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4"/>
  </p:sldMasterIdLst>
  <p:notesMasterIdLst>
    <p:notesMasterId r:id="rId6"/>
  </p:notesMasterIdLst>
  <p:handoutMasterIdLst>
    <p:handoutMasterId r:id="rId7"/>
  </p:handoutMasterIdLst>
  <p:sldIdLst>
    <p:sldId id="304" r:id="rId5"/>
  </p:sldIdLst>
  <p:sldSz cx="7559675" cy="10691813"/>
  <p:notesSz cx="6858000" cy="9144000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4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A296"/>
    <a:srgbClr val="152041"/>
    <a:srgbClr val="73A4AC"/>
    <a:srgbClr val="89C4CD"/>
    <a:srgbClr val="0C467C"/>
    <a:srgbClr val="F46B5C"/>
    <a:srgbClr val="756591"/>
    <a:srgbClr val="DF5D40"/>
    <a:srgbClr val="FFC000"/>
    <a:srgbClr val="AD5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258" autoAdjust="0"/>
  </p:normalViewPr>
  <p:slideViewPr>
    <p:cSldViewPr snapToGrid="0">
      <p:cViewPr varScale="1">
        <p:scale>
          <a:sx n="53" d="100"/>
          <a:sy n="53" d="100"/>
        </p:scale>
        <p:origin x="2530" y="29"/>
      </p:cViewPr>
      <p:guideLst>
        <p:guide orient="horz" pos="364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313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71A3477-615A-41AF-AA1D-82A6E74A8E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04EA91E-3EE3-4ED1-934C-953523C4AB5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FDCC5A3-4333-4BEA-A222-A685FFE8C383}" type="datetime1">
              <a:rPr lang="de-DE" smtClean="0"/>
              <a:t>24.02.2022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2782F26-6CC6-4E59-978B-2EF13922D2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D2B9AA-66F0-4138-B0D0-DD8F935B75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7E3A15-D1CF-4735-BBFF-E845086CB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09532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F4BF1-55D7-4773-8641-198DB77F5369}" type="datetime1">
              <a:rPr lang="de-DE" smtClean="0"/>
              <a:pPr/>
              <a:t>24.02.2022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45C34EE-C2DD-4C32-B917-AA61606F4B6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9878833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ÜBER MICH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3B8908A-58F5-3F4E-8783-6D616BBEAE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522" t="-1338" r="20816"/>
          <a:stretch/>
        </p:blipFill>
        <p:spPr>
          <a:xfrm>
            <a:off x="4277000" y="1920204"/>
            <a:ext cx="3282674" cy="4628788"/>
          </a:xfrm>
          <a:prstGeom prst="rect">
            <a:avLst/>
          </a:prstGeom>
        </p:spPr>
      </p:pic>
      <p:grpSp>
        <p:nvGrpSpPr>
          <p:cNvPr id="379" name="Google Shape;3480;p86">
            <a:extLst>
              <a:ext uri="{FF2B5EF4-FFF2-40B4-BE49-F238E27FC236}">
                <a16:creationId xmlns:a16="http://schemas.microsoft.com/office/drawing/2014/main" id="{4B1CC830-C144-4979-A557-B3D128D5F8B6}"/>
              </a:ext>
            </a:extLst>
          </p:cNvPr>
          <p:cNvGrpSpPr/>
          <p:nvPr userDrawn="1"/>
        </p:nvGrpSpPr>
        <p:grpSpPr>
          <a:xfrm>
            <a:off x="5493170" y="61722"/>
            <a:ext cx="2213220" cy="2763441"/>
            <a:chOff x="948350" y="2140100"/>
            <a:chExt cx="551650" cy="714300"/>
          </a:xfrm>
        </p:grpSpPr>
        <p:sp>
          <p:nvSpPr>
            <p:cNvPr id="380" name="Google Shape;3481;p86">
              <a:extLst>
                <a:ext uri="{FF2B5EF4-FFF2-40B4-BE49-F238E27FC236}">
                  <a16:creationId xmlns:a16="http://schemas.microsoft.com/office/drawing/2014/main" id="{929993A7-6464-49FC-9953-D52971F03BAD}"/>
                </a:ext>
              </a:extLst>
            </p:cNvPr>
            <p:cNvSpPr/>
            <p:nvPr/>
          </p:nvSpPr>
          <p:spPr>
            <a:xfrm>
              <a:off x="1316150" y="2505625"/>
              <a:ext cx="155350" cy="266425"/>
            </a:xfrm>
            <a:custGeom>
              <a:avLst/>
              <a:gdLst/>
              <a:ahLst/>
              <a:cxnLst/>
              <a:rect l="l" t="t" r="r" b="b"/>
              <a:pathLst>
                <a:path w="6214" h="10657" extrusionOk="0">
                  <a:moveTo>
                    <a:pt x="2851" y="0"/>
                  </a:moveTo>
                  <a:lnTo>
                    <a:pt x="1" y="802"/>
                  </a:lnTo>
                  <a:cubicBezTo>
                    <a:pt x="695" y="2249"/>
                    <a:pt x="512" y="3927"/>
                    <a:pt x="1094" y="5414"/>
                  </a:cubicBezTo>
                  <a:cubicBezTo>
                    <a:pt x="1898" y="7461"/>
                    <a:pt x="4013" y="8838"/>
                    <a:pt x="5311" y="10656"/>
                  </a:cubicBezTo>
                  <a:cubicBezTo>
                    <a:pt x="5597" y="10443"/>
                    <a:pt x="5928" y="10259"/>
                    <a:pt x="6214" y="10096"/>
                  </a:cubicBezTo>
                  <a:cubicBezTo>
                    <a:pt x="6113" y="9622"/>
                    <a:pt x="6001" y="9143"/>
                    <a:pt x="5744" y="8719"/>
                  </a:cubicBezTo>
                  <a:cubicBezTo>
                    <a:pt x="4876" y="6433"/>
                    <a:pt x="3859" y="6389"/>
                    <a:pt x="3422" y="5844"/>
                  </a:cubicBezTo>
                  <a:cubicBezTo>
                    <a:pt x="2988" y="5300"/>
                    <a:pt x="2851" y="0"/>
                    <a:pt x="2851" y="0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1" name="Google Shape;3482;p86">
              <a:extLst>
                <a:ext uri="{FF2B5EF4-FFF2-40B4-BE49-F238E27FC236}">
                  <a16:creationId xmlns:a16="http://schemas.microsoft.com/office/drawing/2014/main" id="{09927950-22C0-470B-B945-E534A96530B9}"/>
                </a:ext>
              </a:extLst>
            </p:cNvPr>
            <p:cNvSpPr/>
            <p:nvPr/>
          </p:nvSpPr>
          <p:spPr>
            <a:xfrm>
              <a:off x="1103450" y="2140100"/>
              <a:ext cx="130200" cy="112175"/>
            </a:xfrm>
            <a:custGeom>
              <a:avLst/>
              <a:gdLst/>
              <a:ahLst/>
              <a:cxnLst/>
              <a:rect l="l" t="t" r="r" b="b"/>
              <a:pathLst>
                <a:path w="5208" h="4487" extrusionOk="0">
                  <a:moveTo>
                    <a:pt x="3649" y="1"/>
                  </a:moveTo>
                  <a:cubicBezTo>
                    <a:pt x="2614" y="1"/>
                    <a:pt x="1608" y="367"/>
                    <a:pt x="816" y="1045"/>
                  </a:cubicBezTo>
                  <a:cubicBezTo>
                    <a:pt x="596" y="1229"/>
                    <a:pt x="396" y="1444"/>
                    <a:pt x="260" y="1697"/>
                  </a:cubicBezTo>
                  <a:cubicBezTo>
                    <a:pt x="34" y="2114"/>
                    <a:pt x="1" y="2606"/>
                    <a:pt x="25" y="3081"/>
                  </a:cubicBezTo>
                  <a:cubicBezTo>
                    <a:pt x="40" y="3379"/>
                    <a:pt x="82" y="3689"/>
                    <a:pt x="247" y="3939"/>
                  </a:cubicBezTo>
                  <a:cubicBezTo>
                    <a:pt x="442" y="4234"/>
                    <a:pt x="789" y="4401"/>
                    <a:pt x="1138" y="4458"/>
                  </a:cubicBezTo>
                  <a:cubicBezTo>
                    <a:pt x="1267" y="4479"/>
                    <a:pt x="1397" y="4487"/>
                    <a:pt x="1527" y="4487"/>
                  </a:cubicBezTo>
                  <a:cubicBezTo>
                    <a:pt x="1751" y="4487"/>
                    <a:pt x="1975" y="4463"/>
                    <a:pt x="2197" y="4438"/>
                  </a:cubicBezTo>
                  <a:lnTo>
                    <a:pt x="1723" y="4383"/>
                  </a:lnTo>
                  <a:lnTo>
                    <a:pt x="1723" y="4383"/>
                  </a:lnTo>
                  <a:cubicBezTo>
                    <a:pt x="1773" y="4386"/>
                    <a:pt x="1822" y="4388"/>
                    <a:pt x="1872" y="4388"/>
                  </a:cubicBezTo>
                  <a:cubicBezTo>
                    <a:pt x="2738" y="4388"/>
                    <a:pt x="3530" y="3858"/>
                    <a:pt x="4222" y="3320"/>
                  </a:cubicBezTo>
                  <a:cubicBezTo>
                    <a:pt x="4536" y="3076"/>
                    <a:pt x="4854" y="2815"/>
                    <a:pt x="5026" y="2455"/>
                  </a:cubicBezTo>
                  <a:cubicBezTo>
                    <a:pt x="5208" y="2070"/>
                    <a:pt x="5197" y="1618"/>
                    <a:pt x="5131" y="1196"/>
                  </a:cubicBezTo>
                  <a:cubicBezTo>
                    <a:pt x="5072" y="819"/>
                    <a:pt x="4947" y="414"/>
                    <a:pt x="4630" y="201"/>
                  </a:cubicBezTo>
                  <a:cubicBezTo>
                    <a:pt x="4437" y="72"/>
                    <a:pt x="4200" y="32"/>
                    <a:pt x="3967" y="13"/>
                  </a:cubicBezTo>
                  <a:cubicBezTo>
                    <a:pt x="3861" y="5"/>
                    <a:pt x="3754" y="1"/>
                    <a:pt x="3649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2" name="Google Shape;3483;p86">
              <a:extLst>
                <a:ext uri="{FF2B5EF4-FFF2-40B4-BE49-F238E27FC236}">
                  <a16:creationId xmlns:a16="http://schemas.microsoft.com/office/drawing/2014/main" id="{FB6E52D3-3DB1-492B-834C-AFE1426EC9EA}"/>
                </a:ext>
              </a:extLst>
            </p:cNvPr>
            <p:cNvSpPr/>
            <p:nvPr/>
          </p:nvSpPr>
          <p:spPr>
            <a:xfrm>
              <a:off x="1140350" y="2279975"/>
              <a:ext cx="153275" cy="90775"/>
            </a:xfrm>
            <a:custGeom>
              <a:avLst/>
              <a:gdLst/>
              <a:ahLst/>
              <a:cxnLst/>
              <a:rect l="l" t="t" r="r" b="b"/>
              <a:pathLst>
                <a:path w="6131" h="3631" extrusionOk="0">
                  <a:moveTo>
                    <a:pt x="5570" y="0"/>
                  </a:moveTo>
                  <a:cubicBezTo>
                    <a:pt x="5036" y="165"/>
                    <a:pt x="4823" y="191"/>
                    <a:pt x="4143" y="1458"/>
                  </a:cubicBezTo>
                  <a:cubicBezTo>
                    <a:pt x="3766" y="2159"/>
                    <a:pt x="3308" y="2538"/>
                    <a:pt x="2759" y="2538"/>
                  </a:cubicBezTo>
                  <a:cubicBezTo>
                    <a:pt x="2316" y="2538"/>
                    <a:pt x="1813" y="2291"/>
                    <a:pt x="1246" y="1766"/>
                  </a:cubicBezTo>
                  <a:cubicBezTo>
                    <a:pt x="945" y="1485"/>
                    <a:pt x="695" y="1256"/>
                    <a:pt x="488" y="1065"/>
                  </a:cubicBezTo>
                  <a:cubicBezTo>
                    <a:pt x="332" y="1349"/>
                    <a:pt x="159" y="1623"/>
                    <a:pt x="1" y="1889"/>
                  </a:cubicBezTo>
                  <a:cubicBezTo>
                    <a:pt x="513" y="2739"/>
                    <a:pt x="1367" y="3630"/>
                    <a:pt x="2702" y="3630"/>
                  </a:cubicBezTo>
                  <a:cubicBezTo>
                    <a:pt x="2826" y="3630"/>
                    <a:pt x="2955" y="3623"/>
                    <a:pt x="3088" y="3606"/>
                  </a:cubicBezTo>
                  <a:cubicBezTo>
                    <a:pt x="5916" y="3263"/>
                    <a:pt x="6023" y="1179"/>
                    <a:pt x="6037" y="1179"/>
                  </a:cubicBezTo>
                  <a:cubicBezTo>
                    <a:pt x="6038" y="1179"/>
                    <a:pt x="6038" y="1179"/>
                    <a:pt x="6038" y="1180"/>
                  </a:cubicBezTo>
                  <a:cubicBezTo>
                    <a:pt x="6038" y="1180"/>
                    <a:pt x="6104" y="591"/>
                    <a:pt x="6117" y="338"/>
                  </a:cubicBezTo>
                  <a:cubicBezTo>
                    <a:pt x="6130" y="84"/>
                    <a:pt x="5570" y="0"/>
                    <a:pt x="5570" y="0"/>
                  </a:cubicBezTo>
                  <a:close/>
                </a:path>
              </a:pathLst>
            </a:custGeom>
            <a:solidFill>
              <a:srgbClr val="F464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3" name="Google Shape;3484;p86">
              <a:extLst>
                <a:ext uri="{FF2B5EF4-FFF2-40B4-BE49-F238E27FC236}">
                  <a16:creationId xmlns:a16="http://schemas.microsoft.com/office/drawing/2014/main" id="{F997AABF-D4EB-46CC-9ABD-77109651E1CE}"/>
                </a:ext>
              </a:extLst>
            </p:cNvPr>
            <p:cNvSpPr/>
            <p:nvPr/>
          </p:nvSpPr>
          <p:spPr>
            <a:xfrm>
              <a:off x="1156050" y="2277100"/>
              <a:ext cx="57175" cy="35775"/>
            </a:xfrm>
            <a:custGeom>
              <a:avLst/>
              <a:gdLst/>
              <a:ahLst/>
              <a:cxnLst/>
              <a:rect l="l" t="t" r="r" b="b"/>
              <a:pathLst>
                <a:path w="2287" h="1431" extrusionOk="0">
                  <a:moveTo>
                    <a:pt x="1103" y="1"/>
                  </a:moveTo>
                  <a:cubicBezTo>
                    <a:pt x="1074" y="1"/>
                    <a:pt x="1044" y="2"/>
                    <a:pt x="1013" y="3"/>
                  </a:cubicBezTo>
                  <a:cubicBezTo>
                    <a:pt x="349" y="40"/>
                    <a:pt x="40" y="425"/>
                    <a:pt x="3" y="425"/>
                  </a:cubicBezTo>
                  <a:cubicBezTo>
                    <a:pt x="2" y="425"/>
                    <a:pt x="1" y="425"/>
                    <a:pt x="1" y="425"/>
                  </a:cubicBezTo>
                  <a:lnTo>
                    <a:pt x="1" y="425"/>
                  </a:lnTo>
                  <a:cubicBezTo>
                    <a:pt x="1" y="425"/>
                    <a:pt x="624" y="1418"/>
                    <a:pt x="659" y="1418"/>
                  </a:cubicBezTo>
                  <a:cubicBezTo>
                    <a:pt x="659" y="1418"/>
                    <a:pt x="659" y="1418"/>
                    <a:pt x="660" y="1418"/>
                  </a:cubicBezTo>
                  <a:cubicBezTo>
                    <a:pt x="660" y="1417"/>
                    <a:pt x="662" y="1417"/>
                    <a:pt x="666" y="1417"/>
                  </a:cubicBezTo>
                  <a:cubicBezTo>
                    <a:pt x="701" y="1417"/>
                    <a:pt x="882" y="1431"/>
                    <a:pt x="1106" y="1431"/>
                  </a:cubicBezTo>
                  <a:cubicBezTo>
                    <a:pt x="1593" y="1431"/>
                    <a:pt x="2286" y="1367"/>
                    <a:pt x="2153" y="959"/>
                  </a:cubicBezTo>
                  <a:cubicBezTo>
                    <a:pt x="1962" y="372"/>
                    <a:pt x="1715" y="1"/>
                    <a:pt x="11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4" name="Google Shape;3485;p86">
              <a:extLst>
                <a:ext uri="{FF2B5EF4-FFF2-40B4-BE49-F238E27FC236}">
                  <a16:creationId xmlns:a16="http://schemas.microsoft.com/office/drawing/2014/main" id="{FAFC05B3-5CA2-461A-8A71-CC7BC7756FC0}"/>
                </a:ext>
              </a:extLst>
            </p:cNvPr>
            <p:cNvSpPr/>
            <p:nvPr/>
          </p:nvSpPr>
          <p:spPr>
            <a:xfrm>
              <a:off x="1115700" y="2769775"/>
              <a:ext cx="29075" cy="73450"/>
            </a:xfrm>
            <a:custGeom>
              <a:avLst/>
              <a:gdLst/>
              <a:ahLst/>
              <a:cxnLst/>
              <a:rect l="l" t="t" r="r" b="b"/>
              <a:pathLst>
                <a:path w="1163" h="2938" extrusionOk="0">
                  <a:moveTo>
                    <a:pt x="97" y="0"/>
                  </a:moveTo>
                  <a:cubicBezTo>
                    <a:pt x="71" y="641"/>
                    <a:pt x="47" y="1283"/>
                    <a:pt x="27" y="1926"/>
                  </a:cubicBezTo>
                  <a:cubicBezTo>
                    <a:pt x="18" y="2170"/>
                    <a:pt x="12" y="2416"/>
                    <a:pt x="3" y="2662"/>
                  </a:cubicBezTo>
                  <a:cubicBezTo>
                    <a:pt x="3" y="2693"/>
                    <a:pt x="3" y="2723"/>
                    <a:pt x="1" y="2754"/>
                  </a:cubicBezTo>
                  <a:cubicBezTo>
                    <a:pt x="1" y="2800"/>
                    <a:pt x="1" y="2853"/>
                    <a:pt x="29" y="2886"/>
                  </a:cubicBezTo>
                  <a:cubicBezTo>
                    <a:pt x="55" y="2919"/>
                    <a:pt x="97" y="2919"/>
                    <a:pt x="135" y="2921"/>
                  </a:cubicBezTo>
                  <a:lnTo>
                    <a:pt x="594" y="2936"/>
                  </a:lnTo>
                  <a:cubicBezTo>
                    <a:pt x="606" y="2937"/>
                    <a:pt x="619" y="2937"/>
                    <a:pt x="632" y="2937"/>
                  </a:cubicBezTo>
                  <a:cubicBezTo>
                    <a:pt x="686" y="2937"/>
                    <a:pt x="739" y="2931"/>
                    <a:pt x="785" y="2901"/>
                  </a:cubicBezTo>
                  <a:cubicBezTo>
                    <a:pt x="844" y="2860"/>
                    <a:pt x="872" y="2787"/>
                    <a:pt x="888" y="2706"/>
                  </a:cubicBezTo>
                  <a:cubicBezTo>
                    <a:pt x="894" y="2662"/>
                    <a:pt x="901" y="2616"/>
                    <a:pt x="903" y="2572"/>
                  </a:cubicBezTo>
                  <a:cubicBezTo>
                    <a:pt x="916" y="2363"/>
                    <a:pt x="930" y="2157"/>
                    <a:pt x="949" y="1950"/>
                  </a:cubicBezTo>
                  <a:cubicBezTo>
                    <a:pt x="1002" y="1316"/>
                    <a:pt x="1074" y="685"/>
                    <a:pt x="1162" y="57"/>
                  </a:cubicBezTo>
                  <a:cubicBezTo>
                    <a:pt x="815" y="44"/>
                    <a:pt x="466" y="29"/>
                    <a:pt x="117" y="2"/>
                  </a:cubicBezTo>
                  <a:lnTo>
                    <a:pt x="9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5" name="Google Shape;3486;p86">
              <a:extLst>
                <a:ext uri="{FF2B5EF4-FFF2-40B4-BE49-F238E27FC236}">
                  <a16:creationId xmlns:a16="http://schemas.microsoft.com/office/drawing/2014/main" id="{4139CD0B-32AA-4E2B-BB1B-2E6DE6F04D58}"/>
                </a:ext>
              </a:extLst>
            </p:cNvPr>
            <p:cNvSpPr/>
            <p:nvPr/>
          </p:nvSpPr>
          <p:spPr>
            <a:xfrm>
              <a:off x="1115750" y="2817850"/>
              <a:ext cx="23750" cy="19575"/>
            </a:xfrm>
            <a:custGeom>
              <a:avLst/>
              <a:gdLst/>
              <a:ahLst/>
              <a:cxnLst/>
              <a:rect l="l" t="t" r="r" b="b"/>
              <a:pathLst>
                <a:path w="950" h="783" extrusionOk="0">
                  <a:moveTo>
                    <a:pt x="25" y="1"/>
                  </a:moveTo>
                  <a:cubicBezTo>
                    <a:pt x="23" y="60"/>
                    <a:pt x="18" y="117"/>
                    <a:pt x="18" y="177"/>
                  </a:cubicBezTo>
                  <a:lnTo>
                    <a:pt x="12" y="357"/>
                  </a:lnTo>
                  <a:cubicBezTo>
                    <a:pt x="10" y="484"/>
                    <a:pt x="5" y="612"/>
                    <a:pt x="1" y="739"/>
                  </a:cubicBezTo>
                  <a:cubicBezTo>
                    <a:pt x="203" y="750"/>
                    <a:pt x="583" y="767"/>
                    <a:pt x="886" y="783"/>
                  </a:cubicBezTo>
                  <a:cubicBezTo>
                    <a:pt x="895" y="739"/>
                    <a:pt x="899" y="693"/>
                    <a:pt x="903" y="647"/>
                  </a:cubicBezTo>
                  <a:cubicBezTo>
                    <a:pt x="908" y="570"/>
                    <a:pt x="912" y="491"/>
                    <a:pt x="919" y="412"/>
                  </a:cubicBezTo>
                  <a:cubicBezTo>
                    <a:pt x="923" y="337"/>
                    <a:pt x="930" y="265"/>
                    <a:pt x="936" y="192"/>
                  </a:cubicBezTo>
                  <a:cubicBezTo>
                    <a:pt x="941" y="137"/>
                    <a:pt x="945" y="82"/>
                    <a:pt x="949" y="27"/>
                  </a:cubicBezTo>
                  <a:lnTo>
                    <a:pt x="2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6" name="Google Shape;3487;p86">
              <a:extLst>
                <a:ext uri="{FF2B5EF4-FFF2-40B4-BE49-F238E27FC236}">
                  <a16:creationId xmlns:a16="http://schemas.microsoft.com/office/drawing/2014/main" id="{76934B6E-C46D-4776-A7A7-2EA37A1634BC}"/>
                </a:ext>
              </a:extLst>
            </p:cNvPr>
            <p:cNvSpPr/>
            <p:nvPr/>
          </p:nvSpPr>
          <p:spPr>
            <a:xfrm>
              <a:off x="1116075" y="2822200"/>
              <a:ext cx="23100" cy="5950"/>
            </a:xfrm>
            <a:custGeom>
              <a:avLst/>
              <a:gdLst/>
              <a:ahLst/>
              <a:cxnLst/>
              <a:rect l="l" t="t" r="r" b="b"/>
              <a:pathLst>
                <a:path w="924" h="238" extrusionOk="0">
                  <a:moveTo>
                    <a:pt x="159" y="1"/>
                  </a:moveTo>
                  <a:cubicBezTo>
                    <a:pt x="108" y="1"/>
                    <a:pt x="58" y="1"/>
                    <a:pt x="8" y="3"/>
                  </a:cubicBezTo>
                  <a:lnTo>
                    <a:pt x="1" y="183"/>
                  </a:lnTo>
                  <a:cubicBezTo>
                    <a:pt x="181" y="196"/>
                    <a:pt x="368" y="198"/>
                    <a:pt x="550" y="207"/>
                  </a:cubicBezTo>
                  <a:cubicBezTo>
                    <a:pt x="666" y="213"/>
                    <a:pt x="787" y="227"/>
                    <a:pt x="906" y="238"/>
                  </a:cubicBezTo>
                  <a:cubicBezTo>
                    <a:pt x="910" y="163"/>
                    <a:pt x="917" y="91"/>
                    <a:pt x="923" y="18"/>
                  </a:cubicBezTo>
                  <a:cubicBezTo>
                    <a:pt x="796" y="14"/>
                    <a:pt x="671" y="16"/>
                    <a:pt x="550" y="9"/>
                  </a:cubicBezTo>
                  <a:cubicBezTo>
                    <a:pt x="420" y="5"/>
                    <a:pt x="289" y="1"/>
                    <a:pt x="1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7" name="Google Shape;3488;p86">
              <a:extLst>
                <a:ext uri="{FF2B5EF4-FFF2-40B4-BE49-F238E27FC236}">
                  <a16:creationId xmlns:a16="http://schemas.microsoft.com/office/drawing/2014/main" id="{DA69D558-0897-4013-9177-9DA21D151853}"/>
                </a:ext>
              </a:extLst>
            </p:cNvPr>
            <p:cNvSpPr/>
            <p:nvPr/>
          </p:nvSpPr>
          <p:spPr>
            <a:xfrm>
              <a:off x="1115325" y="2837075"/>
              <a:ext cx="53100" cy="17325"/>
            </a:xfrm>
            <a:custGeom>
              <a:avLst/>
              <a:gdLst/>
              <a:ahLst/>
              <a:cxnLst/>
              <a:rect l="l" t="t" r="r" b="b"/>
              <a:pathLst>
                <a:path w="2124" h="693" extrusionOk="0">
                  <a:moveTo>
                    <a:pt x="879" y="1"/>
                  </a:moveTo>
                  <a:cubicBezTo>
                    <a:pt x="879" y="1"/>
                    <a:pt x="818" y="130"/>
                    <a:pt x="496" y="130"/>
                  </a:cubicBezTo>
                  <a:cubicBezTo>
                    <a:pt x="376" y="130"/>
                    <a:pt x="219" y="112"/>
                    <a:pt x="16" y="62"/>
                  </a:cubicBezTo>
                  <a:lnTo>
                    <a:pt x="0" y="616"/>
                  </a:lnTo>
                  <a:lnTo>
                    <a:pt x="2016" y="692"/>
                  </a:lnTo>
                  <a:cubicBezTo>
                    <a:pt x="2016" y="692"/>
                    <a:pt x="2124" y="554"/>
                    <a:pt x="1988" y="508"/>
                  </a:cubicBezTo>
                  <a:cubicBezTo>
                    <a:pt x="1854" y="462"/>
                    <a:pt x="879" y="1"/>
                    <a:pt x="8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8" name="Google Shape;3489;p86">
              <a:extLst>
                <a:ext uri="{FF2B5EF4-FFF2-40B4-BE49-F238E27FC236}">
                  <a16:creationId xmlns:a16="http://schemas.microsoft.com/office/drawing/2014/main" id="{474305A5-4FB4-474D-8267-D09684A3F3BD}"/>
                </a:ext>
              </a:extLst>
            </p:cNvPr>
            <p:cNvSpPr/>
            <p:nvPr/>
          </p:nvSpPr>
          <p:spPr>
            <a:xfrm>
              <a:off x="1115700" y="2833450"/>
              <a:ext cx="23900" cy="12875"/>
            </a:xfrm>
            <a:custGeom>
              <a:avLst/>
              <a:gdLst/>
              <a:ahLst/>
              <a:cxnLst/>
              <a:rect l="l" t="t" r="r" b="b"/>
              <a:pathLst>
                <a:path w="956" h="515" extrusionOk="0">
                  <a:moveTo>
                    <a:pt x="9" y="1"/>
                  </a:moveTo>
                  <a:lnTo>
                    <a:pt x="1" y="207"/>
                  </a:lnTo>
                  <a:lnTo>
                    <a:pt x="457" y="515"/>
                  </a:lnTo>
                  <a:lnTo>
                    <a:pt x="796" y="468"/>
                  </a:lnTo>
                  <a:lnTo>
                    <a:pt x="956" y="302"/>
                  </a:lnTo>
                  <a:lnTo>
                    <a:pt x="930" y="42"/>
                  </a:lnTo>
                  <a:lnTo>
                    <a:pt x="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9" name="Google Shape;3490;p86">
              <a:extLst>
                <a:ext uri="{FF2B5EF4-FFF2-40B4-BE49-F238E27FC236}">
                  <a16:creationId xmlns:a16="http://schemas.microsoft.com/office/drawing/2014/main" id="{9037576B-3CF9-4F6E-8B80-E19FB2F36D58}"/>
                </a:ext>
              </a:extLst>
            </p:cNvPr>
            <p:cNvSpPr/>
            <p:nvPr/>
          </p:nvSpPr>
          <p:spPr>
            <a:xfrm>
              <a:off x="1114000" y="2460500"/>
              <a:ext cx="79350" cy="323675"/>
            </a:xfrm>
            <a:custGeom>
              <a:avLst/>
              <a:gdLst/>
              <a:ahLst/>
              <a:cxnLst/>
              <a:rect l="l" t="t" r="r" b="b"/>
              <a:pathLst>
                <a:path w="3174" h="12947" extrusionOk="0">
                  <a:moveTo>
                    <a:pt x="611" y="0"/>
                  </a:moveTo>
                  <a:lnTo>
                    <a:pt x="0" y="12909"/>
                  </a:lnTo>
                  <a:lnTo>
                    <a:pt x="1224" y="12947"/>
                  </a:lnTo>
                  <a:lnTo>
                    <a:pt x="3174" y="934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0" name="Google Shape;3491;p86">
              <a:extLst>
                <a:ext uri="{FF2B5EF4-FFF2-40B4-BE49-F238E27FC236}">
                  <a16:creationId xmlns:a16="http://schemas.microsoft.com/office/drawing/2014/main" id="{53E0BFF0-EB79-469A-9E68-92D109E27BC0}"/>
                </a:ext>
              </a:extLst>
            </p:cNvPr>
            <p:cNvSpPr/>
            <p:nvPr/>
          </p:nvSpPr>
          <p:spPr>
            <a:xfrm>
              <a:off x="1207775" y="2771350"/>
              <a:ext cx="31750" cy="73825"/>
            </a:xfrm>
            <a:custGeom>
              <a:avLst/>
              <a:gdLst/>
              <a:ahLst/>
              <a:cxnLst/>
              <a:rect l="l" t="t" r="r" b="b"/>
              <a:pathLst>
                <a:path w="1270" h="2953" extrusionOk="0">
                  <a:moveTo>
                    <a:pt x="1116" y="1"/>
                  </a:moveTo>
                  <a:cubicBezTo>
                    <a:pt x="822" y="25"/>
                    <a:pt x="528" y="33"/>
                    <a:pt x="232" y="33"/>
                  </a:cubicBezTo>
                  <a:cubicBezTo>
                    <a:pt x="155" y="33"/>
                    <a:pt x="78" y="32"/>
                    <a:pt x="1" y="32"/>
                  </a:cubicBezTo>
                  <a:lnTo>
                    <a:pt x="1" y="32"/>
                  </a:lnTo>
                  <a:cubicBezTo>
                    <a:pt x="126" y="693"/>
                    <a:pt x="246" y="1356"/>
                    <a:pt x="361" y="2021"/>
                  </a:cubicBezTo>
                  <a:cubicBezTo>
                    <a:pt x="398" y="2226"/>
                    <a:pt x="431" y="2430"/>
                    <a:pt x="466" y="2632"/>
                  </a:cubicBezTo>
                  <a:cubicBezTo>
                    <a:pt x="484" y="2739"/>
                    <a:pt x="501" y="2847"/>
                    <a:pt x="521" y="2952"/>
                  </a:cubicBezTo>
                  <a:cubicBezTo>
                    <a:pt x="732" y="2904"/>
                    <a:pt x="943" y="2854"/>
                    <a:pt x="1151" y="2805"/>
                  </a:cubicBezTo>
                  <a:cubicBezTo>
                    <a:pt x="1189" y="2797"/>
                    <a:pt x="1226" y="2786"/>
                    <a:pt x="1248" y="2750"/>
                  </a:cubicBezTo>
                  <a:cubicBezTo>
                    <a:pt x="1270" y="2713"/>
                    <a:pt x="1268" y="2674"/>
                    <a:pt x="1266" y="2632"/>
                  </a:cubicBezTo>
                  <a:lnTo>
                    <a:pt x="1266" y="2630"/>
                  </a:lnTo>
                  <a:cubicBezTo>
                    <a:pt x="1255" y="2430"/>
                    <a:pt x="1246" y="2230"/>
                    <a:pt x="1235" y="2032"/>
                  </a:cubicBezTo>
                  <a:cubicBezTo>
                    <a:pt x="1200" y="1354"/>
                    <a:pt x="1160" y="677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1" name="Google Shape;3492;p86">
              <a:extLst>
                <a:ext uri="{FF2B5EF4-FFF2-40B4-BE49-F238E27FC236}">
                  <a16:creationId xmlns:a16="http://schemas.microsoft.com/office/drawing/2014/main" id="{3860915B-9593-48EF-916E-DC2DF6A87571}"/>
                </a:ext>
              </a:extLst>
            </p:cNvPr>
            <p:cNvSpPr/>
            <p:nvPr/>
          </p:nvSpPr>
          <p:spPr>
            <a:xfrm>
              <a:off x="1216775" y="2821875"/>
              <a:ext cx="22600" cy="15275"/>
            </a:xfrm>
            <a:custGeom>
              <a:avLst/>
              <a:gdLst/>
              <a:ahLst/>
              <a:cxnLst/>
              <a:rect l="l" t="t" r="r" b="b"/>
              <a:pathLst>
                <a:path w="904" h="611" extrusionOk="0">
                  <a:moveTo>
                    <a:pt x="1" y="0"/>
                  </a:moveTo>
                  <a:lnTo>
                    <a:pt x="1" y="0"/>
                  </a:lnTo>
                  <a:cubicBezTo>
                    <a:pt x="7" y="33"/>
                    <a:pt x="14" y="66"/>
                    <a:pt x="18" y="99"/>
                  </a:cubicBezTo>
                  <a:cubicBezTo>
                    <a:pt x="31" y="174"/>
                    <a:pt x="45" y="251"/>
                    <a:pt x="58" y="328"/>
                  </a:cubicBezTo>
                  <a:cubicBezTo>
                    <a:pt x="73" y="422"/>
                    <a:pt x="91" y="516"/>
                    <a:pt x="106" y="611"/>
                  </a:cubicBezTo>
                  <a:lnTo>
                    <a:pt x="903" y="611"/>
                  </a:lnTo>
                  <a:lnTo>
                    <a:pt x="903" y="609"/>
                  </a:lnTo>
                  <a:cubicBezTo>
                    <a:pt x="899" y="530"/>
                    <a:pt x="897" y="451"/>
                    <a:pt x="892" y="371"/>
                  </a:cubicBezTo>
                  <a:cubicBezTo>
                    <a:pt x="890" y="299"/>
                    <a:pt x="886" y="224"/>
                    <a:pt x="881" y="152"/>
                  </a:cubicBezTo>
                  <a:cubicBezTo>
                    <a:pt x="879" y="106"/>
                    <a:pt x="877" y="60"/>
                    <a:pt x="875" y="1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2" name="Google Shape;3493;p86">
              <a:extLst>
                <a:ext uri="{FF2B5EF4-FFF2-40B4-BE49-F238E27FC236}">
                  <a16:creationId xmlns:a16="http://schemas.microsoft.com/office/drawing/2014/main" id="{D1589369-4790-4FF7-84FD-470022939B5B}"/>
                </a:ext>
              </a:extLst>
            </p:cNvPr>
            <p:cNvSpPr/>
            <p:nvPr/>
          </p:nvSpPr>
          <p:spPr>
            <a:xfrm>
              <a:off x="1217225" y="2824350"/>
              <a:ext cx="21750" cy="4250"/>
            </a:xfrm>
            <a:custGeom>
              <a:avLst/>
              <a:gdLst/>
              <a:ahLst/>
              <a:cxnLst/>
              <a:rect l="l" t="t" r="r" b="b"/>
              <a:pathLst>
                <a:path w="870" h="170" extrusionOk="0">
                  <a:moveTo>
                    <a:pt x="0" y="0"/>
                  </a:moveTo>
                  <a:lnTo>
                    <a:pt x="0" y="0"/>
                  </a:lnTo>
                  <a:cubicBezTo>
                    <a:pt x="9" y="53"/>
                    <a:pt x="18" y="106"/>
                    <a:pt x="27" y="160"/>
                  </a:cubicBezTo>
                  <a:cubicBezTo>
                    <a:pt x="153" y="167"/>
                    <a:pt x="279" y="170"/>
                    <a:pt x="405" y="170"/>
                  </a:cubicBezTo>
                  <a:cubicBezTo>
                    <a:pt x="543" y="170"/>
                    <a:pt x="682" y="166"/>
                    <a:pt x="822" y="160"/>
                  </a:cubicBezTo>
                  <a:lnTo>
                    <a:pt x="870" y="158"/>
                  </a:lnTo>
                  <a:cubicBezTo>
                    <a:pt x="868" y="123"/>
                    <a:pt x="866" y="88"/>
                    <a:pt x="863" y="53"/>
                  </a:cubicBezTo>
                  <a:cubicBezTo>
                    <a:pt x="729" y="44"/>
                    <a:pt x="593" y="40"/>
                    <a:pt x="457" y="31"/>
                  </a:cubicBezTo>
                  <a:cubicBezTo>
                    <a:pt x="306" y="22"/>
                    <a:pt x="152" y="1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3" name="Google Shape;3494;p86">
              <a:extLst>
                <a:ext uri="{FF2B5EF4-FFF2-40B4-BE49-F238E27FC236}">
                  <a16:creationId xmlns:a16="http://schemas.microsoft.com/office/drawing/2014/main" id="{33B8BF07-3831-4240-BD74-D18BF8D7C19A}"/>
                </a:ext>
              </a:extLst>
            </p:cNvPr>
            <p:cNvSpPr/>
            <p:nvPr/>
          </p:nvSpPr>
          <p:spPr>
            <a:xfrm>
              <a:off x="1218250" y="2837075"/>
              <a:ext cx="53175" cy="17325"/>
            </a:xfrm>
            <a:custGeom>
              <a:avLst/>
              <a:gdLst/>
              <a:ahLst/>
              <a:cxnLst/>
              <a:rect l="l" t="t" r="r" b="b"/>
              <a:pathLst>
                <a:path w="2127" h="693" extrusionOk="0">
                  <a:moveTo>
                    <a:pt x="879" y="1"/>
                  </a:moveTo>
                  <a:cubicBezTo>
                    <a:pt x="879" y="1"/>
                    <a:pt x="819" y="130"/>
                    <a:pt x="497" y="130"/>
                  </a:cubicBezTo>
                  <a:cubicBezTo>
                    <a:pt x="377" y="130"/>
                    <a:pt x="220" y="112"/>
                    <a:pt x="16" y="62"/>
                  </a:cubicBezTo>
                  <a:lnTo>
                    <a:pt x="1" y="616"/>
                  </a:lnTo>
                  <a:lnTo>
                    <a:pt x="2017" y="692"/>
                  </a:lnTo>
                  <a:cubicBezTo>
                    <a:pt x="2017" y="692"/>
                    <a:pt x="2127" y="554"/>
                    <a:pt x="1989" y="508"/>
                  </a:cubicBezTo>
                  <a:cubicBezTo>
                    <a:pt x="1852" y="462"/>
                    <a:pt x="879" y="1"/>
                    <a:pt x="8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4" name="Google Shape;3495;p86">
              <a:extLst>
                <a:ext uri="{FF2B5EF4-FFF2-40B4-BE49-F238E27FC236}">
                  <a16:creationId xmlns:a16="http://schemas.microsoft.com/office/drawing/2014/main" id="{C6E31E7F-508D-4671-B383-F50D02950C1E}"/>
                </a:ext>
              </a:extLst>
            </p:cNvPr>
            <p:cNvSpPr/>
            <p:nvPr/>
          </p:nvSpPr>
          <p:spPr>
            <a:xfrm>
              <a:off x="1218150" y="2834675"/>
              <a:ext cx="23200" cy="10175"/>
            </a:xfrm>
            <a:custGeom>
              <a:avLst/>
              <a:gdLst/>
              <a:ahLst/>
              <a:cxnLst/>
              <a:rect l="l" t="t" r="r" b="b"/>
              <a:pathLst>
                <a:path w="928" h="407" extrusionOk="0">
                  <a:moveTo>
                    <a:pt x="1" y="0"/>
                  </a:moveTo>
                  <a:lnTo>
                    <a:pt x="20" y="158"/>
                  </a:lnTo>
                  <a:lnTo>
                    <a:pt x="262" y="332"/>
                  </a:lnTo>
                  <a:cubicBezTo>
                    <a:pt x="262" y="332"/>
                    <a:pt x="576" y="407"/>
                    <a:pt x="624" y="407"/>
                  </a:cubicBezTo>
                  <a:cubicBezTo>
                    <a:pt x="626" y="407"/>
                    <a:pt x="628" y="407"/>
                    <a:pt x="629" y="406"/>
                  </a:cubicBezTo>
                  <a:cubicBezTo>
                    <a:pt x="653" y="400"/>
                    <a:pt x="927" y="259"/>
                    <a:pt x="927" y="259"/>
                  </a:cubicBezTo>
                  <a:lnTo>
                    <a:pt x="901" y="1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5" name="Google Shape;3496;p86">
              <a:extLst>
                <a:ext uri="{FF2B5EF4-FFF2-40B4-BE49-F238E27FC236}">
                  <a16:creationId xmlns:a16="http://schemas.microsoft.com/office/drawing/2014/main" id="{3A95B83A-B353-4B7B-808B-B4CC19E039D7}"/>
                </a:ext>
              </a:extLst>
            </p:cNvPr>
            <p:cNvSpPr/>
            <p:nvPr/>
          </p:nvSpPr>
          <p:spPr>
            <a:xfrm>
              <a:off x="1174825" y="2475800"/>
              <a:ext cx="63775" cy="311075"/>
            </a:xfrm>
            <a:custGeom>
              <a:avLst/>
              <a:gdLst/>
              <a:ahLst/>
              <a:cxnLst/>
              <a:rect l="l" t="t" r="r" b="b"/>
              <a:pathLst>
                <a:path w="2551" h="12443" extrusionOk="0">
                  <a:moveTo>
                    <a:pt x="2142" y="1"/>
                  </a:moveTo>
                  <a:lnTo>
                    <a:pt x="1" y="205"/>
                  </a:lnTo>
                  <a:lnTo>
                    <a:pt x="1174" y="12442"/>
                  </a:lnTo>
                  <a:lnTo>
                    <a:pt x="2551" y="12442"/>
                  </a:lnTo>
                  <a:lnTo>
                    <a:pt x="21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6" name="Google Shape;3497;p86">
              <a:extLst>
                <a:ext uri="{FF2B5EF4-FFF2-40B4-BE49-F238E27FC236}">
                  <a16:creationId xmlns:a16="http://schemas.microsoft.com/office/drawing/2014/main" id="{24520BF2-288A-4AF7-8884-FA622601B81C}"/>
                </a:ext>
              </a:extLst>
            </p:cNvPr>
            <p:cNvSpPr/>
            <p:nvPr/>
          </p:nvSpPr>
          <p:spPr>
            <a:xfrm>
              <a:off x="1189325" y="2288100"/>
              <a:ext cx="182100" cy="142350"/>
            </a:xfrm>
            <a:custGeom>
              <a:avLst/>
              <a:gdLst/>
              <a:ahLst/>
              <a:cxnLst/>
              <a:rect l="l" t="t" r="r" b="b"/>
              <a:pathLst>
                <a:path w="7284" h="5694" extrusionOk="0">
                  <a:moveTo>
                    <a:pt x="640" y="0"/>
                  </a:moveTo>
                  <a:lnTo>
                    <a:pt x="640" y="0"/>
                  </a:lnTo>
                  <a:cubicBezTo>
                    <a:pt x="1" y="1272"/>
                    <a:pt x="321" y="3086"/>
                    <a:pt x="1391" y="4228"/>
                  </a:cubicBezTo>
                  <a:cubicBezTo>
                    <a:pt x="1624" y="4478"/>
                    <a:pt x="1885" y="4696"/>
                    <a:pt x="2153" y="4902"/>
                  </a:cubicBezTo>
                  <a:cubicBezTo>
                    <a:pt x="2471" y="5150"/>
                    <a:pt x="2803" y="5385"/>
                    <a:pt x="3165" y="5528"/>
                  </a:cubicBezTo>
                  <a:cubicBezTo>
                    <a:pt x="3459" y="5643"/>
                    <a:pt x="3761" y="5693"/>
                    <a:pt x="4060" y="5693"/>
                  </a:cubicBezTo>
                  <a:cubicBezTo>
                    <a:pt x="4521" y="5693"/>
                    <a:pt x="4976" y="5575"/>
                    <a:pt x="5386" y="5394"/>
                  </a:cubicBezTo>
                  <a:cubicBezTo>
                    <a:pt x="6062" y="5098"/>
                    <a:pt x="6653" y="4643"/>
                    <a:pt x="7283" y="4261"/>
                  </a:cubicBezTo>
                  <a:cubicBezTo>
                    <a:pt x="7202" y="4081"/>
                    <a:pt x="7182" y="3988"/>
                    <a:pt x="7103" y="3808"/>
                  </a:cubicBezTo>
                  <a:cubicBezTo>
                    <a:pt x="6578" y="4105"/>
                    <a:pt x="5939" y="4228"/>
                    <a:pt x="5320" y="4261"/>
                  </a:cubicBezTo>
                  <a:cubicBezTo>
                    <a:pt x="5263" y="4264"/>
                    <a:pt x="5207" y="4266"/>
                    <a:pt x="5150" y="4266"/>
                  </a:cubicBezTo>
                  <a:cubicBezTo>
                    <a:pt x="4583" y="4266"/>
                    <a:pt x="3991" y="4105"/>
                    <a:pt x="3493" y="3758"/>
                  </a:cubicBezTo>
                  <a:cubicBezTo>
                    <a:pt x="2871" y="3323"/>
                    <a:pt x="2443" y="2644"/>
                    <a:pt x="2034" y="1988"/>
                  </a:cubicBezTo>
                  <a:lnTo>
                    <a:pt x="842" y="73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7" name="Google Shape;3498;p86">
              <a:extLst>
                <a:ext uri="{FF2B5EF4-FFF2-40B4-BE49-F238E27FC236}">
                  <a16:creationId xmlns:a16="http://schemas.microsoft.com/office/drawing/2014/main" id="{B7EE34E4-0596-4A4F-8B8C-5EA2BCCE126D}"/>
                </a:ext>
              </a:extLst>
            </p:cNvPr>
            <p:cNvSpPr/>
            <p:nvPr/>
          </p:nvSpPr>
          <p:spPr>
            <a:xfrm>
              <a:off x="1191150" y="2280275"/>
              <a:ext cx="91375" cy="143725"/>
            </a:xfrm>
            <a:custGeom>
              <a:avLst/>
              <a:gdLst/>
              <a:ahLst/>
              <a:cxnLst/>
              <a:rect l="l" t="t" r="r" b="b"/>
              <a:pathLst>
                <a:path w="3655" h="5749" extrusionOk="0">
                  <a:moveTo>
                    <a:pt x="319" y="1"/>
                  </a:moveTo>
                  <a:cubicBezTo>
                    <a:pt x="301" y="1"/>
                    <a:pt x="282" y="3"/>
                    <a:pt x="264" y="8"/>
                  </a:cubicBezTo>
                  <a:cubicBezTo>
                    <a:pt x="0" y="76"/>
                    <a:pt x="250" y="3399"/>
                    <a:pt x="1320" y="4541"/>
                  </a:cubicBezTo>
                  <a:cubicBezTo>
                    <a:pt x="1553" y="4791"/>
                    <a:pt x="1814" y="5009"/>
                    <a:pt x="2082" y="5215"/>
                  </a:cubicBezTo>
                  <a:cubicBezTo>
                    <a:pt x="2339" y="5415"/>
                    <a:pt x="2605" y="5606"/>
                    <a:pt x="2892" y="5749"/>
                  </a:cubicBezTo>
                  <a:cubicBezTo>
                    <a:pt x="3013" y="5439"/>
                    <a:pt x="3154" y="5138"/>
                    <a:pt x="3314" y="4848"/>
                  </a:cubicBezTo>
                  <a:cubicBezTo>
                    <a:pt x="3428" y="4637"/>
                    <a:pt x="3540" y="4427"/>
                    <a:pt x="3655" y="4214"/>
                  </a:cubicBezTo>
                  <a:cubicBezTo>
                    <a:pt x="3575" y="4170"/>
                    <a:pt x="3496" y="4121"/>
                    <a:pt x="3422" y="4069"/>
                  </a:cubicBezTo>
                  <a:cubicBezTo>
                    <a:pt x="2800" y="3636"/>
                    <a:pt x="2370" y="2955"/>
                    <a:pt x="1961" y="2301"/>
                  </a:cubicBezTo>
                  <a:lnTo>
                    <a:pt x="769" y="384"/>
                  </a:lnTo>
                  <a:cubicBezTo>
                    <a:pt x="769" y="384"/>
                    <a:pt x="558" y="1"/>
                    <a:pt x="3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8" name="Google Shape;3499;p86">
              <a:extLst>
                <a:ext uri="{FF2B5EF4-FFF2-40B4-BE49-F238E27FC236}">
                  <a16:creationId xmlns:a16="http://schemas.microsoft.com/office/drawing/2014/main" id="{EFE0DBB8-D4B7-4054-837A-22A66EA941CA}"/>
                </a:ext>
              </a:extLst>
            </p:cNvPr>
            <p:cNvSpPr/>
            <p:nvPr/>
          </p:nvSpPr>
          <p:spPr>
            <a:xfrm>
              <a:off x="1113075" y="2283425"/>
              <a:ext cx="118500" cy="223925"/>
            </a:xfrm>
            <a:custGeom>
              <a:avLst/>
              <a:gdLst/>
              <a:ahLst/>
              <a:cxnLst/>
              <a:rect l="l" t="t" r="r" b="b"/>
              <a:pathLst>
                <a:path w="4740" h="8957" extrusionOk="0">
                  <a:moveTo>
                    <a:pt x="1858" y="1"/>
                  </a:moveTo>
                  <a:cubicBezTo>
                    <a:pt x="1759" y="49"/>
                    <a:pt x="1660" y="104"/>
                    <a:pt x="1566" y="165"/>
                  </a:cubicBezTo>
                  <a:cubicBezTo>
                    <a:pt x="0" y="905"/>
                    <a:pt x="1050" y="3598"/>
                    <a:pt x="303" y="8801"/>
                  </a:cubicBezTo>
                  <a:lnTo>
                    <a:pt x="4739" y="8957"/>
                  </a:lnTo>
                  <a:cubicBezTo>
                    <a:pt x="4739" y="8957"/>
                    <a:pt x="4357" y="3517"/>
                    <a:pt x="4206" y="1900"/>
                  </a:cubicBezTo>
                  <a:cubicBezTo>
                    <a:pt x="4146" y="1277"/>
                    <a:pt x="4013" y="800"/>
                    <a:pt x="3872" y="449"/>
                  </a:cubicBezTo>
                  <a:cubicBezTo>
                    <a:pt x="3689" y="543"/>
                    <a:pt x="3471" y="576"/>
                    <a:pt x="3257" y="576"/>
                  </a:cubicBezTo>
                  <a:cubicBezTo>
                    <a:pt x="3118" y="576"/>
                    <a:pt x="2980" y="562"/>
                    <a:pt x="2855" y="543"/>
                  </a:cubicBezTo>
                  <a:cubicBezTo>
                    <a:pt x="2486" y="488"/>
                    <a:pt x="2069" y="332"/>
                    <a:pt x="18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9" name="Google Shape;3500;p86">
              <a:extLst>
                <a:ext uri="{FF2B5EF4-FFF2-40B4-BE49-F238E27FC236}">
                  <a16:creationId xmlns:a16="http://schemas.microsoft.com/office/drawing/2014/main" id="{330D02F2-2F2E-4CC4-A004-F918B45EEAE3}"/>
                </a:ext>
              </a:extLst>
            </p:cNvPr>
            <p:cNvSpPr/>
            <p:nvPr/>
          </p:nvSpPr>
          <p:spPr>
            <a:xfrm>
              <a:off x="1250425" y="2375500"/>
              <a:ext cx="47150" cy="56475"/>
            </a:xfrm>
            <a:custGeom>
              <a:avLst/>
              <a:gdLst/>
              <a:ahLst/>
              <a:cxnLst/>
              <a:rect l="l" t="t" r="r" b="b"/>
              <a:pathLst>
                <a:path w="1886" h="2259" extrusionOk="0">
                  <a:moveTo>
                    <a:pt x="1246" y="1"/>
                  </a:moveTo>
                  <a:lnTo>
                    <a:pt x="1246" y="1"/>
                  </a:lnTo>
                  <a:cubicBezTo>
                    <a:pt x="1112" y="60"/>
                    <a:pt x="1027" y="189"/>
                    <a:pt x="943" y="315"/>
                  </a:cubicBezTo>
                  <a:cubicBezTo>
                    <a:pt x="647" y="765"/>
                    <a:pt x="361" y="1224"/>
                    <a:pt x="87" y="1692"/>
                  </a:cubicBezTo>
                  <a:cubicBezTo>
                    <a:pt x="45" y="1762"/>
                    <a:pt x="1" y="1847"/>
                    <a:pt x="27" y="1933"/>
                  </a:cubicBezTo>
                  <a:cubicBezTo>
                    <a:pt x="53" y="2017"/>
                    <a:pt x="139" y="2063"/>
                    <a:pt x="221" y="2063"/>
                  </a:cubicBezTo>
                  <a:cubicBezTo>
                    <a:pt x="265" y="2063"/>
                    <a:pt x="308" y="2050"/>
                    <a:pt x="339" y="2021"/>
                  </a:cubicBezTo>
                  <a:cubicBezTo>
                    <a:pt x="378" y="1986"/>
                    <a:pt x="429" y="1935"/>
                    <a:pt x="473" y="1935"/>
                  </a:cubicBezTo>
                  <a:cubicBezTo>
                    <a:pt x="489" y="1935"/>
                    <a:pt x="504" y="1942"/>
                    <a:pt x="517" y="1960"/>
                  </a:cubicBezTo>
                  <a:cubicBezTo>
                    <a:pt x="546" y="1997"/>
                    <a:pt x="528" y="2045"/>
                    <a:pt x="528" y="2091"/>
                  </a:cubicBezTo>
                  <a:cubicBezTo>
                    <a:pt x="532" y="2184"/>
                    <a:pt x="631" y="2256"/>
                    <a:pt x="717" y="2258"/>
                  </a:cubicBezTo>
                  <a:cubicBezTo>
                    <a:pt x="719" y="2258"/>
                    <a:pt x="720" y="2258"/>
                    <a:pt x="722" y="2258"/>
                  </a:cubicBezTo>
                  <a:cubicBezTo>
                    <a:pt x="806" y="2258"/>
                    <a:pt x="879" y="2209"/>
                    <a:pt x="941" y="2155"/>
                  </a:cubicBezTo>
                  <a:cubicBezTo>
                    <a:pt x="1413" y="1731"/>
                    <a:pt x="1490" y="971"/>
                    <a:pt x="1885" y="466"/>
                  </a:cubicBezTo>
                  <a:lnTo>
                    <a:pt x="1674" y="365"/>
                  </a:lnTo>
                  <a:cubicBezTo>
                    <a:pt x="1617" y="295"/>
                    <a:pt x="1556" y="216"/>
                    <a:pt x="1475" y="185"/>
                  </a:cubicBezTo>
                  <a:cubicBezTo>
                    <a:pt x="1422" y="163"/>
                    <a:pt x="1367" y="163"/>
                    <a:pt x="1316" y="137"/>
                  </a:cubicBezTo>
                  <a:cubicBezTo>
                    <a:pt x="1266" y="113"/>
                    <a:pt x="1222" y="47"/>
                    <a:pt x="1246" y="1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0" name="Google Shape;3501;p86">
              <a:extLst>
                <a:ext uri="{FF2B5EF4-FFF2-40B4-BE49-F238E27FC236}">
                  <a16:creationId xmlns:a16="http://schemas.microsoft.com/office/drawing/2014/main" id="{B5840C83-2AA0-42DF-ADCF-45FDB18D5DC3}"/>
                </a:ext>
              </a:extLst>
            </p:cNvPr>
            <p:cNvSpPr/>
            <p:nvPr/>
          </p:nvSpPr>
          <p:spPr>
            <a:xfrm>
              <a:off x="1169550" y="2241200"/>
              <a:ext cx="24800" cy="44450"/>
            </a:xfrm>
            <a:custGeom>
              <a:avLst/>
              <a:gdLst/>
              <a:ahLst/>
              <a:cxnLst/>
              <a:rect l="l" t="t" r="r" b="b"/>
              <a:pathLst>
                <a:path w="992" h="1778" extrusionOk="0">
                  <a:moveTo>
                    <a:pt x="638" y="1"/>
                  </a:moveTo>
                  <a:lnTo>
                    <a:pt x="1" y="14"/>
                  </a:lnTo>
                  <a:lnTo>
                    <a:pt x="1" y="1661"/>
                  </a:lnTo>
                  <a:cubicBezTo>
                    <a:pt x="1" y="1696"/>
                    <a:pt x="3" y="1733"/>
                    <a:pt x="25" y="1758"/>
                  </a:cubicBezTo>
                  <a:cubicBezTo>
                    <a:pt x="40" y="1773"/>
                    <a:pt x="60" y="1778"/>
                    <a:pt x="81" y="1778"/>
                  </a:cubicBezTo>
                  <a:cubicBezTo>
                    <a:pt x="92" y="1778"/>
                    <a:pt x="104" y="1777"/>
                    <a:pt x="115" y="1775"/>
                  </a:cubicBezTo>
                  <a:cubicBezTo>
                    <a:pt x="412" y="1733"/>
                    <a:pt x="991" y="1569"/>
                    <a:pt x="991" y="1569"/>
                  </a:cubicBezTo>
                  <a:cubicBezTo>
                    <a:pt x="917" y="1371"/>
                    <a:pt x="860" y="1165"/>
                    <a:pt x="820" y="958"/>
                  </a:cubicBezTo>
                  <a:cubicBezTo>
                    <a:pt x="800" y="857"/>
                    <a:pt x="781" y="747"/>
                    <a:pt x="759" y="631"/>
                  </a:cubicBezTo>
                  <a:cubicBezTo>
                    <a:pt x="721" y="438"/>
                    <a:pt x="684" y="223"/>
                    <a:pt x="63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1" name="Google Shape;3502;p86">
              <a:extLst>
                <a:ext uri="{FF2B5EF4-FFF2-40B4-BE49-F238E27FC236}">
                  <a16:creationId xmlns:a16="http://schemas.microsoft.com/office/drawing/2014/main" id="{B753FBBC-F2E5-4805-94A4-03927FCAA017}"/>
                </a:ext>
              </a:extLst>
            </p:cNvPr>
            <p:cNvSpPr/>
            <p:nvPr/>
          </p:nvSpPr>
          <p:spPr>
            <a:xfrm>
              <a:off x="1174725" y="2259925"/>
              <a:ext cx="15825" cy="8975"/>
            </a:xfrm>
            <a:custGeom>
              <a:avLst/>
              <a:gdLst/>
              <a:ahLst/>
              <a:cxnLst/>
              <a:rect l="l" t="t" r="r" b="b"/>
              <a:pathLst>
                <a:path w="633" h="359" extrusionOk="0">
                  <a:moveTo>
                    <a:pt x="571" y="1"/>
                  </a:moveTo>
                  <a:cubicBezTo>
                    <a:pt x="464" y="11"/>
                    <a:pt x="355" y="16"/>
                    <a:pt x="246" y="16"/>
                  </a:cubicBezTo>
                  <a:cubicBezTo>
                    <a:pt x="164" y="16"/>
                    <a:pt x="82" y="13"/>
                    <a:pt x="0" y="7"/>
                  </a:cubicBezTo>
                  <a:lnTo>
                    <a:pt x="0" y="7"/>
                  </a:lnTo>
                  <a:cubicBezTo>
                    <a:pt x="116" y="294"/>
                    <a:pt x="267" y="359"/>
                    <a:pt x="414" y="359"/>
                  </a:cubicBezTo>
                  <a:cubicBezTo>
                    <a:pt x="490" y="359"/>
                    <a:pt x="565" y="341"/>
                    <a:pt x="633" y="328"/>
                  </a:cubicBezTo>
                  <a:cubicBezTo>
                    <a:pt x="613" y="227"/>
                    <a:pt x="593" y="119"/>
                    <a:pt x="571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2" name="Google Shape;3503;p86">
              <a:extLst>
                <a:ext uri="{FF2B5EF4-FFF2-40B4-BE49-F238E27FC236}">
                  <a16:creationId xmlns:a16="http://schemas.microsoft.com/office/drawing/2014/main" id="{25616A39-11F2-454C-B287-9BE60F861387}"/>
                </a:ext>
              </a:extLst>
            </p:cNvPr>
            <p:cNvSpPr/>
            <p:nvPr/>
          </p:nvSpPr>
          <p:spPr>
            <a:xfrm>
              <a:off x="1128175" y="2173850"/>
              <a:ext cx="82975" cy="88225"/>
            </a:xfrm>
            <a:custGeom>
              <a:avLst/>
              <a:gdLst/>
              <a:ahLst/>
              <a:cxnLst/>
              <a:rect l="l" t="t" r="r" b="b"/>
              <a:pathLst>
                <a:path w="3319" h="3529" extrusionOk="0">
                  <a:moveTo>
                    <a:pt x="1898" y="1"/>
                  </a:moveTo>
                  <a:cubicBezTo>
                    <a:pt x="934" y="1"/>
                    <a:pt x="454" y="495"/>
                    <a:pt x="428" y="786"/>
                  </a:cubicBezTo>
                  <a:cubicBezTo>
                    <a:pt x="395" y="1135"/>
                    <a:pt x="457" y="775"/>
                    <a:pt x="228" y="1511"/>
                  </a:cubicBezTo>
                  <a:cubicBezTo>
                    <a:pt x="0" y="2247"/>
                    <a:pt x="734" y="2447"/>
                    <a:pt x="734" y="2447"/>
                  </a:cubicBezTo>
                  <a:cubicBezTo>
                    <a:pt x="734" y="2447"/>
                    <a:pt x="1107" y="3514"/>
                    <a:pt x="1860" y="3514"/>
                  </a:cubicBezTo>
                  <a:cubicBezTo>
                    <a:pt x="1973" y="3524"/>
                    <a:pt x="2073" y="3529"/>
                    <a:pt x="2162" y="3529"/>
                  </a:cubicBezTo>
                  <a:cubicBezTo>
                    <a:pt x="2673" y="3529"/>
                    <a:pt x="2853" y="3367"/>
                    <a:pt x="3090" y="3022"/>
                  </a:cubicBezTo>
                  <a:cubicBezTo>
                    <a:pt x="3277" y="2754"/>
                    <a:pt x="3318" y="2387"/>
                    <a:pt x="3318" y="2042"/>
                  </a:cubicBezTo>
                  <a:cubicBezTo>
                    <a:pt x="3318" y="1590"/>
                    <a:pt x="3259" y="1138"/>
                    <a:pt x="3145" y="698"/>
                  </a:cubicBezTo>
                  <a:cubicBezTo>
                    <a:pt x="3145" y="698"/>
                    <a:pt x="3026" y="37"/>
                    <a:pt x="1996" y="2"/>
                  </a:cubicBezTo>
                  <a:cubicBezTo>
                    <a:pt x="1963" y="1"/>
                    <a:pt x="1930" y="1"/>
                    <a:pt x="18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3" name="Google Shape;3504;p86">
              <a:extLst>
                <a:ext uri="{FF2B5EF4-FFF2-40B4-BE49-F238E27FC236}">
                  <a16:creationId xmlns:a16="http://schemas.microsoft.com/office/drawing/2014/main" id="{0B73A93C-FE1D-44B8-ABBE-E7C08BAE2809}"/>
                </a:ext>
              </a:extLst>
            </p:cNvPr>
            <p:cNvSpPr/>
            <p:nvPr/>
          </p:nvSpPr>
          <p:spPr>
            <a:xfrm>
              <a:off x="969425" y="2282550"/>
              <a:ext cx="196425" cy="95050"/>
            </a:xfrm>
            <a:custGeom>
              <a:avLst/>
              <a:gdLst/>
              <a:ahLst/>
              <a:cxnLst/>
              <a:rect l="l" t="t" r="r" b="b"/>
              <a:pathLst>
                <a:path w="7857" h="3802" extrusionOk="0">
                  <a:moveTo>
                    <a:pt x="7646" y="0"/>
                  </a:moveTo>
                  <a:lnTo>
                    <a:pt x="5709" y="1158"/>
                  </a:lnTo>
                  <a:cubicBezTo>
                    <a:pt x="5046" y="1555"/>
                    <a:pt x="4352" y="1964"/>
                    <a:pt x="3600" y="2065"/>
                  </a:cubicBezTo>
                  <a:cubicBezTo>
                    <a:pt x="3479" y="2081"/>
                    <a:pt x="3357" y="2089"/>
                    <a:pt x="3236" y="2089"/>
                  </a:cubicBezTo>
                  <a:cubicBezTo>
                    <a:pt x="2699" y="2089"/>
                    <a:pt x="2180" y="1932"/>
                    <a:pt x="1745" y="1676"/>
                  </a:cubicBezTo>
                  <a:cubicBezTo>
                    <a:pt x="1211" y="1364"/>
                    <a:pt x="697" y="960"/>
                    <a:pt x="368" y="457"/>
                  </a:cubicBezTo>
                  <a:cubicBezTo>
                    <a:pt x="214" y="580"/>
                    <a:pt x="155" y="653"/>
                    <a:pt x="1" y="778"/>
                  </a:cubicBezTo>
                  <a:cubicBezTo>
                    <a:pt x="387" y="1406"/>
                    <a:pt x="702" y="2080"/>
                    <a:pt x="1167" y="2653"/>
                  </a:cubicBezTo>
                  <a:cubicBezTo>
                    <a:pt x="1635" y="3229"/>
                    <a:pt x="2285" y="3708"/>
                    <a:pt x="3082" y="3789"/>
                  </a:cubicBezTo>
                  <a:cubicBezTo>
                    <a:pt x="3168" y="3798"/>
                    <a:pt x="3255" y="3801"/>
                    <a:pt x="3342" y="3801"/>
                  </a:cubicBezTo>
                  <a:cubicBezTo>
                    <a:pt x="3648" y="3801"/>
                    <a:pt x="3960" y="3753"/>
                    <a:pt x="4268" y="3697"/>
                  </a:cubicBezTo>
                  <a:cubicBezTo>
                    <a:pt x="4600" y="3635"/>
                    <a:pt x="4934" y="3560"/>
                    <a:pt x="5254" y="3446"/>
                  </a:cubicBezTo>
                  <a:cubicBezTo>
                    <a:pt x="6728" y="2919"/>
                    <a:pt x="7843" y="1454"/>
                    <a:pt x="7857" y="31"/>
                  </a:cubicBezTo>
                  <a:lnTo>
                    <a:pt x="76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4" name="Google Shape;3505;p86">
              <a:extLst>
                <a:ext uri="{FF2B5EF4-FFF2-40B4-BE49-F238E27FC236}">
                  <a16:creationId xmlns:a16="http://schemas.microsoft.com/office/drawing/2014/main" id="{B527C6CB-42E6-4399-BD13-74358EEB6086}"/>
                </a:ext>
              </a:extLst>
            </p:cNvPr>
            <p:cNvSpPr/>
            <p:nvPr/>
          </p:nvSpPr>
          <p:spPr>
            <a:xfrm>
              <a:off x="1051950" y="2282550"/>
              <a:ext cx="117625" cy="95025"/>
            </a:xfrm>
            <a:custGeom>
              <a:avLst/>
              <a:gdLst/>
              <a:ahLst/>
              <a:cxnLst/>
              <a:rect l="l" t="t" r="r" b="b"/>
              <a:pathLst>
                <a:path w="4705" h="3801" extrusionOk="0">
                  <a:moveTo>
                    <a:pt x="4344" y="0"/>
                  </a:moveTo>
                  <a:cubicBezTo>
                    <a:pt x="4135" y="0"/>
                    <a:pt x="3053" y="774"/>
                    <a:pt x="2408" y="1158"/>
                  </a:cubicBezTo>
                  <a:cubicBezTo>
                    <a:pt x="1745" y="1555"/>
                    <a:pt x="1053" y="1964"/>
                    <a:pt x="299" y="2065"/>
                  </a:cubicBezTo>
                  <a:cubicBezTo>
                    <a:pt x="209" y="2076"/>
                    <a:pt x="117" y="2085"/>
                    <a:pt x="25" y="2087"/>
                  </a:cubicBezTo>
                  <a:cubicBezTo>
                    <a:pt x="32" y="2328"/>
                    <a:pt x="34" y="2568"/>
                    <a:pt x="38" y="2805"/>
                  </a:cubicBezTo>
                  <a:cubicBezTo>
                    <a:pt x="49" y="3137"/>
                    <a:pt x="36" y="3470"/>
                    <a:pt x="1" y="3800"/>
                  </a:cubicBezTo>
                  <a:cubicBezTo>
                    <a:pt x="14" y="3800"/>
                    <a:pt x="28" y="3800"/>
                    <a:pt x="41" y="3800"/>
                  </a:cubicBezTo>
                  <a:cubicBezTo>
                    <a:pt x="347" y="3800"/>
                    <a:pt x="660" y="3753"/>
                    <a:pt x="967" y="3697"/>
                  </a:cubicBezTo>
                  <a:cubicBezTo>
                    <a:pt x="1301" y="3633"/>
                    <a:pt x="1633" y="3560"/>
                    <a:pt x="1953" y="3446"/>
                  </a:cubicBezTo>
                  <a:cubicBezTo>
                    <a:pt x="3427" y="2919"/>
                    <a:pt x="4542" y="1606"/>
                    <a:pt x="4556" y="183"/>
                  </a:cubicBezTo>
                  <a:cubicBezTo>
                    <a:pt x="4556" y="183"/>
                    <a:pt x="4705" y="95"/>
                    <a:pt x="4345" y="0"/>
                  </a:cubicBezTo>
                  <a:cubicBezTo>
                    <a:pt x="4345" y="0"/>
                    <a:pt x="4344" y="0"/>
                    <a:pt x="43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5" name="Google Shape;3506;p86">
              <a:extLst>
                <a:ext uri="{FF2B5EF4-FFF2-40B4-BE49-F238E27FC236}">
                  <a16:creationId xmlns:a16="http://schemas.microsoft.com/office/drawing/2014/main" id="{B5EAA2BD-8F10-4E61-AD47-324CD3D2AF1F}"/>
                </a:ext>
              </a:extLst>
            </p:cNvPr>
            <p:cNvSpPr/>
            <p:nvPr/>
          </p:nvSpPr>
          <p:spPr>
            <a:xfrm>
              <a:off x="1034500" y="2326150"/>
              <a:ext cx="30100" cy="58200"/>
            </a:xfrm>
            <a:custGeom>
              <a:avLst/>
              <a:gdLst/>
              <a:ahLst/>
              <a:cxnLst/>
              <a:rect l="l" t="t" r="r" b="b"/>
              <a:pathLst>
                <a:path w="1204" h="2328" extrusionOk="0">
                  <a:moveTo>
                    <a:pt x="943" y="0"/>
                  </a:moveTo>
                  <a:cubicBezTo>
                    <a:pt x="943" y="53"/>
                    <a:pt x="872" y="88"/>
                    <a:pt x="815" y="88"/>
                  </a:cubicBezTo>
                  <a:cubicBezTo>
                    <a:pt x="760" y="86"/>
                    <a:pt x="710" y="62"/>
                    <a:pt x="655" y="57"/>
                  </a:cubicBezTo>
                  <a:cubicBezTo>
                    <a:pt x="646" y="56"/>
                    <a:pt x="638" y="56"/>
                    <a:pt x="630" y="56"/>
                  </a:cubicBezTo>
                  <a:cubicBezTo>
                    <a:pt x="550" y="56"/>
                    <a:pt x="469" y="92"/>
                    <a:pt x="394" y="128"/>
                  </a:cubicBezTo>
                  <a:lnTo>
                    <a:pt x="161" y="121"/>
                  </a:lnTo>
                  <a:lnTo>
                    <a:pt x="161" y="121"/>
                  </a:lnTo>
                  <a:cubicBezTo>
                    <a:pt x="279" y="749"/>
                    <a:pt x="0" y="1461"/>
                    <a:pt x="229" y="2054"/>
                  </a:cubicBezTo>
                  <a:cubicBezTo>
                    <a:pt x="257" y="2133"/>
                    <a:pt x="301" y="2212"/>
                    <a:pt x="378" y="2249"/>
                  </a:cubicBezTo>
                  <a:cubicBezTo>
                    <a:pt x="404" y="2261"/>
                    <a:pt x="434" y="2267"/>
                    <a:pt x="464" y="2267"/>
                  </a:cubicBezTo>
                  <a:cubicBezTo>
                    <a:pt x="527" y="2267"/>
                    <a:pt x="592" y="2240"/>
                    <a:pt x="622" y="2185"/>
                  </a:cubicBezTo>
                  <a:cubicBezTo>
                    <a:pt x="644" y="2146"/>
                    <a:pt x="650" y="2093"/>
                    <a:pt x="694" y="2073"/>
                  </a:cubicBezTo>
                  <a:cubicBezTo>
                    <a:pt x="704" y="2069"/>
                    <a:pt x="713" y="2067"/>
                    <a:pt x="721" y="2067"/>
                  </a:cubicBezTo>
                  <a:cubicBezTo>
                    <a:pt x="775" y="2067"/>
                    <a:pt x="801" y="2152"/>
                    <a:pt x="822" y="2210"/>
                  </a:cubicBezTo>
                  <a:cubicBezTo>
                    <a:pt x="848" y="2281"/>
                    <a:pt x="930" y="2327"/>
                    <a:pt x="1011" y="2327"/>
                  </a:cubicBezTo>
                  <a:cubicBezTo>
                    <a:pt x="1058" y="2327"/>
                    <a:pt x="1105" y="2311"/>
                    <a:pt x="1140" y="2275"/>
                  </a:cubicBezTo>
                  <a:cubicBezTo>
                    <a:pt x="1204" y="2210"/>
                    <a:pt x="1204" y="2117"/>
                    <a:pt x="1200" y="2034"/>
                  </a:cubicBezTo>
                  <a:cubicBezTo>
                    <a:pt x="1167" y="1491"/>
                    <a:pt x="1123" y="953"/>
                    <a:pt x="1068" y="415"/>
                  </a:cubicBezTo>
                  <a:cubicBezTo>
                    <a:pt x="1052" y="268"/>
                    <a:pt x="1033" y="114"/>
                    <a:pt x="943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 dirty="0"/>
            </a:p>
          </p:txBody>
        </p:sp>
        <p:sp>
          <p:nvSpPr>
            <p:cNvPr id="406" name="Google Shape;3507;p86">
              <a:extLst>
                <a:ext uri="{FF2B5EF4-FFF2-40B4-BE49-F238E27FC236}">
                  <a16:creationId xmlns:a16="http://schemas.microsoft.com/office/drawing/2014/main" id="{A61BAEC6-E13C-42F4-A540-62BBAAA4E22B}"/>
                </a:ext>
              </a:extLst>
            </p:cNvPr>
            <p:cNvSpPr/>
            <p:nvPr/>
          </p:nvSpPr>
          <p:spPr>
            <a:xfrm>
              <a:off x="1182250" y="2241600"/>
              <a:ext cx="15675" cy="6550"/>
            </a:xfrm>
            <a:custGeom>
              <a:avLst/>
              <a:gdLst/>
              <a:ahLst/>
              <a:cxnLst/>
              <a:rect l="l" t="t" r="r" b="b"/>
              <a:pathLst>
                <a:path w="627" h="262" extrusionOk="0">
                  <a:moveTo>
                    <a:pt x="626" y="0"/>
                  </a:moveTo>
                  <a:cubicBezTo>
                    <a:pt x="490" y="9"/>
                    <a:pt x="353" y="14"/>
                    <a:pt x="217" y="14"/>
                  </a:cubicBezTo>
                  <a:cubicBezTo>
                    <a:pt x="156" y="14"/>
                    <a:pt x="94" y="13"/>
                    <a:pt x="33" y="11"/>
                  </a:cubicBezTo>
                  <a:lnTo>
                    <a:pt x="33" y="11"/>
                  </a:lnTo>
                  <a:cubicBezTo>
                    <a:pt x="0" y="171"/>
                    <a:pt x="110" y="257"/>
                    <a:pt x="288" y="261"/>
                  </a:cubicBezTo>
                  <a:cubicBezTo>
                    <a:pt x="549" y="250"/>
                    <a:pt x="609" y="125"/>
                    <a:pt x="62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7" name="Google Shape;3508;p86">
              <a:extLst>
                <a:ext uri="{FF2B5EF4-FFF2-40B4-BE49-F238E27FC236}">
                  <a16:creationId xmlns:a16="http://schemas.microsoft.com/office/drawing/2014/main" id="{81C148A0-5630-4F3F-BDFE-49281908AEE0}"/>
                </a:ext>
              </a:extLst>
            </p:cNvPr>
            <p:cNvSpPr/>
            <p:nvPr/>
          </p:nvSpPr>
          <p:spPr>
            <a:xfrm>
              <a:off x="1161150" y="2206500"/>
              <a:ext cx="17450" cy="5375"/>
            </a:xfrm>
            <a:custGeom>
              <a:avLst/>
              <a:gdLst/>
              <a:ahLst/>
              <a:cxnLst/>
              <a:rect l="l" t="t" r="r" b="b"/>
              <a:pathLst>
                <a:path w="698" h="215" extrusionOk="0">
                  <a:moveTo>
                    <a:pt x="410" y="0"/>
                  </a:moveTo>
                  <a:cubicBezTo>
                    <a:pt x="246" y="0"/>
                    <a:pt x="68" y="68"/>
                    <a:pt x="10" y="181"/>
                  </a:cubicBezTo>
                  <a:cubicBezTo>
                    <a:pt x="1" y="197"/>
                    <a:pt x="12" y="215"/>
                    <a:pt x="29" y="215"/>
                  </a:cubicBezTo>
                  <a:cubicBezTo>
                    <a:pt x="32" y="215"/>
                    <a:pt x="36" y="214"/>
                    <a:pt x="41" y="212"/>
                  </a:cubicBezTo>
                  <a:lnTo>
                    <a:pt x="41" y="214"/>
                  </a:lnTo>
                  <a:cubicBezTo>
                    <a:pt x="146" y="159"/>
                    <a:pt x="240" y="111"/>
                    <a:pt x="363" y="104"/>
                  </a:cubicBezTo>
                  <a:cubicBezTo>
                    <a:pt x="367" y="104"/>
                    <a:pt x="372" y="104"/>
                    <a:pt x="376" y="104"/>
                  </a:cubicBezTo>
                  <a:cubicBezTo>
                    <a:pt x="465" y="104"/>
                    <a:pt x="549" y="143"/>
                    <a:pt x="634" y="143"/>
                  </a:cubicBezTo>
                  <a:cubicBezTo>
                    <a:pt x="643" y="143"/>
                    <a:pt x="653" y="142"/>
                    <a:pt x="662" y="141"/>
                  </a:cubicBezTo>
                  <a:cubicBezTo>
                    <a:pt x="677" y="139"/>
                    <a:pt x="697" y="119"/>
                    <a:pt x="684" y="104"/>
                  </a:cubicBezTo>
                  <a:cubicBezTo>
                    <a:pt x="628" y="32"/>
                    <a:pt x="522" y="0"/>
                    <a:pt x="4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8" name="Google Shape;3509;p86">
              <a:extLst>
                <a:ext uri="{FF2B5EF4-FFF2-40B4-BE49-F238E27FC236}">
                  <a16:creationId xmlns:a16="http://schemas.microsoft.com/office/drawing/2014/main" id="{9B83A979-E68F-4E8D-A908-C5EED587FA9E}"/>
                </a:ext>
              </a:extLst>
            </p:cNvPr>
            <p:cNvSpPr/>
            <p:nvPr/>
          </p:nvSpPr>
          <p:spPr>
            <a:xfrm>
              <a:off x="1193725" y="2204675"/>
              <a:ext cx="13075" cy="4450"/>
            </a:xfrm>
            <a:custGeom>
              <a:avLst/>
              <a:gdLst/>
              <a:ahLst/>
              <a:cxnLst/>
              <a:rect l="l" t="t" r="r" b="b"/>
              <a:pathLst>
                <a:path w="523" h="178" extrusionOk="0">
                  <a:moveTo>
                    <a:pt x="350" y="1"/>
                  </a:moveTo>
                  <a:cubicBezTo>
                    <a:pt x="305" y="1"/>
                    <a:pt x="260" y="9"/>
                    <a:pt x="216" y="17"/>
                  </a:cubicBezTo>
                  <a:cubicBezTo>
                    <a:pt x="139" y="32"/>
                    <a:pt x="11" y="61"/>
                    <a:pt x="0" y="155"/>
                  </a:cubicBezTo>
                  <a:cubicBezTo>
                    <a:pt x="0" y="168"/>
                    <a:pt x="11" y="178"/>
                    <a:pt x="24" y="178"/>
                  </a:cubicBezTo>
                  <a:cubicBezTo>
                    <a:pt x="26" y="178"/>
                    <a:pt x="29" y="178"/>
                    <a:pt x="31" y="177"/>
                  </a:cubicBezTo>
                  <a:cubicBezTo>
                    <a:pt x="119" y="148"/>
                    <a:pt x="194" y="122"/>
                    <a:pt x="286" y="115"/>
                  </a:cubicBezTo>
                  <a:cubicBezTo>
                    <a:pt x="300" y="114"/>
                    <a:pt x="314" y="113"/>
                    <a:pt x="328" y="113"/>
                  </a:cubicBezTo>
                  <a:cubicBezTo>
                    <a:pt x="357" y="113"/>
                    <a:pt x="385" y="116"/>
                    <a:pt x="413" y="122"/>
                  </a:cubicBezTo>
                  <a:cubicBezTo>
                    <a:pt x="424" y="126"/>
                    <a:pt x="436" y="127"/>
                    <a:pt x="447" y="127"/>
                  </a:cubicBezTo>
                  <a:cubicBezTo>
                    <a:pt x="463" y="127"/>
                    <a:pt x="479" y="124"/>
                    <a:pt x="494" y="118"/>
                  </a:cubicBezTo>
                  <a:cubicBezTo>
                    <a:pt x="519" y="102"/>
                    <a:pt x="523" y="72"/>
                    <a:pt x="503" y="52"/>
                  </a:cubicBezTo>
                  <a:cubicBezTo>
                    <a:pt x="457" y="13"/>
                    <a:pt x="404" y="1"/>
                    <a:pt x="3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9" name="Google Shape;3510;p86">
              <a:extLst>
                <a:ext uri="{FF2B5EF4-FFF2-40B4-BE49-F238E27FC236}">
                  <a16:creationId xmlns:a16="http://schemas.microsoft.com/office/drawing/2014/main" id="{FAD5805B-F305-4015-AEBE-B735845DF7FF}"/>
                </a:ext>
              </a:extLst>
            </p:cNvPr>
            <p:cNvSpPr/>
            <p:nvPr/>
          </p:nvSpPr>
          <p:spPr>
            <a:xfrm>
              <a:off x="948350" y="2265700"/>
              <a:ext cx="34725" cy="39025"/>
            </a:xfrm>
            <a:custGeom>
              <a:avLst/>
              <a:gdLst/>
              <a:ahLst/>
              <a:cxnLst/>
              <a:rect l="l" t="t" r="r" b="b"/>
              <a:pathLst>
                <a:path w="1389" h="1561" extrusionOk="0">
                  <a:moveTo>
                    <a:pt x="240" y="0"/>
                  </a:moveTo>
                  <a:cubicBezTo>
                    <a:pt x="214" y="24"/>
                    <a:pt x="231" y="70"/>
                    <a:pt x="251" y="101"/>
                  </a:cubicBezTo>
                  <a:lnTo>
                    <a:pt x="580" y="631"/>
                  </a:lnTo>
                  <a:cubicBezTo>
                    <a:pt x="447" y="513"/>
                    <a:pt x="169" y="335"/>
                    <a:pt x="84" y="335"/>
                  </a:cubicBezTo>
                  <a:cubicBezTo>
                    <a:pt x="74" y="335"/>
                    <a:pt x="66" y="337"/>
                    <a:pt x="62" y="343"/>
                  </a:cubicBezTo>
                  <a:cubicBezTo>
                    <a:pt x="20" y="393"/>
                    <a:pt x="168" y="536"/>
                    <a:pt x="244" y="615"/>
                  </a:cubicBezTo>
                  <a:lnTo>
                    <a:pt x="523" y="903"/>
                  </a:lnTo>
                  <a:cubicBezTo>
                    <a:pt x="402" y="836"/>
                    <a:pt x="179" y="732"/>
                    <a:pt x="79" y="732"/>
                  </a:cubicBezTo>
                  <a:cubicBezTo>
                    <a:pt x="55" y="732"/>
                    <a:pt x="37" y="739"/>
                    <a:pt x="31" y="753"/>
                  </a:cubicBezTo>
                  <a:cubicBezTo>
                    <a:pt x="1" y="828"/>
                    <a:pt x="310" y="1021"/>
                    <a:pt x="468" y="1140"/>
                  </a:cubicBezTo>
                  <a:cubicBezTo>
                    <a:pt x="657" y="1285"/>
                    <a:pt x="804" y="1518"/>
                    <a:pt x="1039" y="1557"/>
                  </a:cubicBezTo>
                  <a:cubicBezTo>
                    <a:pt x="1051" y="1559"/>
                    <a:pt x="1063" y="1560"/>
                    <a:pt x="1075" y="1560"/>
                  </a:cubicBezTo>
                  <a:cubicBezTo>
                    <a:pt x="1129" y="1560"/>
                    <a:pt x="1180" y="1540"/>
                    <a:pt x="1220" y="1502"/>
                  </a:cubicBezTo>
                  <a:cubicBezTo>
                    <a:pt x="1292" y="1426"/>
                    <a:pt x="1299" y="1303"/>
                    <a:pt x="1299" y="1303"/>
                  </a:cubicBezTo>
                  <a:cubicBezTo>
                    <a:pt x="1235" y="1147"/>
                    <a:pt x="1292" y="969"/>
                    <a:pt x="1336" y="806"/>
                  </a:cubicBezTo>
                  <a:cubicBezTo>
                    <a:pt x="1380" y="644"/>
                    <a:pt x="1389" y="321"/>
                    <a:pt x="1296" y="321"/>
                  </a:cubicBezTo>
                  <a:cubicBezTo>
                    <a:pt x="1204" y="321"/>
                    <a:pt x="1112" y="615"/>
                    <a:pt x="1101" y="784"/>
                  </a:cubicBezTo>
                  <a:cubicBezTo>
                    <a:pt x="982" y="522"/>
                    <a:pt x="666" y="60"/>
                    <a:pt x="594" y="60"/>
                  </a:cubicBezTo>
                  <a:cubicBezTo>
                    <a:pt x="591" y="60"/>
                    <a:pt x="589" y="60"/>
                    <a:pt x="587" y="62"/>
                  </a:cubicBezTo>
                  <a:cubicBezTo>
                    <a:pt x="530" y="99"/>
                    <a:pt x="756" y="442"/>
                    <a:pt x="862" y="620"/>
                  </a:cubicBezTo>
                  <a:cubicBezTo>
                    <a:pt x="684" y="382"/>
                    <a:pt x="499" y="139"/>
                    <a:pt x="24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0" name="Google Shape;3511;p86">
              <a:extLst>
                <a:ext uri="{FF2B5EF4-FFF2-40B4-BE49-F238E27FC236}">
                  <a16:creationId xmlns:a16="http://schemas.microsoft.com/office/drawing/2014/main" id="{8F18B6AF-FB59-4548-8966-7CC01057F909}"/>
                </a:ext>
              </a:extLst>
            </p:cNvPr>
            <p:cNvSpPr/>
            <p:nvPr/>
          </p:nvSpPr>
          <p:spPr>
            <a:xfrm>
              <a:off x="1168525" y="2216450"/>
              <a:ext cx="11600" cy="10075"/>
            </a:xfrm>
            <a:custGeom>
              <a:avLst/>
              <a:gdLst/>
              <a:ahLst/>
              <a:cxnLst/>
              <a:rect l="l" t="t" r="r" b="b"/>
              <a:pathLst>
                <a:path w="464" h="403" extrusionOk="0">
                  <a:moveTo>
                    <a:pt x="229" y="1"/>
                  </a:moveTo>
                  <a:cubicBezTo>
                    <a:pt x="195" y="1"/>
                    <a:pt x="159" y="10"/>
                    <a:pt x="128" y="29"/>
                  </a:cubicBezTo>
                  <a:cubicBezTo>
                    <a:pt x="99" y="46"/>
                    <a:pt x="75" y="71"/>
                    <a:pt x="57" y="101"/>
                  </a:cubicBezTo>
                  <a:cubicBezTo>
                    <a:pt x="0" y="196"/>
                    <a:pt x="33" y="319"/>
                    <a:pt x="128" y="376"/>
                  </a:cubicBezTo>
                  <a:cubicBezTo>
                    <a:pt x="159" y="393"/>
                    <a:pt x="195" y="402"/>
                    <a:pt x="229" y="402"/>
                  </a:cubicBezTo>
                  <a:cubicBezTo>
                    <a:pt x="264" y="402"/>
                    <a:pt x="299" y="393"/>
                    <a:pt x="330" y="376"/>
                  </a:cubicBezTo>
                  <a:cubicBezTo>
                    <a:pt x="464" y="297"/>
                    <a:pt x="464" y="106"/>
                    <a:pt x="330" y="29"/>
                  </a:cubicBezTo>
                  <a:cubicBezTo>
                    <a:pt x="299" y="10"/>
                    <a:pt x="264" y="1"/>
                    <a:pt x="2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1" name="Google Shape;3512;p86">
              <a:extLst>
                <a:ext uri="{FF2B5EF4-FFF2-40B4-BE49-F238E27FC236}">
                  <a16:creationId xmlns:a16="http://schemas.microsoft.com/office/drawing/2014/main" id="{70D852B2-B969-41CC-8BEF-1A21FEBC6942}"/>
                </a:ext>
              </a:extLst>
            </p:cNvPr>
            <p:cNvSpPr/>
            <p:nvPr/>
          </p:nvSpPr>
          <p:spPr>
            <a:xfrm>
              <a:off x="1197125" y="2215325"/>
              <a:ext cx="10675" cy="10425"/>
            </a:xfrm>
            <a:custGeom>
              <a:avLst/>
              <a:gdLst/>
              <a:ahLst/>
              <a:cxnLst/>
              <a:rect l="l" t="t" r="r" b="b"/>
              <a:pathLst>
                <a:path w="427" h="417" extrusionOk="0">
                  <a:moveTo>
                    <a:pt x="230" y="1"/>
                  </a:moveTo>
                  <a:cubicBezTo>
                    <a:pt x="227" y="1"/>
                    <a:pt x="223" y="1"/>
                    <a:pt x="220" y="1"/>
                  </a:cubicBezTo>
                  <a:lnTo>
                    <a:pt x="165" y="8"/>
                  </a:lnTo>
                  <a:lnTo>
                    <a:pt x="115" y="30"/>
                  </a:lnTo>
                  <a:cubicBezTo>
                    <a:pt x="84" y="47"/>
                    <a:pt x="58" y="74"/>
                    <a:pt x="40" y="102"/>
                  </a:cubicBezTo>
                  <a:lnTo>
                    <a:pt x="40" y="105"/>
                  </a:lnTo>
                  <a:lnTo>
                    <a:pt x="38" y="107"/>
                  </a:lnTo>
                  <a:cubicBezTo>
                    <a:pt x="0" y="170"/>
                    <a:pt x="0" y="247"/>
                    <a:pt x="38" y="309"/>
                  </a:cubicBezTo>
                  <a:lnTo>
                    <a:pt x="40" y="313"/>
                  </a:lnTo>
                  <a:cubicBezTo>
                    <a:pt x="51" y="337"/>
                    <a:pt x="71" y="357"/>
                    <a:pt x="93" y="370"/>
                  </a:cubicBezTo>
                  <a:cubicBezTo>
                    <a:pt x="106" y="383"/>
                    <a:pt x="121" y="392"/>
                    <a:pt x="139" y="399"/>
                  </a:cubicBezTo>
                  <a:cubicBezTo>
                    <a:pt x="163" y="412"/>
                    <a:pt x="192" y="416"/>
                    <a:pt x="218" y="416"/>
                  </a:cubicBezTo>
                  <a:lnTo>
                    <a:pt x="273" y="408"/>
                  </a:lnTo>
                  <a:lnTo>
                    <a:pt x="323" y="388"/>
                  </a:lnTo>
                  <a:cubicBezTo>
                    <a:pt x="347" y="375"/>
                    <a:pt x="367" y="357"/>
                    <a:pt x="380" y="335"/>
                  </a:cubicBezTo>
                  <a:cubicBezTo>
                    <a:pt x="394" y="322"/>
                    <a:pt x="402" y="307"/>
                    <a:pt x="409" y="289"/>
                  </a:cubicBezTo>
                  <a:cubicBezTo>
                    <a:pt x="422" y="265"/>
                    <a:pt x="427" y="236"/>
                    <a:pt x="427" y="208"/>
                  </a:cubicBezTo>
                  <a:lnTo>
                    <a:pt x="420" y="153"/>
                  </a:lnTo>
                  <a:lnTo>
                    <a:pt x="398" y="105"/>
                  </a:lnTo>
                  <a:cubicBezTo>
                    <a:pt x="385" y="80"/>
                    <a:pt x="367" y="61"/>
                    <a:pt x="345" y="45"/>
                  </a:cubicBezTo>
                  <a:cubicBezTo>
                    <a:pt x="332" y="34"/>
                    <a:pt x="317" y="23"/>
                    <a:pt x="299" y="19"/>
                  </a:cubicBezTo>
                  <a:cubicBezTo>
                    <a:pt x="278" y="7"/>
                    <a:pt x="254" y="1"/>
                    <a:pt x="2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2" name="Google Shape;3513;p86">
              <a:extLst>
                <a:ext uri="{FF2B5EF4-FFF2-40B4-BE49-F238E27FC236}">
                  <a16:creationId xmlns:a16="http://schemas.microsoft.com/office/drawing/2014/main" id="{9B8A91DD-4724-4CF6-B596-967E806C7115}"/>
                </a:ext>
              </a:extLst>
            </p:cNvPr>
            <p:cNvSpPr/>
            <p:nvPr/>
          </p:nvSpPr>
          <p:spPr>
            <a:xfrm>
              <a:off x="1124875" y="2163725"/>
              <a:ext cx="94500" cy="72850"/>
            </a:xfrm>
            <a:custGeom>
              <a:avLst/>
              <a:gdLst/>
              <a:ahLst/>
              <a:cxnLst/>
              <a:rect l="l" t="t" r="r" b="b"/>
              <a:pathLst>
                <a:path w="3780" h="2914" extrusionOk="0">
                  <a:moveTo>
                    <a:pt x="3038" y="1"/>
                  </a:moveTo>
                  <a:cubicBezTo>
                    <a:pt x="3006" y="1"/>
                    <a:pt x="2974" y="5"/>
                    <a:pt x="2943" y="14"/>
                  </a:cubicBezTo>
                  <a:cubicBezTo>
                    <a:pt x="2877" y="32"/>
                    <a:pt x="2822" y="73"/>
                    <a:pt x="2761" y="104"/>
                  </a:cubicBezTo>
                  <a:cubicBezTo>
                    <a:pt x="2604" y="188"/>
                    <a:pt x="2424" y="208"/>
                    <a:pt x="2245" y="208"/>
                  </a:cubicBezTo>
                  <a:cubicBezTo>
                    <a:pt x="2188" y="208"/>
                    <a:pt x="2132" y="206"/>
                    <a:pt x="2076" y="203"/>
                  </a:cubicBezTo>
                  <a:cubicBezTo>
                    <a:pt x="1884" y="196"/>
                    <a:pt x="1693" y="183"/>
                    <a:pt x="1503" y="183"/>
                  </a:cubicBezTo>
                  <a:cubicBezTo>
                    <a:pt x="1402" y="183"/>
                    <a:pt x="1302" y="187"/>
                    <a:pt x="1202" y="196"/>
                  </a:cubicBezTo>
                  <a:cubicBezTo>
                    <a:pt x="910" y="223"/>
                    <a:pt x="617" y="306"/>
                    <a:pt x="387" y="484"/>
                  </a:cubicBezTo>
                  <a:cubicBezTo>
                    <a:pt x="299" y="548"/>
                    <a:pt x="227" y="629"/>
                    <a:pt x="174" y="723"/>
                  </a:cubicBezTo>
                  <a:cubicBezTo>
                    <a:pt x="108" y="851"/>
                    <a:pt x="93" y="998"/>
                    <a:pt x="79" y="1141"/>
                  </a:cubicBezTo>
                  <a:cubicBezTo>
                    <a:pt x="53" y="1417"/>
                    <a:pt x="27" y="1694"/>
                    <a:pt x="0" y="1969"/>
                  </a:cubicBezTo>
                  <a:cubicBezTo>
                    <a:pt x="112" y="2305"/>
                    <a:pt x="336" y="2590"/>
                    <a:pt x="635" y="2781"/>
                  </a:cubicBezTo>
                  <a:cubicBezTo>
                    <a:pt x="716" y="2832"/>
                    <a:pt x="802" y="2876"/>
                    <a:pt x="892" y="2913"/>
                  </a:cubicBezTo>
                  <a:cubicBezTo>
                    <a:pt x="885" y="2891"/>
                    <a:pt x="879" y="2871"/>
                    <a:pt x="874" y="2849"/>
                  </a:cubicBezTo>
                  <a:lnTo>
                    <a:pt x="813" y="2805"/>
                  </a:lnTo>
                  <a:cubicBezTo>
                    <a:pt x="593" y="2781"/>
                    <a:pt x="462" y="2538"/>
                    <a:pt x="451" y="2318"/>
                  </a:cubicBezTo>
                  <a:cubicBezTo>
                    <a:pt x="446" y="2241"/>
                    <a:pt x="453" y="2162"/>
                    <a:pt x="497" y="2098"/>
                  </a:cubicBezTo>
                  <a:cubicBezTo>
                    <a:pt x="527" y="2050"/>
                    <a:pt x="582" y="2018"/>
                    <a:pt x="636" y="2018"/>
                  </a:cubicBezTo>
                  <a:cubicBezTo>
                    <a:pt x="655" y="2018"/>
                    <a:pt x="674" y="2022"/>
                    <a:pt x="692" y="2030"/>
                  </a:cubicBezTo>
                  <a:cubicBezTo>
                    <a:pt x="756" y="2061"/>
                    <a:pt x="780" y="2138"/>
                    <a:pt x="789" y="2208"/>
                  </a:cubicBezTo>
                  <a:cubicBezTo>
                    <a:pt x="798" y="2278"/>
                    <a:pt x="800" y="2353"/>
                    <a:pt x="839" y="2412"/>
                  </a:cubicBezTo>
                  <a:cubicBezTo>
                    <a:pt x="863" y="2447"/>
                    <a:pt x="908" y="2469"/>
                    <a:pt x="950" y="2469"/>
                  </a:cubicBezTo>
                  <a:cubicBezTo>
                    <a:pt x="977" y="2469"/>
                    <a:pt x="1003" y="2459"/>
                    <a:pt x="1019" y="2436"/>
                  </a:cubicBezTo>
                  <a:cubicBezTo>
                    <a:pt x="1033" y="2410"/>
                    <a:pt x="1041" y="2379"/>
                    <a:pt x="1039" y="2349"/>
                  </a:cubicBezTo>
                  <a:cubicBezTo>
                    <a:pt x="1043" y="2188"/>
                    <a:pt x="1024" y="2026"/>
                    <a:pt x="984" y="1870"/>
                  </a:cubicBezTo>
                  <a:cubicBezTo>
                    <a:pt x="973" y="1841"/>
                    <a:pt x="971" y="1813"/>
                    <a:pt x="971" y="1784"/>
                  </a:cubicBezTo>
                  <a:cubicBezTo>
                    <a:pt x="980" y="1725"/>
                    <a:pt x="1033" y="1685"/>
                    <a:pt x="1072" y="1641"/>
                  </a:cubicBezTo>
                  <a:cubicBezTo>
                    <a:pt x="1232" y="1475"/>
                    <a:pt x="1237" y="1215"/>
                    <a:pt x="1232" y="983"/>
                  </a:cubicBezTo>
                  <a:lnTo>
                    <a:pt x="2568" y="886"/>
                  </a:lnTo>
                  <a:cubicBezTo>
                    <a:pt x="2930" y="857"/>
                    <a:pt x="3314" y="825"/>
                    <a:pt x="3604" y="607"/>
                  </a:cubicBezTo>
                  <a:cubicBezTo>
                    <a:pt x="3672" y="554"/>
                    <a:pt x="3736" y="491"/>
                    <a:pt x="3758" y="409"/>
                  </a:cubicBezTo>
                  <a:cubicBezTo>
                    <a:pt x="3780" y="326"/>
                    <a:pt x="3745" y="227"/>
                    <a:pt x="3666" y="196"/>
                  </a:cubicBezTo>
                  <a:cubicBezTo>
                    <a:pt x="3648" y="189"/>
                    <a:pt x="3630" y="186"/>
                    <a:pt x="3612" y="186"/>
                  </a:cubicBezTo>
                  <a:cubicBezTo>
                    <a:pt x="3539" y="186"/>
                    <a:pt x="3466" y="237"/>
                    <a:pt x="3407" y="286"/>
                  </a:cubicBezTo>
                  <a:cubicBezTo>
                    <a:pt x="3444" y="245"/>
                    <a:pt x="3435" y="174"/>
                    <a:pt x="3398" y="131"/>
                  </a:cubicBezTo>
                  <a:cubicBezTo>
                    <a:pt x="3358" y="91"/>
                    <a:pt x="3308" y="60"/>
                    <a:pt x="3253" y="47"/>
                  </a:cubicBezTo>
                  <a:cubicBezTo>
                    <a:pt x="3184" y="21"/>
                    <a:pt x="3111" y="1"/>
                    <a:pt x="303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3" name="Google Shape;3514;p86">
              <a:extLst>
                <a:ext uri="{FF2B5EF4-FFF2-40B4-BE49-F238E27FC236}">
                  <a16:creationId xmlns:a16="http://schemas.microsoft.com/office/drawing/2014/main" id="{879CAE19-C113-47C2-96FC-C2C62565CE1E}"/>
                </a:ext>
              </a:extLst>
            </p:cNvPr>
            <p:cNvSpPr/>
            <p:nvPr/>
          </p:nvSpPr>
          <p:spPr>
            <a:xfrm>
              <a:off x="1149250" y="2180525"/>
              <a:ext cx="63375" cy="15900"/>
            </a:xfrm>
            <a:custGeom>
              <a:avLst/>
              <a:gdLst/>
              <a:ahLst/>
              <a:cxnLst/>
              <a:rect l="l" t="t" r="r" b="b"/>
              <a:pathLst>
                <a:path w="2535" h="636" extrusionOk="0">
                  <a:moveTo>
                    <a:pt x="1898" y="1"/>
                  </a:moveTo>
                  <a:lnTo>
                    <a:pt x="0" y="232"/>
                  </a:lnTo>
                  <a:lnTo>
                    <a:pt x="659" y="508"/>
                  </a:lnTo>
                  <a:cubicBezTo>
                    <a:pt x="807" y="572"/>
                    <a:pt x="969" y="635"/>
                    <a:pt x="1126" y="635"/>
                  </a:cubicBezTo>
                  <a:cubicBezTo>
                    <a:pt x="1182" y="635"/>
                    <a:pt x="1236" y="627"/>
                    <a:pt x="1290" y="609"/>
                  </a:cubicBezTo>
                  <a:cubicBezTo>
                    <a:pt x="1336" y="598"/>
                    <a:pt x="1375" y="570"/>
                    <a:pt x="1399" y="530"/>
                  </a:cubicBezTo>
                  <a:cubicBezTo>
                    <a:pt x="1444" y="439"/>
                    <a:pt x="1359" y="346"/>
                    <a:pt x="1272" y="287"/>
                  </a:cubicBezTo>
                  <a:lnTo>
                    <a:pt x="1272" y="287"/>
                  </a:lnTo>
                  <a:cubicBezTo>
                    <a:pt x="1506" y="434"/>
                    <a:pt x="1777" y="512"/>
                    <a:pt x="2053" y="512"/>
                  </a:cubicBezTo>
                  <a:cubicBezTo>
                    <a:pt x="2074" y="512"/>
                    <a:pt x="2094" y="511"/>
                    <a:pt x="2115" y="510"/>
                  </a:cubicBezTo>
                  <a:cubicBezTo>
                    <a:pt x="2210" y="508"/>
                    <a:pt x="2306" y="493"/>
                    <a:pt x="2390" y="445"/>
                  </a:cubicBezTo>
                  <a:cubicBezTo>
                    <a:pt x="2471" y="396"/>
                    <a:pt x="2535" y="308"/>
                    <a:pt x="2528" y="212"/>
                  </a:cubicBezTo>
                  <a:cubicBezTo>
                    <a:pt x="2528" y="185"/>
                    <a:pt x="2519" y="159"/>
                    <a:pt x="2504" y="139"/>
                  </a:cubicBezTo>
                  <a:cubicBezTo>
                    <a:pt x="2475" y="106"/>
                    <a:pt x="2432" y="98"/>
                    <a:pt x="2392" y="89"/>
                  </a:cubicBezTo>
                  <a:lnTo>
                    <a:pt x="189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4" name="Google Shape;3515;p86">
              <a:extLst>
                <a:ext uri="{FF2B5EF4-FFF2-40B4-BE49-F238E27FC236}">
                  <a16:creationId xmlns:a16="http://schemas.microsoft.com/office/drawing/2014/main" id="{72DEC95D-3D5F-4123-B80F-782D4FEB0A20}"/>
                </a:ext>
              </a:extLst>
            </p:cNvPr>
            <p:cNvSpPr/>
            <p:nvPr/>
          </p:nvSpPr>
          <p:spPr>
            <a:xfrm>
              <a:off x="1186900" y="2209175"/>
              <a:ext cx="12000" cy="26175"/>
            </a:xfrm>
            <a:custGeom>
              <a:avLst/>
              <a:gdLst/>
              <a:ahLst/>
              <a:cxnLst/>
              <a:rect l="l" t="t" r="r" b="b"/>
              <a:pathLst>
                <a:path w="480" h="1047" extrusionOk="0">
                  <a:moveTo>
                    <a:pt x="168" y="0"/>
                  </a:moveTo>
                  <a:cubicBezTo>
                    <a:pt x="151" y="0"/>
                    <a:pt x="135" y="12"/>
                    <a:pt x="135" y="32"/>
                  </a:cubicBezTo>
                  <a:lnTo>
                    <a:pt x="137" y="32"/>
                  </a:lnTo>
                  <a:cubicBezTo>
                    <a:pt x="135" y="65"/>
                    <a:pt x="135" y="98"/>
                    <a:pt x="137" y="133"/>
                  </a:cubicBezTo>
                  <a:cubicBezTo>
                    <a:pt x="142" y="168"/>
                    <a:pt x="148" y="203"/>
                    <a:pt x="159" y="236"/>
                  </a:cubicBezTo>
                  <a:cubicBezTo>
                    <a:pt x="177" y="311"/>
                    <a:pt x="196" y="386"/>
                    <a:pt x="218" y="460"/>
                  </a:cubicBezTo>
                  <a:cubicBezTo>
                    <a:pt x="238" y="535"/>
                    <a:pt x="256" y="603"/>
                    <a:pt x="276" y="673"/>
                  </a:cubicBezTo>
                  <a:cubicBezTo>
                    <a:pt x="284" y="709"/>
                    <a:pt x="295" y="744"/>
                    <a:pt x="304" y="779"/>
                  </a:cubicBezTo>
                  <a:cubicBezTo>
                    <a:pt x="308" y="799"/>
                    <a:pt x="313" y="816"/>
                    <a:pt x="315" y="834"/>
                  </a:cubicBezTo>
                  <a:cubicBezTo>
                    <a:pt x="315" y="835"/>
                    <a:pt x="315" y="836"/>
                    <a:pt x="316" y="838"/>
                  </a:cubicBezTo>
                  <a:lnTo>
                    <a:pt x="316" y="838"/>
                  </a:lnTo>
                  <a:cubicBezTo>
                    <a:pt x="312" y="838"/>
                    <a:pt x="308" y="838"/>
                    <a:pt x="304" y="838"/>
                  </a:cubicBezTo>
                  <a:cubicBezTo>
                    <a:pt x="278" y="845"/>
                    <a:pt x="254" y="849"/>
                    <a:pt x="227" y="853"/>
                  </a:cubicBezTo>
                  <a:cubicBezTo>
                    <a:pt x="181" y="860"/>
                    <a:pt x="135" y="864"/>
                    <a:pt x="91" y="867"/>
                  </a:cubicBezTo>
                  <a:cubicBezTo>
                    <a:pt x="41" y="867"/>
                    <a:pt x="1" y="906"/>
                    <a:pt x="1" y="957"/>
                  </a:cubicBezTo>
                  <a:cubicBezTo>
                    <a:pt x="1" y="999"/>
                    <a:pt x="39" y="1047"/>
                    <a:pt x="85" y="1047"/>
                  </a:cubicBezTo>
                  <a:cubicBezTo>
                    <a:pt x="87" y="1047"/>
                    <a:pt x="89" y="1047"/>
                    <a:pt x="91" y="1047"/>
                  </a:cubicBezTo>
                  <a:cubicBezTo>
                    <a:pt x="201" y="1038"/>
                    <a:pt x="311" y="1012"/>
                    <a:pt x="414" y="968"/>
                  </a:cubicBezTo>
                  <a:cubicBezTo>
                    <a:pt x="469" y="941"/>
                    <a:pt x="480" y="897"/>
                    <a:pt x="462" y="842"/>
                  </a:cubicBezTo>
                  <a:cubicBezTo>
                    <a:pt x="445" y="788"/>
                    <a:pt x="427" y="730"/>
                    <a:pt x="412" y="676"/>
                  </a:cubicBezTo>
                  <a:cubicBezTo>
                    <a:pt x="381" y="561"/>
                    <a:pt x="350" y="449"/>
                    <a:pt x="319" y="337"/>
                  </a:cubicBezTo>
                  <a:cubicBezTo>
                    <a:pt x="304" y="282"/>
                    <a:pt x="289" y="225"/>
                    <a:pt x="271" y="170"/>
                  </a:cubicBezTo>
                  <a:cubicBezTo>
                    <a:pt x="265" y="142"/>
                    <a:pt x="254" y="116"/>
                    <a:pt x="240" y="89"/>
                  </a:cubicBezTo>
                  <a:cubicBezTo>
                    <a:pt x="229" y="63"/>
                    <a:pt x="210" y="41"/>
                    <a:pt x="196" y="17"/>
                  </a:cubicBezTo>
                  <a:cubicBezTo>
                    <a:pt x="189" y="5"/>
                    <a:pt x="178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5" name="Google Shape;3516;p86">
              <a:extLst>
                <a:ext uri="{FF2B5EF4-FFF2-40B4-BE49-F238E27FC236}">
                  <a16:creationId xmlns:a16="http://schemas.microsoft.com/office/drawing/2014/main" id="{FC91E95F-55A0-4446-8F28-81008E5613A9}"/>
                </a:ext>
              </a:extLst>
            </p:cNvPr>
            <p:cNvSpPr/>
            <p:nvPr/>
          </p:nvSpPr>
          <p:spPr>
            <a:xfrm>
              <a:off x="1254600" y="2488100"/>
              <a:ext cx="68450" cy="347075"/>
            </a:xfrm>
            <a:custGeom>
              <a:avLst/>
              <a:gdLst/>
              <a:ahLst/>
              <a:cxnLst/>
              <a:rect l="l" t="t" r="r" b="b"/>
              <a:pathLst>
                <a:path w="2738" h="13883" extrusionOk="0">
                  <a:moveTo>
                    <a:pt x="2601" y="1"/>
                  </a:moveTo>
                  <a:lnTo>
                    <a:pt x="155" y="767"/>
                  </a:lnTo>
                  <a:cubicBezTo>
                    <a:pt x="1" y="2408"/>
                    <a:pt x="71" y="4059"/>
                    <a:pt x="368" y="5678"/>
                  </a:cubicBezTo>
                  <a:cubicBezTo>
                    <a:pt x="460" y="6192"/>
                    <a:pt x="576" y="6706"/>
                    <a:pt x="596" y="7226"/>
                  </a:cubicBezTo>
                  <a:cubicBezTo>
                    <a:pt x="625" y="8008"/>
                    <a:pt x="436" y="8783"/>
                    <a:pt x="444" y="9563"/>
                  </a:cubicBezTo>
                  <a:cubicBezTo>
                    <a:pt x="462" y="11045"/>
                    <a:pt x="1182" y="12422"/>
                    <a:pt x="1439" y="13883"/>
                  </a:cubicBezTo>
                  <a:lnTo>
                    <a:pt x="2201" y="13881"/>
                  </a:lnTo>
                  <a:cubicBezTo>
                    <a:pt x="2131" y="12717"/>
                    <a:pt x="2173" y="11550"/>
                    <a:pt x="2322" y="10393"/>
                  </a:cubicBezTo>
                  <a:cubicBezTo>
                    <a:pt x="2392" y="9851"/>
                    <a:pt x="2487" y="9306"/>
                    <a:pt x="2450" y="8759"/>
                  </a:cubicBezTo>
                  <a:cubicBezTo>
                    <a:pt x="2419" y="8324"/>
                    <a:pt x="2302" y="7898"/>
                    <a:pt x="2252" y="7461"/>
                  </a:cubicBezTo>
                  <a:cubicBezTo>
                    <a:pt x="2149" y="6550"/>
                    <a:pt x="2340" y="5632"/>
                    <a:pt x="2469" y="4723"/>
                  </a:cubicBezTo>
                  <a:cubicBezTo>
                    <a:pt x="2693" y="3159"/>
                    <a:pt x="2737" y="1575"/>
                    <a:pt x="2601" y="1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6" name="Google Shape;3517;p86">
              <a:extLst>
                <a:ext uri="{FF2B5EF4-FFF2-40B4-BE49-F238E27FC236}">
                  <a16:creationId xmlns:a16="http://schemas.microsoft.com/office/drawing/2014/main" id="{47433E84-9EC2-4B3E-B1C1-3E8F0D867880}"/>
                </a:ext>
              </a:extLst>
            </p:cNvPr>
            <p:cNvSpPr/>
            <p:nvPr/>
          </p:nvSpPr>
          <p:spPr>
            <a:xfrm>
              <a:off x="1259650" y="2343100"/>
              <a:ext cx="113475" cy="104175"/>
            </a:xfrm>
            <a:custGeom>
              <a:avLst/>
              <a:gdLst/>
              <a:ahLst/>
              <a:cxnLst/>
              <a:rect l="l" t="t" r="r" b="b"/>
              <a:pathLst>
                <a:path w="4539" h="4167" extrusionOk="0">
                  <a:moveTo>
                    <a:pt x="3864" y="1"/>
                  </a:moveTo>
                  <a:lnTo>
                    <a:pt x="517" y="54"/>
                  </a:lnTo>
                  <a:cubicBezTo>
                    <a:pt x="572" y="214"/>
                    <a:pt x="499" y="2028"/>
                    <a:pt x="499" y="2028"/>
                  </a:cubicBezTo>
                  <a:cubicBezTo>
                    <a:pt x="499" y="2028"/>
                    <a:pt x="1" y="3736"/>
                    <a:pt x="54" y="3754"/>
                  </a:cubicBezTo>
                  <a:cubicBezTo>
                    <a:pt x="105" y="3771"/>
                    <a:pt x="1202" y="4167"/>
                    <a:pt x="2252" y="4167"/>
                  </a:cubicBezTo>
                  <a:cubicBezTo>
                    <a:pt x="2315" y="4167"/>
                    <a:pt x="2377" y="4165"/>
                    <a:pt x="2439" y="4163"/>
                  </a:cubicBezTo>
                  <a:cubicBezTo>
                    <a:pt x="3541" y="4110"/>
                    <a:pt x="4538" y="3523"/>
                    <a:pt x="4538" y="3523"/>
                  </a:cubicBezTo>
                  <a:lnTo>
                    <a:pt x="4024" y="2098"/>
                  </a:lnTo>
                  <a:lnTo>
                    <a:pt x="386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7" name="Google Shape;3518;p86">
              <a:extLst>
                <a:ext uri="{FF2B5EF4-FFF2-40B4-BE49-F238E27FC236}">
                  <a16:creationId xmlns:a16="http://schemas.microsoft.com/office/drawing/2014/main" id="{C080F777-C3A9-420D-BFCC-277442D0F1EC}"/>
                </a:ext>
              </a:extLst>
            </p:cNvPr>
            <p:cNvSpPr/>
            <p:nvPr/>
          </p:nvSpPr>
          <p:spPr>
            <a:xfrm>
              <a:off x="1296275" y="2237300"/>
              <a:ext cx="24950" cy="44525"/>
            </a:xfrm>
            <a:custGeom>
              <a:avLst/>
              <a:gdLst/>
              <a:ahLst/>
              <a:cxnLst/>
              <a:rect l="l" t="t" r="r" b="b"/>
              <a:pathLst>
                <a:path w="998" h="1781" extrusionOk="0">
                  <a:moveTo>
                    <a:pt x="642" y="1"/>
                  </a:moveTo>
                  <a:lnTo>
                    <a:pt x="7" y="18"/>
                  </a:lnTo>
                  <a:cubicBezTo>
                    <a:pt x="5" y="335"/>
                    <a:pt x="5" y="649"/>
                    <a:pt x="5" y="965"/>
                  </a:cubicBezTo>
                  <a:lnTo>
                    <a:pt x="5" y="1663"/>
                  </a:lnTo>
                  <a:cubicBezTo>
                    <a:pt x="1" y="1698"/>
                    <a:pt x="10" y="1734"/>
                    <a:pt x="31" y="1762"/>
                  </a:cubicBezTo>
                  <a:cubicBezTo>
                    <a:pt x="46" y="1776"/>
                    <a:pt x="64" y="1780"/>
                    <a:pt x="84" y="1780"/>
                  </a:cubicBezTo>
                  <a:cubicBezTo>
                    <a:pt x="96" y="1780"/>
                    <a:pt x="108" y="1779"/>
                    <a:pt x="119" y="1777"/>
                  </a:cubicBezTo>
                  <a:cubicBezTo>
                    <a:pt x="418" y="1736"/>
                    <a:pt x="712" y="1668"/>
                    <a:pt x="998" y="1573"/>
                  </a:cubicBezTo>
                  <a:cubicBezTo>
                    <a:pt x="960" y="1540"/>
                    <a:pt x="928" y="1433"/>
                    <a:pt x="890" y="1272"/>
                  </a:cubicBezTo>
                  <a:cubicBezTo>
                    <a:pt x="877" y="1211"/>
                    <a:pt x="859" y="1145"/>
                    <a:pt x="846" y="1070"/>
                  </a:cubicBezTo>
                  <a:cubicBezTo>
                    <a:pt x="840" y="1035"/>
                    <a:pt x="833" y="998"/>
                    <a:pt x="824" y="961"/>
                  </a:cubicBezTo>
                  <a:cubicBezTo>
                    <a:pt x="807" y="862"/>
                    <a:pt x="785" y="752"/>
                    <a:pt x="763" y="635"/>
                  </a:cubicBezTo>
                  <a:cubicBezTo>
                    <a:pt x="730" y="440"/>
                    <a:pt x="688" y="227"/>
                    <a:pt x="642" y="1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8" name="Google Shape;3519;p86">
              <a:extLst>
                <a:ext uri="{FF2B5EF4-FFF2-40B4-BE49-F238E27FC236}">
                  <a16:creationId xmlns:a16="http://schemas.microsoft.com/office/drawing/2014/main" id="{DB89327F-C40D-416D-BDA0-76F060C8EBBA}"/>
                </a:ext>
              </a:extLst>
            </p:cNvPr>
            <p:cNvSpPr/>
            <p:nvPr/>
          </p:nvSpPr>
          <p:spPr>
            <a:xfrm>
              <a:off x="1296450" y="2259600"/>
              <a:ext cx="12925" cy="10325"/>
            </a:xfrm>
            <a:custGeom>
              <a:avLst/>
              <a:gdLst/>
              <a:ahLst/>
              <a:cxnLst/>
              <a:rect l="l" t="t" r="r" b="b"/>
              <a:pathLst>
                <a:path w="517" h="413" extrusionOk="0">
                  <a:moveTo>
                    <a:pt x="516" y="0"/>
                  </a:moveTo>
                  <a:lnTo>
                    <a:pt x="516" y="0"/>
                  </a:lnTo>
                  <a:cubicBezTo>
                    <a:pt x="347" y="38"/>
                    <a:pt x="174" y="62"/>
                    <a:pt x="0" y="73"/>
                  </a:cubicBezTo>
                  <a:lnTo>
                    <a:pt x="0" y="411"/>
                  </a:lnTo>
                  <a:cubicBezTo>
                    <a:pt x="21" y="412"/>
                    <a:pt x="42" y="413"/>
                    <a:pt x="64" y="413"/>
                  </a:cubicBezTo>
                  <a:cubicBezTo>
                    <a:pt x="238" y="413"/>
                    <a:pt x="424" y="364"/>
                    <a:pt x="516" y="0"/>
                  </a:cubicBezTo>
                  <a:close/>
                </a:path>
              </a:pathLst>
            </a:custGeom>
            <a:solidFill>
              <a:srgbClr val="FD8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9" name="Google Shape;3520;p86">
              <a:extLst>
                <a:ext uri="{FF2B5EF4-FFF2-40B4-BE49-F238E27FC236}">
                  <a16:creationId xmlns:a16="http://schemas.microsoft.com/office/drawing/2014/main" id="{08871118-03D9-4198-B595-9E8900AFAFE4}"/>
                </a:ext>
              </a:extLst>
            </p:cNvPr>
            <p:cNvSpPr/>
            <p:nvPr/>
          </p:nvSpPr>
          <p:spPr>
            <a:xfrm>
              <a:off x="1269050" y="2269700"/>
              <a:ext cx="76950" cy="32925"/>
            </a:xfrm>
            <a:custGeom>
              <a:avLst/>
              <a:gdLst/>
              <a:ahLst/>
              <a:cxnLst/>
              <a:rect l="l" t="t" r="r" b="b"/>
              <a:pathLst>
                <a:path w="3078" h="1317" extrusionOk="0">
                  <a:moveTo>
                    <a:pt x="1902" y="1"/>
                  </a:moveTo>
                  <a:lnTo>
                    <a:pt x="1068" y="53"/>
                  </a:lnTo>
                  <a:cubicBezTo>
                    <a:pt x="1013" y="53"/>
                    <a:pt x="0" y="552"/>
                    <a:pt x="0" y="552"/>
                  </a:cubicBezTo>
                  <a:lnTo>
                    <a:pt x="1689" y="1316"/>
                  </a:lnTo>
                  <a:lnTo>
                    <a:pt x="3077" y="444"/>
                  </a:lnTo>
                  <a:lnTo>
                    <a:pt x="1902" y="1"/>
                  </a:ln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0" name="Google Shape;3521;p86">
              <a:extLst>
                <a:ext uri="{FF2B5EF4-FFF2-40B4-BE49-F238E27FC236}">
                  <a16:creationId xmlns:a16="http://schemas.microsoft.com/office/drawing/2014/main" id="{F7FACB57-DF6C-4175-A50E-7C43E610BBFB}"/>
                </a:ext>
              </a:extLst>
            </p:cNvPr>
            <p:cNvSpPr/>
            <p:nvPr/>
          </p:nvSpPr>
          <p:spPr>
            <a:xfrm>
              <a:off x="1248350" y="2393775"/>
              <a:ext cx="147175" cy="159575"/>
            </a:xfrm>
            <a:custGeom>
              <a:avLst/>
              <a:gdLst/>
              <a:ahLst/>
              <a:cxnLst/>
              <a:rect l="l" t="t" r="r" b="b"/>
              <a:pathLst>
                <a:path w="5887" h="6383" extrusionOk="0">
                  <a:moveTo>
                    <a:pt x="951" y="1"/>
                  </a:moveTo>
                  <a:cubicBezTo>
                    <a:pt x="877" y="172"/>
                    <a:pt x="813" y="354"/>
                    <a:pt x="752" y="541"/>
                  </a:cubicBezTo>
                  <a:cubicBezTo>
                    <a:pt x="738" y="583"/>
                    <a:pt x="725" y="627"/>
                    <a:pt x="712" y="668"/>
                  </a:cubicBezTo>
                  <a:cubicBezTo>
                    <a:pt x="0" y="3023"/>
                    <a:pt x="159" y="6376"/>
                    <a:pt x="159" y="6376"/>
                  </a:cubicBezTo>
                  <a:lnTo>
                    <a:pt x="5781" y="6376"/>
                  </a:lnTo>
                  <a:cubicBezTo>
                    <a:pt x="5781" y="6376"/>
                    <a:pt x="5785" y="6382"/>
                    <a:pt x="5790" y="6382"/>
                  </a:cubicBezTo>
                  <a:cubicBezTo>
                    <a:pt x="5818" y="6382"/>
                    <a:pt x="5886" y="6219"/>
                    <a:pt x="5629" y="4158"/>
                  </a:cubicBezTo>
                  <a:cubicBezTo>
                    <a:pt x="5480" y="2972"/>
                    <a:pt x="5190" y="1808"/>
                    <a:pt x="4768" y="690"/>
                  </a:cubicBezTo>
                  <a:cubicBezTo>
                    <a:pt x="4740" y="616"/>
                    <a:pt x="4713" y="545"/>
                    <a:pt x="4685" y="482"/>
                  </a:cubicBezTo>
                  <a:cubicBezTo>
                    <a:pt x="4560" y="170"/>
                    <a:pt x="4476" y="1"/>
                    <a:pt x="4476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1" name="Google Shape;3522;p86">
              <a:extLst>
                <a:ext uri="{FF2B5EF4-FFF2-40B4-BE49-F238E27FC236}">
                  <a16:creationId xmlns:a16="http://schemas.microsoft.com/office/drawing/2014/main" id="{A7C695FE-90E5-490C-AE57-C7644D4C576C}"/>
                </a:ext>
              </a:extLst>
            </p:cNvPr>
            <p:cNvSpPr/>
            <p:nvPr/>
          </p:nvSpPr>
          <p:spPr>
            <a:xfrm>
              <a:off x="1266150" y="2405800"/>
              <a:ext cx="101375" cy="7175"/>
            </a:xfrm>
            <a:custGeom>
              <a:avLst/>
              <a:gdLst/>
              <a:ahLst/>
              <a:cxnLst/>
              <a:rect l="l" t="t" r="r" b="b"/>
              <a:pathLst>
                <a:path w="4055" h="287" extrusionOk="0">
                  <a:moveTo>
                    <a:pt x="3973" y="1"/>
                  </a:moveTo>
                  <a:cubicBezTo>
                    <a:pt x="3391" y="25"/>
                    <a:pt x="2807" y="67"/>
                    <a:pt x="2227" y="73"/>
                  </a:cubicBezTo>
                  <a:cubicBezTo>
                    <a:pt x="2096" y="75"/>
                    <a:pt x="1964" y="76"/>
                    <a:pt x="1833" y="76"/>
                  </a:cubicBezTo>
                  <a:cubicBezTo>
                    <a:pt x="1235" y="76"/>
                    <a:pt x="637" y="62"/>
                    <a:pt x="40" y="60"/>
                  </a:cubicBezTo>
                  <a:cubicBezTo>
                    <a:pt x="26" y="102"/>
                    <a:pt x="13" y="146"/>
                    <a:pt x="0" y="187"/>
                  </a:cubicBezTo>
                  <a:cubicBezTo>
                    <a:pt x="514" y="229"/>
                    <a:pt x="1041" y="262"/>
                    <a:pt x="1573" y="275"/>
                  </a:cubicBezTo>
                  <a:cubicBezTo>
                    <a:pt x="1621" y="278"/>
                    <a:pt x="1669" y="278"/>
                    <a:pt x="1717" y="278"/>
                  </a:cubicBezTo>
                  <a:cubicBezTo>
                    <a:pt x="1920" y="284"/>
                    <a:pt x="2124" y="286"/>
                    <a:pt x="2328" y="286"/>
                  </a:cubicBezTo>
                  <a:cubicBezTo>
                    <a:pt x="2365" y="286"/>
                    <a:pt x="2409" y="286"/>
                    <a:pt x="2449" y="284"/>
                  </a:cubicBezTo>
                  <a:cubicBezTo>
                    <a:pt x="2989" y="282"/>
                    <a:pt x="3527" y="258"/>
                    <a:pt x="4054" y="209"/>
                  </a:cubicBezTo>
                  <a:cubicBezTo>
                    <a:pt x="4026" y="135"/>
                    <a:pt x="3997" y="64"/>
                    <a:pt x="39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2" name="Google Shape;3523;p86">
              <a:extLst>
                <a:ext uri="{FF2B5EF4-FFF2-40B4-BE49-F238E27FC236}">
                  <a16:creationId xmlns:a16="http://schemas.microsoft.com/office/drawing/2014/main" id="{3590CD3B-8AC0-4D0E-828B-84811CEDB337}"/>
                </a:ext>
              </a:extLst>
            </p:cNvPr>
            <p:cNvSpPr/>
            <p:nvPr/>
          </p:nvSpPr>
          <p:spPr>
            <a:xfrm>
              <a:off x="1272125" y="2797700"/>
              <a:ext cx="39500" cy="54275"/>
            </a:xfrm>
            <a:custGeom>
              <a:avLst/>
              <a:gdLst/>
              <a:ahLst/>
              <a:cxnLst/>
              <a:rect l="l" t="t" r="r" b="b"/>
              <a:pathLst>
                <a:path w="1580" h="2171" extrusionOk="0">
                  <a:moveTo>
                    <a:pt x="308" y="1"/>
                  </a:moveTo>
                  <a:cubicBezTo>
                    <a:pt x="308" y="1"/>
                    <a:pt x="752" y="1863"/>
                    <a:pt x="710" y="1866"/>
                  </a:cubicBezTo>
                  <a:cubicBezTo>
                    <a:pt x="126" y="1903"/>
                    <a:pt x="0" y="2171"/>
                    <a:pt x="0" y="2171"/>
                  </a:cubicBezTo>
                  <a:lnTo>
                    <a:pt x="1579" y="2171"/>
                  </a:lnTo>
                  <a:lnTo>
                    <a:pt x="154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3" name="Google Shape;3524;p86">
              <a:extLst>
                <a:ext uri="{FF2B5EF4-FFF2-40B4-BE49-F238E27FC236}">
                  <a16:creationId xmlns:a16="http://schemas.microsoft.com/office/drawing/2014/main" id="{DC9390EF-E77D-45BC-83B9-7F9343C695DD}"/>
                </a:ext>
              </a:extLst>
            </p:cNvPr>
            <p:cNvSpPr/>
            <p:nvPr/>
          </p:nvSpPr>
          <p:spPr>
            <a:xfrm>
              <a:off x="1185000" y="2379050"/>
              <a:ext cx="51350" cy="39400"/>
            </a:xfrm>
            <a:custGeom>
              <a:avLst/>
              <a:gdLst/>
              <a:ahLst/>
              <a:cxnLst/>
              <a:rect l="l" t="t" r="r" b="b"/>
              <a:pathLst>
                <a:path w="2054" h="1576" extrusionOk="0">
                  <a:moveTo>
                    <a:pt x="1018" y="1"/>
                  </a:moveTo>
                  <a:cubicBezTo>
                    <a:pt x="1017" y="1"/>
                    <a:pt x="1016" y="1"/>
                    <a:pt x="1015" y="1"/>
                  </a:cubicBezTo>
                  <a:cubicBezTo>
                    <a:pt x="969" y="30"/>
                    <a:pt x="1059" y="197"/>
                    <a:pt x="1116" y="280"/>
                  </a:cubicBezTo>
                  <a:cubicBezTo>
                    <a:pt x="1175" y="361"/>
                    <a:pt x="1243" y="438"/>
                    <a:pt x="1318" y="506"/>
                  </a:cubicBezTo>
                  <a:cubicBezTo>
                    <a:pt x="949" y="614"/>
                    <a:pt x="529" y="553"/>
                    <a:pt x="145" y="618"/>
                  </a:cubicBezTo>
                  <a:cubicBezTo>
                    <a:pt x="81" y="629"/>
                    <a:pt x="11" y="656"/>
                    <a:pt x="5" y="724"/>
                  </a:cubicBezTo>
                  <a:cubicBezTo>
                    <a:pt x="0" y="777"/>
                    <a:pt x="37" y="834"/>
                    <a:pt x="86" y="862"/>
                  </a:cubicBezTo>
                  <a:cubicBezTo>
                    <a:pt x="130" y="889"/>
                    <a:pt x="180" y="904"/>
                    <a:pt x="233" y="906"/>
                  </a:cubicBezTo>
                  <a:cubicBezTo>
                    <a:pt x="286" y="908"/>
                    <a:pt x="336" y="919"/>
                    <a:pt x="384" y="937"/>
                  </a:cubicBezTo>
                  <a:lnTo>
                    <a:pt x="281" y="959"/>
                  </a:lnTo>
                  <a:cubicBezTo>
                    <a:pt x="264" y="961"/>
                    <a:pt x="246" y="968"/>
                    <a:pt x="242" y="985"/>
                  </a:cubicBezTo>
                  <a:cubicBezTo>
                    <a:pt x="242" y="998"/>
                    <a:pt x="244" y="1009"/>
                    <a:pt x="250" y="1020"/>
                  </a:cubicBezTo>
                  <a:cubicBezTo>
                    <a:pt x="270" y="1066"/>
                    <a:pt x="299" y="1117"/>
                    <a:pt x="343" y="1137"/>
                  </a:cubicBezTo>
                  <a:cubicBezTo>
                    <a:pt x="362" y="1145"/>
                    <a:pt x="384" y="1150"/>
                    <a:pt x="406" y="1150"/>
                  </a:cubicBezTo>
                  <a:lnTo>
                    <a:pt x="576" y="1165"/>
                  </a:lnTo>
                  <a:cubicBezTo>
                    <a:pt x="560" y="1194"/>
                    <a:pt x="514" y="1192"/>
                    <a:pt x="501" y="1222"/>
                  </a:cubicBezTo>
                  <a:cubicBezTo>
                    <a:pt x="496" y="1253"/>
                    <a:pt x="510" y="1284"/>
                    <a:pt x="536" y="1299"/>
                  </a:cubicBezTo>
                  <a:cubicBezTo>
                    <a:pt x="560" y="1312"/>
                    <a:pt x="586" y="1321"/>
                    <a:pt x="615" y="1321"/>
                  </a:cubicBezTo>
                  <a:lnTo>
                    <a:pt x="907" y="1354"/>
                  </a:lnTo>
                  <a:cubicBezTo>
                    <a:pt x="892" y="1387"/>
                    <a:pt x="861" y="1402"/>
                    <a:pt x="835" y="1422"/>
                  </a:cubicBezTo>
                  <a:cubicBezTo>
                    <a:pt x="804" y="1444"/>
                    <a:pt x="791" y="1481"/>
                    <a:pt x="804" y="1517"/>
                  </a:cubicBezTo>
                  <a:cubicBezTo>
                    <a:pt x="815" y="1539"/>
                    <a:pt x="832" y="1556"/>
                    <a:pt x="857" y="1565"/>
                  </a:cubicBezTo>
                  <a:cubicBezTo>
                    <a:pt x="875" y="1572"/>
                    <a:pt x="893" y="1575"/>
                    <a:pt x="911" y="1575"/>
                  </a:cubicBezTo>
                  <a:cubicBezTo>
                    <a:pt x="947" y="1575"/>
                    <a:pt x="982" y="1563"/>
                    <a:pt x="1015" y="1550"/>
                  </a:cubicBezTo>
                  <a:cubicBezTo>
                    <a:pt x="1274" y="1449"/>
                    <a:pt x="1522" y="1317"/>
                    <a:pt x="1750" y="1154"/>
                  </a:cubicBezTo>
                  <a:cubicBezTo>
                    <a:pt x="1847" y="1088"/>
                    <a:pt x="1939" y="1014"/>
                    <a:pt x="2054" y="983"/>
                  </a:cubicBezTo>
                  <a:lnTo>
                    <a:pt x="1825" y="627"/>
                  </a:lnTo>
                  <a:cubicBezTo>
                    <a:pt x="1823" y="627"/>
                    <a:pt x="1821" y="628"/>
                    <a:pt x="1819" y="628"/>
                  </a:cubicBezTo>
                  <a:cubicBezTo>
                    <a:pt x="1678" y="628"/>
                    <a:pt x="1084" y="1"/>
                    <a:pt x="1018" y="1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4" name="Google Shape;3525;p86">
              <a:extLst>
                <a:ext uri="{FF2B5EF4-FFF2-40B4-BE49-F238E27FC236}">
                  <a16:creationId xmlns:a16="http://schemas.microsoft.com/office/drawing/2014/main" id="{420B5479-D49D-4E32-BE51-45C4E467BDC6}"/>
                </a:ext>
              </a:extLst>
            </p:cNvPr>
            <p:cNvSpPr/>
            <p:nvPr/>
          </p:nvSpPr>
          <p:spPr>
            <a:xfrm>
              <a:off x="1256025" y="2169775"/>
              <a:ext cx="39350" cy="54525"/>
            </a:xfrm>
            <a:custGeom>
              <a:avLst/>
              <a:gdLst/>
              <a:ahLst/>
              <a:cxnLst/>
              <a:rect l="l" t="t" r="r" b="b"/>
              <a:pathLst>
                <a:path w="1574" h="2181" extrusionOk="0">
                  <a:moveTo>
                    <a:pt x="1573" y="1"/>
                  </a:moveTo>
                  <a:cubicBezTo>
                    <a:pt x="1286" y="55"/>
                    <a:pt x="1000" y="130"/>
                    <a:pt x="723" y="225"/>
                  </a:cubicBezTo>
                  <a:cubicBezTo>
                    <a:pt x="629" y="257"/>
                    <a:pt x="532" y="293"/>
                    <a:pt x="456" y="356"/>
                  </a:cubicBezTo>
                  <a:cubicBezTo>
                    <a:pt x="392" y="416"/>
                    <a:pt x="339" y="486"/>
                    <a:pt x="297" y="565"/>
                  </a:cubicBezTo>
                  <a:cubicBezTo>
                    <a:pt x="170" y="774"/>
                    <a:pt x="49" y="998"/>
                    <a:pt x="30" y="1244"/>
                  </a:cubicBezTo>
                  <a:cubicBezTo>
                    <a:pt x="1" y="1608"/>
                    <a:pt x="203" y="1951"/>
                    <a:pt x="537" y="2102"/>
                  </a:cubicBezTo>
                  <a:cubicBezTo>
                    <a:pt x="652" y="2155"/>
                    <a:pt x="775" y="2181"/>
                    <a:pt x="897" y="2181"/>
                  </a:cubicBezTo>
                  <a:cubicBezTo>
                    <a:pt x="1125" y="2181"/>
                    <a:pt x="1350" y="2090"/>
                    <a:pt x="1516" y="1920"/>
                  </a:cubicBezTo>
                  <a:lnTo>
                    <a:pt x="1573" y="1"/>
                  </a:ln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5" name="Google Shape;3526;p86">
              <a:extLst>
                <a:ext uri="{FF2B5EF4-FFF2-40B4-BE49-F238E27FC236}">
                  <a16:creationId xmlns:a16="http://schemas.microsoft.com/office/drawing/2014/main" id="{DE4E5147-8CEB-4BDA-96A0-1029EC7AEA3C}"/>
                </a:ext>
              </a:extLst>
            </p:cNvPr>
            <p:cNvSpPr/>
            <p:nvPr/>
          </p:nvSpPr>
          <p:spPr>
            <a:xfrm>
              <a:off x="1297925" y="2237350"/>
              <a:ext cx="23250" cy="10025"/>
            </a:xfrm>
            <a:custGeom>
              <a:avLst/>
              <a:gdLst/>
              <a:ahLst/>
              <a:cxnLst/>
              <a:rect l="l" t="t" r="r" b="b"/>
              <a:pathLst>
                <a:path w="930" h="401" extrusionOk="0">
                  <a:moveTo>
                    <a:pt x="18" y="1"/>
                  </a:moveTo>
                  <a:lnTo>
                    <a:pt x="1" y="10"/>
                  </a:lnTo>
                  <a:cubicBezTo>
                    <a:pt x="1" y="10"/>
                    <a:pt x="36" y="392"/>
                    <a:pt x="451" y="401"/>
                  </a:cubicBezTo>
                  <a:cubicBezTo>
                    <a:pt x="455" y="401"/>
                    <a:pt x="460" y="401"/>
                    <a:pt x="464" y="401"/>
                  </a:cubicBezTo>
                  <a:cubicBezTo>
                    <a:pt x="865" y="401"/>
                    <a:pt x="930" y="1"/>
                    <a:pt x="9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6" name="Google Shape;3527;p86">
              <a:extLst>
                <a:ext uri="{FF2B5EF4-FFF2-40B4-BE49-F238E27FC236}">
                  <a16:creationId xmlns:a16="http://schemas.microsoft.com/office/drawing/2014/main" id="{BAF77911-30C5-4AF9-95F0-5B14FE5951BD}"/>
                </a:ext>
              </a:extLst>
            </p:cNvPr>
            <p:cNvSpPr/>
            <p:nvPr/>
          </p:nvSpPr>
          <p:spPr>
            <a:xfrm>
              <a:off x="1265750" y="2173850"/>
              <a:ext cx="80625" cy="87450"/>
            </a:xfrm>
            <a:custGeom>
              <a:avLst/>
              <a:gdLst/>
              <a:ahLst/>
              <a:cxnLst/>
              <a:rect l="l" t="t" r="r" b="b"/>
              <a:pathLst>
                <a:path w="3225" h="3498" extrusionOk="0">
                  <a:moveTo>
                    <a:pt x="1422" y="1"/>
                  </a:moveTo>
                  <a:cubicBezTo>
                    <a:pt x="1390" y="1"/>
                    <a:pt x="1356" y="1"/>
                    <a:pt x="1323" y="2"/>
                  </a:cubicBezTo>
                  <a:cubicBezTo>
                    <a:pt x="293" y="37"/>
                    <a:pt x="174" y="694"/>
                    <a:pt x="174" y="694"/>
                  </a:cubicBezTo>
                  <a:cubicBezTo>
                    <a:pt x="58" y="1127"/>
                    <a:pt x="1" y="1575"/>
                    <a:pt x="1" y="2025"/>
                  </a:cubicBezTo>
                  <a:cubicBezTo>
                    <a:pt x="1" y="2367"/>
                    <a:pt x="42" y="2730"/>
                    <a:pt x="227" y="2996"/>
                  </a:cubicBezTo>
                  <a:cubicBezTo>
                    <a:pt x="467" y="3338"/>
                    <a:pt x="646" y="3497"/>
                    <a:pt x="1160" y="3497"/>
                  </a:cubicBezTo>
                  <a:cubicBezTo>
                    <a:pt x="1249" y="3497"/>
                    <a:pt x="1348" y="3493"/>
                    <a:pt x="1459" y="3483"/>
                  </a:cubicBezTo>
                  <a:cubicBezTo>
                    <a:pt x="1467" y="3483"/>
                    <a:pt x="1475" y="3483"/>
                    <a:pt x="1483" y="3483"/>
                  </a:cubicBezTo>
                  <a:cubicBezTo>
                    <a:pt x="2117" y="3483"/>
                    <a:pt x="2357" y="2875"/>
                    <a:pt x="2357" y="2875"/>
                  </a:cubicBezTo>
                  <a:cubicBezTo>
                    <a:pt x="2357" y="2875"/>
                    <a:pt x="2382" y="2881"/>
                    <a:pt x="2416" y="2881"/>
                  </a:cubicBezTo>
                  <a:cubicBezTo>
                    <a:pt x="2478" y="2881"/>
                    <a:pt x="2571" y="2860"/>
                    <a:pt x="2605" y="2736"/>
                  </a:cubicBezTo>
                  <a:cubicBezTo>
                    <a:pt x="3225" y="2400"/>
                    <a:pt x="3088" y="1498"/>
                    <a:pt x="3088" y="1498"/>
                  </a:cubicBezTo>
                  <a:cubicBezTo>
                    <a:pt x="3088" y="1498"/>
                    <a:pt x="2922" y="1127"/>
                    <a:pt x="2889" y="780"/>
                  </a:cubicBezTo>
                  <a:cubicBezTo>
                    <a:pt x="2863" y="491"/>
                    <a:pt x="2386" y="1"/>
                    <a:pt x="1422" y="1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7" name="Google Shape;3528;p86">
              <a:extLst>
                <a:ext uri="{FF2B5EF4-FFF2-40B4-BE49-F238E27FC236}">
                  <a16:creationId xmlns:a16="http://schemas.microsoft.com/office/drawing/2014/main" id="{3C71133E-E3B8-45B7-B2B8-B4E6A5982B32}"/>
                </a:ext>
              </a:extLst>
            </p:cNvPr>
            <p:cNvSpPr/>
            <p:nvPr/>
          </p:nvSpPr>
          <p:spPr>
            <a:xfrm>
              <a:off x="1277775" y="2239400"/>
              <a:ext cx="15625" cy="10125"/>
            </a:xfrm>
            <a:custGeom>
              <a:avLst/>
              <a:gdLst/>
              <a:ahLst/>
              <a:cxnLst/>
              <a:rect l="l" t="t" r="r" b="b"/>
              <a:pathLst>
                <a:path w="625" h="405" extrusionOk="0">
                  <a:moveTo>
                    <a:pt x="1" y="0"/>
                  </a:moveTo>
                  <a:lnTo>
                    <a:pt x="1" y="0"/>
                  </a:lnTo>
                  <a:cubicBezTo>
                    <a:pt x="16" y="196"/>
                    <a:pt x="75" y="391"/>
                    <a:pt x="339" y="404"/>
                  </a:cubicBezTo>
                  <a:cubicBezTo>
                    <a:pt x="515" y="398"/>
                    <a:pt x="624" y="266"/>
                    <a:pt x="591" y="18"/>
                  </a:cubicBezTo>
                  <a:lnTo>
                    <a:pt x="591" y="18"/>
                  </a:lnTo>
                  <a:cubicBezTo>
                    <a:pt x="524" y="22"/>
                    <a:pt x="457" y="24"/>
                    <a:pt x="390" y="24"/>
                  </a:cubicBezTo>
                  <a:cubicBezTo>
                    <a:pt x="259" y="24"/>
                    <a:pt x="130" y="16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8" name="Google Shape;3529;p86">
              <a:extLst>
                <a:ext uri="{FF2B5EF4-FFF2-40B4-BE49-F238E27FC236}">
                  <a16:creationId xmlns:a16="http://schemas.microsoft.com/office/drawing/2014/main" id="{1F818B92-544C-4825-A9E9-6D9800EB1846}"/>
                </a:ext>
              </a:extLst>
            </p:cNvPr>
            <p:cNvSpPr/>
            <p:nvPr/>
          </p:nvSpPr>
          <p:spPr>
            <a:xfrm>
              <a:off x="1290725" y="2205075"/>
              <a:ext cx="17450" cy="5400"/>
            </a:xfrm>
            <a:custGeom>
              <a:avLst/>
              <a:gdLst/>
              <a:ahLst/>
              <a:cxnLst/>
              <a:rect l="l" t="t" r="r" b="b"/>
              <a:pathLst>
                <a:path w="698" h="216" extrusionOk="0">
                  <a:moveTo>
                    <a:pt x="285" y="1"/>
                  </a:moveTo>
                  <a:cubicBezTo>
                    <a:pt x="173" y="1"/>
                    <a:pt x="68" y="33"/>
                    <a:pt x="14" y="104"/>
                  </a:cubicBezTo>
                  <a:cubicBezTo>
                    <a:pt x="1" y="121"/>
                    <a:pt x="21" y="141"/>
                    <a:pt x="36" y="141"/>
                  </a:cubicBezTo>
                  <a:cubicBezTo>
                    <a:pt x="45" y="142"/>
                    <a:pt x="55" y="143"/>
                    <a:pt x="64" y="143"/>
                  </a:cubicBezTo>
                  <a:cubicBezTo>
                    <a:pt x="149" y="143"/>
                    <a:pt x="233" y="104"/>
                    <a:pt x="322" y="104"/>
                  </a:cubicBezTo>
                  <a:cubicBezTo>
                    <a:pt x="326" y="104"/>
                    <a:pt x="331" y="104"/>
                    <a:pt x="335" y="104"/>
                  </a:cubicBezTo>
                  <a:cubicBezTo>
                    <a:pt x="458" y="110"/>
                    <a:pt x="552" y="159"/>
                    <a:pt x="658" y="214"/>
                  </a:cubicBezTo>
                  <a:cubicBezTo>
                    <a:pt x="661" y="215"/>
                    <a:pt x="664" y="216"/>
                    <a:pt x="668" y="216"/>
                  </a:cubicBezTo>
                  <a:cubicBezTo>
                    <a:pt x="684" y="216"/>
                    <a:pt x="697" y="199"/>
                    <a:pt x="688" y="183"/>
                  </a:cubicBezTo>
                  <a:cubicBezTo>
                    <a:pt x="630" y="69"/>
                    <a:pt x="450" y="1"/>
                    <a:pt x="2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9" name="Google Shape;3530;p86">
              <a:extLst>
                <a:ext uri="{FF2B5EF4-FFF2-40B4-BE49-F238E27FC236}">
                  <a16:creationId xmlns:a16="http://schemas.microsoft.com/office/drawing/2014/main" id="{C2D00B72-C638-4985-9A2E-47986E59D1BA}"/>
                </a:ext>
              </a:extLst>
            </p:cNvPr>
            <p:cNvSpPr/>
            <p:nvPr/>
          </p:nvSpPr>
          <p:spPr>
            <a:xfrm>
              <a:off x="1266900" y="2204800"/>
              <a:ext cx="13100" cy="4475"/>
            </a:xfrm>
            <a:custGeom>
              <a:avLst/>
              <a:gdLst/>
              <a:ahLst/>
              <a:cxnLst/>
              <a:rect l="l" t="t" r="r" b="b"/>
              <a:pathLst>
                <a:path w="524" h="179" extrusionOk="0">
                  <a:moveTo>
                    <a:pt x="171" y="1"/>
                  </a:moveTo>
                  <a:cubicBezTo>
                    <a:pt x="117" y="1"/>
                    <a:pt x="65" y="13"/>
                    <a:pt x="21" y="51"/>
                  </a:cubicBezTo>
                  <a:cubicBezTo>
                    <a:pt x="1" y="71"/>
                    <a:pt x="5" y="104"/>
                    <a:pt x="29" y="117"/>
                  </a:cubicBezTo>
                  <a:cubicBezTo>
                    <a:pt x="43" y="125"/>
                    <a:pt x="59" y="128"/>
                    <a:pt x="75" y="128"/>
                  </a:cubicBezTo>
                  <a:cubicBezTo>
                    <a:pt x="87" y="128"/>
                    <a:pt x="99" y="126"/>
                    <a:pt x="111" y="121"/>
                  </a:cubicBezTo>
                  <a:cubicBezTo>
                    <a:pt x="138" y="117"/>
                    <a:pt x="165" y="115"/>
                    <a:pt x="193" y="115"/>
                  </a:cubicBezTo>
                  <a:cubicBezTo>
                    <a:pt x="208" y="115"/>
                    <a:pt x="223" y="116"/>
                    <a:pt x="238" y="117"/>
                  </a:cubicBezTo>
                  <a:cubicBezTo>
                    <a:pt x="330" y="121"/>
                    <a:pt x="405" y="150"/>
                    <a:pt x="493" y="176"/>
                  </a:cubicBezTo>
                  <a:lnTo>
                    <a:pt x="493" y="179"/>
                  </a:lnTo>
                  <a:cubicBezTo>
                    <a:pt x="494" y="179"/>
                    <a:pt x="495" y="179"/>
                    <a:pt x="497" y="179"/>
                  </a:cubicBezTo>
                  <a:cubicBezTo>
                    <a:pt x="510" y="179"/>
                    <a:pt x="521" y="168"/>
                    <a:pt x="523" y="154"/>
                  </a:cubicBezTo>
                  <a:cubicBezTo>
                    <a:pt x="513" y="62"/>
                    <a:pt x="385" y="31"/>
                    <a:pt x="308" y="18"/>
                  </a:cubicBezTo>
                  <a:cubicBezTo>
                    <a:pt x="263" y="9"/>
                    <a:pt x="216" y="1"/>
                    <a:pt x="1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0" name="Google Shape;3531;p86">
              <a:extLst>
                <a:ext uri="{FF2B5EF4-FFF2-40B4-BE49-F238E27FC236}">
                  <a16:creationId xmlns:a16="http://schemas.microsoft.com/office/drawing/2014/main" id="{982DA37E-1F90-43FA-A591-301F92D78CC6}"/>
                </a:ext>
              </a:extLst>
            </p:cNvPr>
            <p:cNvSpPr/>
            <p:nvPr/>
          </p:nvSpPr>
          <p:spPr>
            <a:xfrm>
              <a:off x="1272500" y="2211725"/>
              <a:ext cx="14850" cy="23475"/>
            </a:xfrm>
            <a:custGeom>
              <a:avLst/>
              <a:gdLst/>
              <a:ahLst/>
              <a:cxnLst/>
              <a:rect l="l" t="t" r="r" b="b"/>
              <a:pathLst>
                <a:path w="594" h="939" extrusionOk="0">
                  <a:moveTo>
                    <a:pt x="391" y="1"/>
                  </a:moveTo>
                  <a:cubicBezTo>
                    <a:pt x="354" y="1"/>
                    <a:pt x="316" y="48"/>
                    <a:pt x="341" y="84"/>
                  </a:cubicBezTo>
                  <a:cubicBezTo>
                    <a:pt x="396" y="161"/>
                    <a:pt x="357" y="262"/>
                    <a:pt x="308" y="332"/>
                  </a:cubicBezTo>
                  <a:cubicBezTo>
                    <a:pt x="282" y="374"/>
                    <a:pt x="247" y="409"/>
                    <a:pt x="205" y="440"/>
                  </a:cubicBezTo>
                  <a:cubicBezTo>
                    <a:pt x="166" y="470"/>
                    <a:pt x="115" y="490"/>
                    <a:pt x="80" y="530"/>
                  </a:cubicBezTo>
                  <a:cubicBezTo>
                    <a:pt x="1" y="624"/>
                    <a:pt x="133" y="732"/>
                    <a:pt x="201" y="791"/>
                  </a:cubicBezTo>
                  <a:cubicBezTo>
                    <a:pt x="240" y="824"/>
                    <a:pt x="282" y="855"/>
                    <a:pt x="328" y="879"/>
                  </a:cubicBezTo>
                  <a:cubicBezTo>
                    <a:pt x="379" y="905"/>
                    <a:pt x="440" y="938"/>
                    <a:pt x="497" y="938"/>
                  </a:cubicBezTo>
                  <a:cubicBezTo>
                    <a:pt x="570" y="938"/>
                    <a:pt x="594" y="844"/>
                    <a:pt x="534" y="806"/>
                  </a:cubicBezTo>
                  <a:cubicBezTo>
                    <a:pt x="497" y="789"/>
                    <a:pt x="462" y="776"/>
                    <a:pt x="425" y="767"/>
                  </a:cubicBezTo>
                  <a:cubicBezTo>
                    <a:pt x="390" y="754"/>
                    <a:pt x="357" y="738"/>
                    <a:pt x="326" y="719"/>
                  </a:cubicBezTo>
                  <a:cubicBezTo>
                    <a:pt x="297" y="703"/>
                    <a:pt x="269" y="683"/>
                    <a:pt x="245" y="659"/>
                  </a:cubicBezTo>
                  <a:cubicBezTo>
                    <a:pt x="232" y="647"/>
                    <a:pt x="211" y="630"/>
                    <a:pt x="198" y="611"/>
                  </a:cubicBezTo>
                  <a:lnTo>
                    <a:pt x="198" y="611"/>
                  </a:lnTo>
                  <a:cubicBezTo>
                    <a:pt x="198" y="611"/>
                    <a:pt x="198" y="611"/>
                    <a:pt x="198" y="611"/>
                  </a:cubicBezTo>
                  <a:cubicBezTo>
                    <a:pt x="214" y="602"/>
                    <a:pt x="227" y="593"/>
                    <a:pt x="242" y="585"/>
                  </a:cubicBezTo>
                  <a:cubicBezTo>
                    <a:pt x="273" y="565"/>
                    <a:pt x="302" y="543"/>
                    <a:pt x="328" y="519"/>
                  </a:cubicBezTo>
                  <a:cubicBezTo>
                    <a:pt x="379" y="475"/>
                    <a:pt x="420" y="424"/>
                    <a:pt x="453" y="365"/>
                  </a:cubicBezTo>
                  <a:cubicBezTo>
                    <a:pt x="517" y="249"/>
                    <a:pt x="537" y="97"/>
                    <a:pt x="416" y="9"/>
                  </a:cubicBezTo>
                  <a:cubicBezTo>
                    <a:pt x="408" y="3"/>
                    <a:pt x="399" y="1"/>
                    <a:pt x="391" y="1"/>
                  </a:cubicBezTo>
                  <a:close/>
                </a:path>
              </a:pathLst>
            </a:custGeom>
            <a:solidFill>
              <a:srgbClr val="FD8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1" name="Google Shape;3532;p86">
              <a:extLst>
                <a:ext uri="{FF2B5EF4-FFF2-40B4-BE49-F238E27FC236}">
                  <a16:creationId xmlns:a16="http://schemas.microsoft.com/office/drawing/2014/main" id="{16251B0E-D170-49F3-97F3-6FF92C37C985}"/>
                </a:ext>
              </a:extLst>
            </p:cNvPr>
            <p:cNvSpPr/>
            <p:nvPr/>
          </p:nvSpPr>
          <p:spPr>
            <a:xfrm>
              <a:off x="1268875" y="2216675"/>
              <a:ext cx="7725" cy="6000"/>
            </a:xfrm>
            <a:custGeom>
              <a:avLst/>
              <a:gdLst/>
              <a:ahLst/>
              <a:cxnLst/>
              <a:rect l="l" t="t" r="r" b="b"/>
              <a:pathLst>
                <a:path w="309" h="240" extrusionOk="0">
                  <a:moveTo>
                    <a:pt x="155" y="0"/>
                  </a:moveTo>
                  <a:cubicBezTo>
                    <a:pt x="1" y="0"/>
                    <a:pt x="1" y="239"/>
                    <a:pt x="155" y="239"/>
                  </a:cubicBezTo>
                  <a:cubicBezTo>
                    <a:pt x="308" y="239"/>
                    <a:pt x="308" y="0"/>
                    <a:pt x="1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2" name="Google Shape;3533;p86">
              <a:extLst>
                <a:ext uri="{FF2B5EF4-FFF2-40B4-BE49-F238E27FC236}">
                  <a16:creationId xmlns:a16="http://schemas.microsoft.com/office/drawing/2014/main" id="{9569114F-1717-4E63-992D-E7FAA09F8D50}"/>
                </a:ext>
              </a:extLst>
            </p:cNvPr>
            <p:cNvSpPr/>
            <p:nvPr/>
          </p:nvSpPr>
          <p:spPr>
            <a:xfrm>
              <a:off x="1294025" y="2217375"/>
              <a:ext cx="8425" cy="6500"/>
            </a:xfrm>
            <a:custGeom>
              <a:avLst/>
              <a:gdLst/>
              <a:ahLst/>
              <a:cxnLst/>
              <a:rect l="l" t="t" r="r" b="b"/>
              <a:pathLst>
                <a:path w="337" h="260" extrusionOk="0">
                  <a:moveTo>
                    <a:pt x="170" y="1"/>
                  </a:moveTo>
                  <a:cubicBezTo>
                    <a:pt x="1" y="1"/>
                    <a:pt x="1" y="260"/>
                    <a:pt x="170" y="260"/>
                  </a:cubicBezTo>
                  <a:cubicBezTo>
                    <a:pt x="337" y="260"/>
                    <a:pt x="337" y="1"/>
                    <a:pt x="1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3" name="Google Shape;3534;p86">
              <a:extLst>
                <a:ext uri="{FF2B5EF4-FFF2-40B4-BE49-F238E27FC236}">
                  <a16:creationId xmlns:a16="http://schemas.microsoft.com/office/drawing/2014/main" id="{4977912F-FBF0-41D2-B1E2-5A7335D96E45}"/>
                </a:ext>
              </a:extLst>
            </p:cNvPr>
            <p:cNvSpPr/>
            <p:nvPr/>
          </p:nvSpPr>
          <p:spPr>
            <a:xfrm>
              <a:off x="1271300" y="2168400"/>
              <a:ext cx="79075" cy="51700"/>
            </a:xfrm>
            <a:custGeom>
              <a:avLst/>
              <a:gdLst/>
              <a:ahLst/>
              <a:cxnLst/>
              <a:rect l="l" t="t" r="r" b="b"/>
              <a:pathLst>
                <a:path w="3163" h="2068" extrusionOk="0">
                  <a:moveTo>
                    <a:pt x="1310" y="1"/>
                  </a:moveTo>
                  <a:cubicBezTo>
                    <a:pt x="1094" y="1"/>
                    <a:pt x="881" y="36"/>
                    <a:pt x="679" y="119"/>
                  </a:cubicBezTo>
                  <a:lnTo>
                    <a:pt x="685" y="120"/>
                  </a:lnTo>
                  <a:lnTo>
                    <a:pt x="685" y="120"/>
                  </a:lnTo>
                  <a:cubicBezTo>
                    <a:pt x="590" y="137"/>
                    <a:pt x="496" y="164"/>
                    <a:pt x="405" y="200"/>
                  </a:cubicBezTo>
                  <a:cubicBezTo>
                    <a:pt x="326" y="229"/>
                    <a:pt x="253" y="275"/>
                    <a:pt x="194" y="339"/>
                  </a:cubicBezTo>
                  <a:cubicBezTo>
                    <a:pt x="139" y="409"/>
                    <a:pt x="102" y="495"/>
                    <a:pt x="91" y="585"/>
                  </a:cubicBezTo>
                  <a:cubicBezTo>
                    <a:pt x="0" y="1099"/>
                    <a:pt x="350" y="1652"/>
                    <a:pt x="853" y="1793"/>
                  </a:cubicBezTo>
                  <a:cubicBezTo>
                    <a:pt x="890" y="1681"/>
                    <a:pt x="811" y="1569"/>
                    <a:pt x="743" y="1470"/>
                  </a:cubicBezTo>
                  <a:cubicBezTo>
                    <a:pt x="675" y="1373"/>
                    <a:pt x="620" y="1237"/>
                    <a:pt x="692" y="1145"/>
                  </a:cubicBezTo>
                  <a:lnTo>
                    <a:pt x="692" y="1145"/>
                  </a:lnTo>
                  <a:cubicBezTo>
                    <a:pt x="1077" y="1593"/>
                    <a:pt x="1588" y="1916"/>
                    <a:pt x="2159" y="2067"/>
                  </a:cubicBezTo>
                  <a:cubicBezTo>
                    <a:pt x="2146" y="1955"/>
                    <a:pt x="2043" y="1878"/>
                    <a:pt x="1970" y="1790"/>
                  </a:cubicBezTo>
                  <a:cubicBezTo>
                    <a:pt x="1896" y="1705"/>
                    <a:pt x="1856" y="1556"/>
                    <a:pt x="1951" y="1490"/>
                  </a:cubicBezTo>
                  <a:lnTo>
                    <a:pt x="1951" y="1490"/>
                  </a:lnTo>
                  <a:cubicBezTo>
                    <a:pt x="2225" y="1828"/>
                    <a:pt x="2638" y="2024"/>
                    <a:pt x="3070" y="2024"/>
                  </a:cubicBezTo>
                  <a:cubicBezTo>
                    <a:pt x="3084" y="2024"/>
                    <a:pt x="3098" y="2024"/>
                    <a:pt x="3112" y="2023"/>
                  </a:cubicBezTo>
                  <a:cubicBezTo>
                    <a:pt x="3126" y="1758"/>
                    <a:pt x="3139" y="1490"/>
                    <a:pt x="3150" y="1222"/>
                  </a:cubicBezTo>
                  <a:cubicBezTo>
                    <a:pt x="3159" y="1075"/>
                    <a:pt x="3163" y="921"/>
                    <a:pt x="3112" y="782"/>
                  </a:cubicBezTo>
                  <a:cubicBezTo>
                    <a:pt x="3014" y="512"/>
                    <a:pt x="2726" y="363"/>
                    <a:pt x="2456" y="255"/>
                  </a:cubicBezTo>
                  <a:cubicBezTo>
                    <a:pt x="2093" y="112"/>
                    <a:pt x="1696" y="1"/>
                    <a:pt x="1310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4" name="Google Shape;3535;p86">
              <a:extLst>
                <a:ext uri="{FF2B5EF4-FFF2-40B4-BE49-F238E27FC236}">
                  <a16:creationId xmlns:a16="http://schemas.microsoft.com/office/drawing/2014/main" id="{A87957DC-77CB-408D-B6BD-6D2805512D8D}"/>
                </a:ext>
              </a:extLst>
            </p:cNvPr>
            <p:cNvSpPr/>
            <p:nvPr/>
          </p:nvSpPr>
          <p:spPr>
            <a:xfrm>
              <a:off x="1311550" y="2192725"/>
              <a:ext cx="48050" cy="61625"/>
            </a:xfrm>
            <a:custGeom>
              <a:avLst/>
              <a:gdLst/>
              <a:ahLst/>
              <a:cxnLst/>
              <a:rect l="l" t="t" r="r" b="b"/>
              <a:pathLst>
                <a:path w="1922" h="2465" extrusionOk="0">
                  <a:moveTo>
                    <a:pt x="1448" y="1"/>
                  </a:moveTo>
                  <a:lnTo>
                    <a:pt x="0" y="418"/>
                  </a:lnTo>
                  <a:cubicBezTo>
                    <a:pt x="0" y="418"/>
                    <a:pt x="461" y="1160"/>
                    <a:pt x="407" y="1430"/>
                  </a:cubicBezTo>
                  <a:cubicBezTo>
                    <a:pt x="446" y="1338"/>
                    <a:pt x="547" y="1283"/>
                    <a:pt x="647" y="1283"/>
                  </a:cubicBezTo>
                  <a:cubicBezTo>
                    <a:pt x="688" y="1283"/>
                    <a:pt x="728" y="1292"/>
                    <a:pt x="765" y="1312"/>
                  </a:cubicBezTo>
                  <a:cubicBezTo>
                    <a:pt x="888" y="1380"/>
                    <a:pt x="938" y="1551"/>
                    <a:pt x="879" y="1681"/>
                  </a:cubicBezTo>
                  <a:cubicBezTo>
                    <a:pt x="823" y="1794"/>
                    <a:pt x="708" y="1863"/>
                    <a:pt x="584" y="1863"/>
                  </a:cubicBezTo>
                  <a:cubicBezTo>
                    <a:pt x="566" y="1863"/>
                    <a:pt x="548" y="1862"/>
                    <a:pt x="530" y="1858"/>
                  </a:cubicBezTo>
                  <a:cubicBezTo>
                    <a:pt x="448" y="2061"/>
                    <a:pt x="365" y="2263"/>
                    <a:pt x="284" y="2465"/>
                  </a:cubicBezTo>
                  <a:cubicBezTo>
                    <a:pt x="446" y="2366"/>
                    <a:pt x="639" y="2337"/>
                    <a:pt x="817" y="2278"/>
                  </a:cubicBezTo>
                  <a:cubicBezTo>
                    <a:pt x="1050" y="2199"/>
                    <a:pt x="1261" y="2065"/>
                    <a:pt x="1430" y="1887"/>
                  </a:cubicBezTo>
                  <a:cubicBezTo>
                    <a:pt x="1788" y="1509"/>
                    <a:pt x="1922" y="899"/>
                    <a:pt x="1658" y="449"/>
                  </a:cubicBezTo>
                  <a:cubicBezTo>
                    <a:pt x="1573" y="306"/>
                    <a:pt x="1448" y="167"/>
                    <a:pt x="1448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5" name="Google Shape;3536;p86">
              <a:extLst>
                <a:ext uri="{FF2B5EF4-FFF2-40B4-BE49-F238E27FC236}">
                  <a16:creationId xmlns:a16="http://schemas.microsoft.com/office/drawing/2014/main" id="{8B4FD59B-513B-46F7-A02B-762141A704CB}"/>
                </a:ext>
              </a:extLst>
            </p:cNvPr>
            <p:cNvSpPr/>
            <p:nvPr/>
          </p:nvSpPr>
          <p:spPr>
            <a:xfrm>
              <a:off x="1338725" y="2147850"/>
              <a:ext cx="79025" cy="66800"/>
            </a:xfrm>
            <a:custGeom>
              <a:avLst/>
              <a:gdLst/>
              <a:ahLst/>
              <a:cxnLst/>
              <a:rect l="l" t="t" r="r" b="b"/>
              <a:pathLst>
                <a:path w="3161" h="2672" extrusionOk="0">
                  <a:moveTo>
                    <a:pt x="1988" y="0"/>
                  </a:moveTo>
                  <a:cubicBezTo>
                    <a:pt x="1082" y="0"/>
                    <a:pt x="265" y="592"/>
                    <a:pt x="0" y="1479"/>
                  </a:cubicBezTo>
                  <a:lnTo>
                    <a:pt x="233" y="2164"/>
                  </a:lnTo>
                  <a:cubicBezTo>
                    <a:pt x="590" y="2556"/>
                    <a:pt x="1148" y="2671"/>
                    <a:pt x="1688" y="2671"/>
                  </a:cubicBezTo>
                  <a:cubicBezTo>
                    <a:pt x="1763" y="2671"/>
                    <a:pt x="1837" y="2669"/>
                    <a:pt x="1911" y="2665"/>
                  </a:cubicBezTo>
                  <a:cubicBezTo>
                    <a:pt x="2181" y="2650"/>
                    <a:pt x="2511" y="2566"/>
                    <a:pt x="2574" y="2303"/>
                  </a:cubicBezTo>
                  <a:cubicBezTo>
                    <a:pt x="2612" y="2145"/>
                    <a:pt x="2530" y="1978"/>
                    <a:pt x="2407" y="1870"/>
                  </a:cubicBezTo>
                  <a:cubicBezTo>
                    <a:pt x="2284" y="1765"/>
                    <a:pt x="2128" y="1705"/>
                    <a:pt x="1975" y="1651"/>
                  </a:cubicBezTo>
                  <a:lnTo>
                    <a:pt x="1975" y="1651"/>
                  </a:lnTo>
                  <a:cubicBezTo>
                    <a:pt x="2068" y="1656"/>
                    <a:pt x="2162" y="1659"/>
                    <a:pt x="2256" y="1659"/>
                  </a:cubicBezTo>
                  <a:cubicBezTo>
                    <a:pt x="2418" y="1659"/>
                    <a:pt x="2580" y="1650"/>
                    <a:pt x="2741" y="1631"/>
                  </a:cubicBezTo>
                  <a:cubicBezTo>
                    <a:pt x="2899" y="1613"/>
                    <a:pt x="3093" y="1556"/>
                    <a:pt x="3128" y="1400"/>
                  </a:cubicBezTo>
                  <a:cubicBezTo>
                    <a:pt x="3161" y="1260"/>
                    <a:pt x="3044" y="1128"/>
                    <a:pt x="2921" y="1053"/>
                  </a:cubicBezTo>
                  <a:cubicBezTo>
                    <a:pt x="2612" y="864"/>
                    <a:pt x="2229" y="856"/>
                    <a:pt x="1867" y="851"/>
                  </a:cubicBezTo>
                  <a:cubicBezTo>
                    <a:pt x="2074" y="823"/>
                    <a:pt x="2295" y="787"/>
                    <a:pt x="2454" y="651"/>
                  </a:cubicBezTo>
                  <a:cubicBezTo>
                    <a:pt x="2609" y="513"/>
                    <a:pt x="2662" y="234"/>
                    <a:pt x="2500" y="102"/>
                  </a:cubicBezTo>
                  <a:cubicBezTo>
                    <a:pt x="2432" y="45"/>
                    <a:pt x="2339" y="28"/>
                    <a:pt x="2251" y="17"/>
                  </a:cubicBezTo>
                  <a:cubicBezTo>
                    <a:pt x="2163" y="5"/>
                    <a:pt x="2075" y="0"/>
                    <a:pt x="1988" y="0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6" name="Google Shape;3537;p86">
              <a:extLst>
                <a:ext uri="{FF2B5EF4-FFF2-40B4-BE49-F238E27FC236}">
                  <a16:creationId xmlns:a16="http://schemas.microsoft.com/office/drawing/2014/main" id="{1988F449-2AAB-4FD0-81E1-5DDB1D782288}"/>
                </a:ext>
              </a:extLst>
            </p:cNvPr>
            <p:cNvSpPr/>
            <p:nvPr/>
          </p:nvSpPr>
          <p:spPr>
            <a:xfrm>
              <a:off x="1259050" y="2280800"/>
              <a:ext cx="111000" cy="114950"/>
            </a:xfrm>
            <a:custGeom>
              <a:avLst/>
              <a:gdLst/>
              <a:ahLst/>
              <a:cxnLst/>
              <a:rect l="l" t="t" r="r" b="b"/>
              <a:pathLst>
                <a:path w="4440" h="4598" extrusionOk="0">
                  <a:moveTo>
                    <a:pt x="3477" y="0"/>
                  </a:moveTo>
                  <a:cubicBezTo>
                    <a:pt x="3477" y="0"/>
                    <a:pt x="2706" y="448"/>
                    <a:pt x="1839" y="448"/>
                  </a:cubicBezTo>
                  <a:cubicBezTo>
                    <a:pt x="1805" y="448"/>
                    <a:pt x="1772" y="447"/>
                    <a:pt x="1738" y="446"/>
                  </a:cubicBezTo>
                  <a:cubicBezTo>
                    <a:pt x="1310" y="428"/>
                    <a:pt x="895" y="294"/>
                    <a:pt x="541" y="53"/>
                  </a:cubicBezTo>
                  <a:cubicBezTo>
                    <a:pt x="532" y="57"/>
                    <a:pt x="526" y="59"/>
                    <a:pt x="519" y="64"/>
                  </a:cubicBezTo>
                  <a:cubicBezTo>
                    <a:pt x="378" y="136"/>
                    <a:pt x="308" y="259"/>
                    <a:pt x="251" y="391"/>
                  </a:cubicBezTo>
                  <a:lnTo>
                    <a:pt x="1" y="2203"/>
                  </a:lnTo>
                  <a:cubicBezTo>
                    <a:pt x="1" y="2203"/>
                    <a:pt x="642" y="4509"/>
                    <a:pt x="642" y="4564"/>
                  </a:cubicBezTo>
                  <a:cubicBezTo>
                    <a:pt x="642" y="4591"/>
                    <a:pt x="1460" y="4598"/>
                    <a:pt x="2294" y="4598"/>
                  </a:cubicBezTo>
                  <a:cubicBezTo>
                    <a:pt x="3161" y="4598"/>
                    <a:pt x="4046" y="4590"/>
                    <a:pt x="4046" y="4590"/>
                  </a:cubicBezTo>
                  <a:cubicBezTo>
                    <a:pt x="4046" y="4590"/>
                    <a:pt x="4439" y="3808"/>
                    <a:pt x="4250" y="2220"/>
                  </a:cubicBezTo>
                  <a:cubicBezTo>
                    <a:pt x="4061" y="635"/>
                    <a:pt x="3477" y="0"/>
                    <a:pt x="3477" y="0"/>
                  </a:cubicBezTo>
                  <a:close/>
                </a:path>
              </a:pathLst>
            </a:custGeom>
            <a:solidFill>
              <a:srgbClr val="F464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7" name="Google Shape;3538;p86">
              <a:extLst>
                <a:ext uri="{FF2B5EF4-FFF2-40B4-BE49-F238E27FC236}">
                  <a16:creationId xmlns:a16="http://schemas.microsoft.com/office/drawing/2014/main" id="{8574A29D-EC10-4E39-8BC5-2AE9B2A040BD}"/>
                </a:ext>
              </a:extLst>
            </p:cNvPr>
            <p:cNvSpPr/>
            <p:nvPr/>
          </p:nvSpPr>
          <p:spPr>
            <a:xfrm>
              <a:off x="1346900" y="2381975"/>
              <a:ext cx="30275" cy="28525"/>
            </a:xfrm>
            <a:custGeom>
              <a:avLst/>
              <a:gdLst/>
              <a:ahLst/>
              <a:cxnLst/>
              <a:rect l="l" t="t" r="r" b="b"/>
              <a:pathLst>
                <a:path w="1211" h="1141" extrusionOk="0">
                  <a:moveTo>
                    <a:pt x="721" y="0"/>
                  </a:moveTo>
                  <a:cubicBezTo>
                    <a:pt x="689" y="0"/>
                    <a:pt x="657" y="5"/>
                    <a:pt x="627" y="14"/>
                  </a:cubicBezTo>
                  <a:cubicBezTo>
                    <a:pt x="416" y="60"/>
                    <a:pt x="211" y="135"/>
                    <a:pt x="23" y="238"/>
                  </a:cubicBezTo>
                  <a:lnTo>
                    <a:pt x="209" y="291"/>
                  </a:lnTo>
                  <a:cubicBezTo>
                    <a:pt x="126" y="313"/>
                    <a:pt x="58" y="372"/>
                    <a:pt x="27" y="451"/>
                  </a:cubicBezTo>
                  <a:cubicBezTo>
                    <a:pt x="1" y="532"/>
                    <a:pt x="36" y="633"/>
                    <a:pt x="113" y="664"/>
                  </a:cubicBezTo>
                  <a:cubicBezTo>
                    <a:pt x="138" y="671"/>
                    <a:pt x="165" y="675"/>
                    <a:pt x="192" y="675"/>
                  </a:cubicBezTo>
                  <a:cubicBezTo>
                    <a:pt x="204" y="675"/>
                    <a:pt x="216" y="674"/>
                    <a:pt x="229" y="673"/>
                  </a:cubicBezTo>
                  <a:lnTo>
                    <a:pt x="510" y="657"/>
                  </a:lnTo>
                  <a:lnTo>
                    <a:pt x="510" y="657"/>
                  </a:lnTo>
                  <a:lnTo>
                    <a:pt x="284" y="783"/>
                  </a:lnTo>
                  <a:cubicBezTo>
                    <a:pt x="247" y="802"/>
                    <a:pt x="205" y="842"/>
                    <a:pt x="229" y="875"/>
                  </a:cubicBezTo>
                  <a:cubicBezTo>
                    <a:pt x="244" y="890"/>
                    <a:pt x="263" y="897"/>
                    <a:pt x="284" y="897"/>
                  </a:cubicBezTo>
                  <a:cubicBezTo>
                    <a:pt x="287" y="897"/>
                    <a:pt x="290" y="897"/>
                    <a:pt x="293" y="897"/>
                  </a:cubicBezTo>
                  <a:lnTo>
                    <a:pt x="714" y="897"/>
                  </a:lnTo>
                  <a:cubicBezTo>
                    <a:pt x="725" y="952"/>
                    <a:pt x="651" y="980"/>
                    <a:pt x="596" y="991"/>
                  </a:cubicBezTo>
                  <a:cubicBezTo>
                    <a:pt x="541" y="1002"/>
                    <a:pt x="473" y="1055"/>
                    <a:pt x="506" y="1101"/>
                  </a:cubicBezTo>
                  <a:cubicBezTo>
                    <a:pt x="523" y="1119"/>
                    <a:pt x="550" y="1130"/>
                    <a:pt x="574" y="1130"/>
                  </a:cubicBezTo>
                  <a:cubicBezTo>
                    <a:pt x="644" y="1137"/>
                    <a:pt x="715" y="1140"/>
                    <a:pt x="785" y="1140"/>
                  </a:cubicBezTo>
                  <a:cubicBezTo>
                    <a:pt x="843" y="1140"/>
                    <a:pt x="901" y="1138"/>
                    <a:pt x="958" y="1134"/>
                  </a:cubicBezTo>
                  <a:cubicBezTo>
                    <a:pt x="1024" y="1130"/>
                    <a:pt x="1105" y="1112"/>
                    <a:pt x="1121" y="1044"/>
                  </a:cubicBezTo>
                  <a:cubicBezTo>
                    <a:pt x="1136" y="976"/>
                    <a:pt x="1066" y="921"/>
                    <a:pt x="1002" y="890"/>
                  </a:cubicBezTo>
                  <a:cubicBezTo>
                    <a:pt x="1000" y="837"/>
                    <a:pt x="1061" y="811"/>
                    <a:pt x="1110" y="791"/>
                  </a:cubicBezTo>
                  <a:cubicBezTo>
                    <a:pt x="1158" y="772"/>
                    <a:pt x="1211" y="721"/>
                    <a:pt x="1182" y="677"/>
                  </a:cubicBezTo>
                  <a:cubicBezTo>
                    <a:pt x="1171" y="662"/>
                    <a:pt x="1154" y="649"/>
                    <a:pt x="1134" y="644"/>
                  </a:cubicBezTo>
                  <a:lnTo>
                    <a:pt x="965" y="574"/>
                  </a:lnTo>
                  <a:cubicBezTo>
                    <a:pt x="1024" y="537"/>
                    <a:pt x="1077" y="493"/>
                    <a:pt x="1123" y="442"/>
                  </a:cubicBezTo>
                  <a:cubicBezTo>
                    <a:pt x="1154" y="407"/>
                    <a:pt x="1184" y="363"/>
                    <a:pt x="1176" y="317"/>
                  </a:cubicBezTo>
                  <a:cubicBezTo>
                    <a:pt x="1162" y="252"/>
                    <a:pt x="1087" y="228"/>
                    <a:pt x="1020" y="228"/>
                  </a:cubicBezTo>
                  <a:cubicBezTo>
                    <a:pt x="1012" y="228"/>
                    <a:pt x="1003" y="228"/>
                    <a:pt x="995" y="229"/>
                  </a:cubicBezTo>
                  <a:cubicBezTo>
                    <a:pt x="963" y="232"/>
                    <a:pt x="929" y="237"/>
                    <a:pt x="895" y="237"/>
                  </a:cubicBezTo>
                  <a:cubicBezTo>
                    <a:pt x="854" y="237"/>
                    <a:pt x="815" y="229"/>
                    <a:pt x="785" y="203"/>
                  </a:cubicBezTo>
                  <a:lnTo>
                    <a:pt x="785" y="203"/>
                  </a:lnTo>
                  <a:cubicBezTo>
                    <a:pt x="793" y="206"/>
                    <a:pt x="801" y="208"/>
                    <a:pt x="809" y="208"/>
                  </a:cubicBezTo>
                  <a:cubicBezTo>
                    <a:pt x="853" y="208"/>
                    <a:pt x="896" y="163"/>
                    <a:pt x="892" y="117"/>
                  </a:cubicBezTo>
                  <a:cubicBezTo>
                    <a:pt x="890" y="64"/>
                    <a:pt x="842" y="20"/>
                    <a:pt x="789" y="7"/>
                  </a:cubicBezTo>
                  <a:cubicBezTo>
                    <a:pt x="766" y="3"/>
                    <a:pt x="743" y="0"/>
                    <a:pt x="7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8" name="Google Shape;3539;p86">
              <a:extLst>
                <a:ext uri="{FF2B5EF4-FFF2-40B4-BE49-F238E27FC236}">
                  <a16:creationId xmlns:a16="http://schemas.microsoft.com/office/drawing/2014/main" id="{51A672BC-5E65-4C20-940A-C398C8D6439C}"/>
                </a:ext>
              </a:extLst>
            </p:cNvPr>
            <p:cNvSpPr/>
            <p:nvPr/>
          </p:nvSpPr>
          <p:spPr>
            <a:xfrm>
              <a:off x="1147500" y="2260700"/>
              <a:ext cx="73325" cy="45925"/>
            </a:xfrm>
            <a:custGeom>
              <a:avLst/>
              <a:gdLst/>
              <a:ahLst/>
              <a:cxnLst/>
              <a:rect l="l" t="t" r="r" b="b"/>
              <a:pathLst>
                <a:path w="2933" h="1837" extrusionOk="0">
                  <a:moveTo>
                    <a:pt x="180" y="0"/>
                  </a:moveTo>
                  <a:lnTo>
                    <a:pt x="220" y="88"/>
                  </a:lnTo>
                  <a:cubicBezTo>
                    <a:pt x="240" y="301"/>
                    <a:pt x="178" y="514"/>
                    <a:pt x="48" y="683"/>
                  </a:cubicBezTo>
                  <a:cubicBezTo>
                    <a:pt x="26" y="705"/>
                    <a:pt x="11" y="734"/>
                    <a:pt x="5" y="765"/>
                  </a:cubicBezTo>
                  <a:cubicBezTo>
                    <a:pt x="0" y="817"/>
                    <a:pt x="46" y="855"/>
                    <a:pt x="86" y="883"/>
                  </a:cubicBezTo>
                  <a:lnTo>
                    <a:pt x="1188" y="1623"/>
                  </a:lnTo>
                  <a:cubicBezTo>
                    <a:pt x="1311" y="1705"/>
                    <a:pt x="1434" y="1788"/>
                    <a:pt x="1573" y="1821"/>
                  </a:cubicBezTo>
                  <a:cubicBezTo>
                    <a:pt x="1619" y="1832"/>
                    <a:pt x="1666" y="1837"/>
                    <a:pt x="1712" y="1837"/>
                  </a:cubicBezTo>
                  <a:cubicBezTo>
                    <a:pt x="2000" y="1837"/>
                    <a:pt x="2274" y="1642"/>
                    <a:pt x="2515" y="1454"/>
                  </a:cubicBezTo>
                  <a:cubicBezTo>
                    <a:pt x="2409" y="1421"/>
                    <a:pt x="2409" y="1243"/>
                    <a:pt x="2488" y="1162"/>
                  </a:cubicBezTo>
                  <a:cubicBezTo>
                    <a:pt x="2570" y="1081"/>
                    <a:pt x="2684" y="1061"/>
                    <a:pt x="2789" y="1026"/>
                  </a:cubicBezTo>
                  <a:cubicBezTo>
                    <a:pt x="2820" y="1019"/>
                    <a:pt x="2849" y="1004"/>
                    <a:pt x="2868" y="980"/>
                  </a:cubicBezTo>
                  <a:cubicBezTo>
                    <a:pt x="2932" y="896"/>
                    <a:pt x="2838" y="780"/>
                    <a:pt x="2745" y="738"/>
                  </a:cubicBezTo>
                  <a:cubicBezTo>
                    <a:pt x="2655" y="694"/>
                    <a:pt x="2539" y="639"/>
                    <a:pt x="2545" y="532"/>
                  </a:cubicBezTo>
                  <a:cubicBezTo>
                    <a:pt x="2552" y="486"/>
                    <a:pt x="2572" y="444"/>
                    <a:pt x="2600" y="409"/>
                  </a:cubicBezTo>
                  <a:cubicBezTo>
                    <a:pt x="2697" y="279"/>
                    <a:pt x="2798" y="154"/>
                    <a:pt x="2903" y="33"/>
                  </a:cubicBezTo>
                  <a:lnTo>
                    <a:pt x="2903" y="33"/>
                  </a:lnTo>
                  <a:cubicBezTo>
                    <a:pt x="2444" y="40"/>
                    <a:pt x="1992" y="128"/>
                    <a:pt x="1535" y="165"/>
                  </a:cubicBezTo>
                  <a:cubicBezTo>
                    <a:pt x="1414" y="174"/>
                    <a:pt x="1292" y="180"/>
                    <a:pt x="1170" y="180"/>
                  </a:cubicBezTo>
                  <a:cubicBezTo>
                    <a:pt x="831" y="180"/>
                    <a:pt x="493" y="136"/>
                    <a:pt x="180" y="0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9" name="Google Shape;3540;p86">
              <a:extLst>
                <a:ext uri="{FF2B5EF4-FFF2-40B4-BE49-F238E27FC236}">
                  <a16:creationId xmlns:a16="http://schemas.microsoft.com/office/drawing/2014/main" id="{D6B54027-8195-4116-A386-C78518697615}"/>
                </a:ext>
              </a:extLst>
            </p:cNvPr>
            <p:cNvSpPr/>
            <p:nvPr/>
          </p:nvSpPr>
          <p:spPr>
            <a:xfrm>
              <a:off x="1149850" y="2281125"/>
              <a:ext cx="31000" cy="94225"/>
            </a:xfrm>
            <a:custGeom>
              <a:avLst/>
              <a:gdLst/>
              <a:ahLst/>
              <a:cxnLst/>
              <a:rect l="l" t="t" r="r" b="b"/>
              <a:pathLst>
                <a:path w="1240" h="3769" extrusionOk="0">
                  <a:moveTo>
                    <a:pt x="402" y="0"/>
                  </a:moveTo>
                  <a:cubicBezTo>
                    <a:pt x="106" y="1235"/>
                    <a:pt x="1" y="2504"/>
                    <a:pt x="91" y="3769"/>
                  </a:cubicBezTo>
                  <a:cubicBezTo>
                    <a:pt x="350" y="3538"/>
                    <a:pt x="747" y="3584"/>
                    <a:pt x="1070" y="3461"/>
                  </a:cubicBezTo>
                  <a:cubicBezTo>
                    <a:pt x="1129" y="3437"/>
                    <a:pt x="1189" y="3407"/>
                    <a:pt x="1217" y="3352"/>
                  </a:cubicBezTo>
                  <a:cubicBezTo>
                    <a:pt x="1233" y="3308"/>
                    <a:pt x="1239" y="3262"/>
                    <a:pt x="1235" y="3216"/>
                  </a:cubicBezTo>
                  <a:cubicBezTo>
                    <a:pt x="1204" y="2214"/>
                    <a:pt x="1173" y="1210"/>
                    <a:pt x="1143" y="209"/>
                  </a:cubicBezTo>
                  <a:lnTo>
                    <a:pt x="402" y="0"/>
                  </a:ln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0" name="Google Shape;3541;p86">
              <a:extLst>
                <a:ext uri="{FF2B5EF4-FFF2-40B4-BE49-F238E27FC236}">
                  <a16:creationId xmlns:a16="http://schemas.microsoft.com/office/drawing/2014/main" id="{C606A240-3317-4DA7-9052-BEBE3D33562C}"/>
                </a:ext>
              </a:extLst>
            </p:cNvPr>
            <p:cNvSpPr/>
            <p:nvPr/>
          </p:nvSpPr>
          <p:spPr>
            <a:xfrm>
              <a:off x="1445575" y="2754225"/>
              <a:ext cx="54425" cy="66175"/>
            </a:xfrm>
            <a:custGeom>
              <a:avLst/>
              <a:gdLst/>
              <a:ahLst/>
              <a:cxnLst/>
              <a:rect l="l" t="t" r="r" b="b"/>
              <a:pathLst>
                <a:path w="2177" h="2647" extrusionOk="0">
                  <a:moveTo>
                    <a:pt x="1074" y="1"/>
                  </a:moveTo>
                  <a:lnTo>
                    <a:pt x="0" y="607"/>
                  </a:lnTo>
                  <a:cubicBezTo>
                    <a:pt x="0" y="607"/>
                    <a:pt x="1305" y="2008"/>
                    <a:pt x="1267" y="2032"/>
                  </a:cubicBezTo>
                  <a:cubicBezTo>
                    <a:pt x="780" y="2353"/>
                    <a:pt x="804" y="2647"/>
                    <a:pt x="804" y="2647"/>
                  </a:cubicBezTo>
                  <a:lnTo>
                    <a:pt x="2177" y="1870"/>
                  </a:lnTo>
                  <a:lnTo>
                    <a:pt x="107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1" name="Google Shape;3542;p86">
              <a:extLst>
                <a:ext uri="{FF2B5EF4-FFF2-40B4-BE49-F238E27FC236}">
                  <a16:creationId xmlns:a16="http://schemas.microsoft.com/office/drawing/2014/main" id="{CA2A39DA-B401-49A3-9A14-2E4947453006}"/>
                </a:ext>
              </a:extLst>
            </p:cNvPr>
            <p:cNvSpPr/>
            <p:nvPr/>
          </p:nvSpPr>
          <p:spPr>
            <a:xfrm>
              <a:off x="1278050" y="2408725"/>
              <a:ext cx="9425" cy="142675"/>
            </a:xfrm>
            <a:custGeom>
              <a:avLst/>
              <a:gdLst/>
              <a:ahLst/>
              <a:cxnLst/>
              <a:rect l="l" t="t" r="r" b="b"/>
              <a:pathLst>
                <a:path w="377" h="5707" extrusionOk="0">
                  <a:moveTo>
                    <a:pt x="298" y="1"/>
                  </a:moveTo>
                  <a:cubicBezTo>
                    <a:pt x="267" y="1"/>
                    <a:pt x="238" y="17"/>
                    <a:pt x="231" y="53"/>
                  </a:cubicBezTo>
                  <a:cubicBezTo>
                    <a:pt x="77" y="949"/>
                    <a:pt x="62" y="1885"/>
                    <a:pt x="31" y="2789"/>
                  </a:cubicBezTo>
                  <a:cubicBezTo>
                    <a:pt x="1" y="3734"/>
                    <a:pt x="3" y="4680"/>
                    <a:pt x="40" y="5625"/>
                  </a:cubicBezTo>
                  <a:cubicBezTo>
                    <a:pt x="42" y="5679"/>
                    <a:pt x="86" y="5707"/>
                    <a:pt x="129" y="5707"/>
                  </a:cubicBezTo>
                  <a:cubicBezTo>
                    <a:pt x="172" y="5707"/>
                    <a:pt x="214" y="5679"/>
                    <a:pt x="211" y="5625"/>
                  </a:cubicBezTo>
                  <a:cubicBezTo>
                    <a:pt x="168" y="4698"/>
                    <a:pt x="157" y="3771"/>
                    <a:pt x="185" y="2844"/>
                  </a:cubicBezTo>
                  <a:cubicBezTo>
                    <a:pt x="216" y="1917"/>
                    <a:pt x="334" y="997"/>
                    <a:pt x="374" y="73"/>
                  </a:cubicBezTo>
                  <a:cubicBezTo>
                    <a:pt x="376" y="27"/>
                    <a:pt x="336" y="1"/>
                    <a:pt x="29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2" name="Google Shape;3543;p86">
              <a:extLst>
                <a:ext uri="{FF2B5EF4-FFF2-40B4-BE49-F238E27FC236}">
                  <a16:creationId xmlns:a16="http://schemas.microsoft.com/office/drawing/2014/main" id="{132AEC1C-5A31-4D1F-99F6-F66A4A392FC4}"/>
                </a:ext>
              </a:extLst>
            </p:cNvPr>
            <p:cNvSpPr/>
            <p:nvPr/>
          </p:nvSpPr>
          <p:spPr>
            <a:xfrm>
              <a:off x="1345725" y="2408900"/>
              <a:ext cx="28550" cy="145575"/>
            </a:xfrm>
            <a:custGeom>
              <a:avLst/>
              <a:gdLst/>
              <a:ahLst/>
              <a:cxnLst/>
              <a:rect l="l" t="t" r="r" b="b"/>
              <a:pathLst>
                <a:path w="1142" h="5823" extrusionOk="0">
                  <a:moveTo>
                    <a:pt x="70" y="0"/>
                  </a:moveTo>
                  <a:cubicBezTo>
                    <a:pt x="35" y="0"/>
                    <a:pt x="1" y="31"/>
                    <a:pt x="12" y="74"/>
                  </a:cubicBezTo>
                  <a:cubicBezTo>
                    <a:pt x="107" y="511"/>
                    <a:pt x="329" y="929"/>
                    <a:pt x="450" y="1364"/>
                  </a:cubicBezTo>
                  <a:cubicBezTo>
                    <a:pt x="583" y="1856"/>
                    <a:pt x="676" y="2358"/>
                    <a:pt x="724" y="2866"/>
                  </a:cubicBezTo>
                  <a:cubicBezTo>
                    <a:pt x="821" y="3828"/>
                    <a:pt x="838" y="4805"/>
                    <a:pt x="974" y="5763"/>
                  </a:cubicBezTo>
                  <a:cubicBezTo>
                    <a:pt x="980" y="5804"/>
                    <a:pt x="1014" y="5823"/>
                    <a:pt x="1049" y="5823"/>
                  </a:cubicBezTo>
                  <a:cubicBezTo>
                    <a:pt x="1094" y="5823"/>
                    <a:pt x="1142" y="5792"/>
                    <a:pt x="1139" y="5741"/>
                  </a:cubicBezTo>
                  <a:cubicBezTo>
                    <a:pt x="1126" y="5213"/>
                    <a:pt x="1058" y="4684"/>
                    <a:pt x="1014" y="4159"/>
                  </a:cubicBezTo>
                  <a:cubicBezTo>
                    <a:pt x="972" y="3654"/>
                    <a:pt x="937" y="3147"/>
                    <a:pt x="880" y="2642"/>
                  </a:cubicBezTo>
                  <a:cubicBezTo>
                    <a:pt x="829" y="2194"/>
                    <a:pt x="746" y="1750"/>
                    <a:pt x="627" y="1313"/>
                  </a:cubicBezTo>
                  <a:cubicBezTo>
                    <a:pt x="511" y="891"/>
                    <a:pt x="386" y="384"/>
                    <a:pt x="120" y="28"/>
                  </a:cubicBezTo>
                  <a:cubicBezTo>
                    <a:pt x="107" y="9"/>
                    <a:pt x="88" y="0"/>
                    <a:pt x="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3" name="Google Shape;3544;p86">
              <a:extLst>
                <a:ext uri="{FF2B5EF4-FFF2-40B4-BE49-F238E27FC236}">
                  <a16:creationId xmlns:a16="http://schemas.microsoft.com/office/drawing/2014/main" id="{FF9FD73B-ABEF-4C02-8F68-88F80A8795EA}"/>
                </a:ext>
              </a:extLst>
            </p:cNvPr>
            <p:cNvSpPr/>
            <p:nvPr/>
          </p:nvSpPr>
          <p:spPr>
            <a:xfrm>
              <a:off x="1313575" y="2410875"/>
              <a:ext cx="44100" cy="24725"/>
            </a:xfrm>
            <a:custGeom>
              <a:avLst/>
              <a:gdLst/>
              <a:ahLst/>
              <a:cxnLst/>
              <a:rect l="l" t="t" r="r" b="b"/>
              <a:pathLst>
                <a:path w="1764" h="989" extrusionOk="0">
                  <a:moveTo>
                    <a:pt x="67" y="0"/>
                  </a:moveTo>
                  <a:cubicBezTo>
                    <a:pt x="31" y="0"/>
                    <a:pt x="1" y="35"/>
                    <a:pt x="9" y="75"/>
                  </a:cubicBezTo>
                  <a:lnTo>
                    <a:pt x="9" y="77"/>
                  </a:lnTo>
                  <a:cubicBezTo>
                    <a:pt x="31" y="149"/>
                    <a:pt x="86" y="211"/>
                    <a:pt x="135" y="268"/>
                  </a:cubicBezTo>
                  <a:cubicBezTo>
                    <a:pt x="187" y="329"/>
                    <a:pt x="244" y="389"/>
                    <a:pt x="306" y="443"/>
                  </a:cubicBezTo>
                  <a:cubicBezTo>
                    <a:pt x="545" y="657"/>
                    <a:pt x="828" y="817"/>
                    <a:pt x="1136" y="911"/>
                  </a:cubicBezTo>
                  <a:cubicBezTo>
                    <a:pt x="1267" y="952"/>
                    <a:pt x="1406" y="988"/>
                    <a:pt x="1545" y="988"/>
                  </a:cubicBezTo>
                  <a:cubicBezTo>
                    <a:pt x="1584" y="988"/>
                    <a:pt x="1623" y="986"/>
                    <a:pt x="1661" y="979"/>
                  </a:cubicBezTo>
                  <a:cubicBezTo>
                    <a:pt x="1763" y="963"/>
                    <a:pt x="1727" y="813"/>
                    <a:pt x="1631" y="813"/>
                  </a:cubicBezTo>
                  <a:cubicBezTo>
                    <a:pt x="1625" y="813"/>
                    <a:pt x="1620" y="814"/>
                    <a:pt x="1615" y="815"/>
                  </a:cubicBezTo>
                  <a:cubicBezTo>
                    <a:pt x="1590" y="819"/>
                    <a:pt x="1564" y="821"/>
                    <a:pt x="1539" y="821"/>
                  </a:cubicBezTo>
                  <a:cubicBezTo>
                    <a:pt x="1411" y="821"/>
                    <a:pt x="1273" y="776"/>
                    <a:pt x="1158" y="738"/>
                  </a:cubicBezTo>
                  <a:cubicBezTo>
                    <a:pt x="1017" y="694"/>
                    <a:pt x="881" y="632"/>
                    <a:pt x="754" y="560"/>
                  </a:cubicBezTo>
                  <a:cubicBezTo>
                    <a:pt x="629" y="487"/>
                    <a:pt x="512" y="402"/>
                    <a:pt x="405" y="307"/>
                  </a:cubicBezTo>
                  <a:cubicBezTo>
                    <a:pt x="354" y="261"/>
                    <a:pt x="304" y="213"/>
                    <a:pt x="255" y="162"/>
                  </a:cubicBezTo>
                  <a:cubicBezTo>
                    <a:pt x="207" y="114"/>
                    <a:pt x="159" y="46"/>
                    <a:pt x="97" y="9"/>
                  </a:cubicBezTo>
                  <a:cubicBezTo>
                    <a:pt x="87" y="3"/>
                    <a:pt x="77" y="0"/>
                    <a:pt x="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4" name="Google Shape;3545;p86">
              <a:extLst>
                <a:ext uri="{FF2B5EF4-FFF2-40B4-BE49-F238E27FC236}">
                  <a16:creationId xmlns:a16="http://schemas.microsoft.com/office/drawing/2014/main" id="{016642C5-0D12-4CC1-BE04-B9E19343DA42}"/>
                </a:ext>
              </a:extLst>
            </p:cNvPr>
            <p:cNvSpPr/>
            <p:nvPr/>
          </p:nvSpPr>
          <p:spPr>
            <a:xfrm>
              <a:off x="1323675" y="2408225"/>
              <a:ext cx="31150" cy="20125"/>
            </a:xfrm>
            <a:custGeom>
              <a:avLst/>
              <a:gdLst/>
              <a:ahLst/>
              <a:cxnLst/>
              <a:rect l="l" t="t" r="r" b="b"/>
              <a:pathLst>
                <a:path w="1246" h="805" extrusionOk="0">
                  <a:moveTo>
                    <a:pt x="53" y="0"/>
                  </a:moveTo>
                  <a:cubicBezTo>
                    <a:pt x="36" y="0"/>
                    <a:pt x="23" y="11"/>
                    <a:pt x="18" y="27"/>
                  </a:cubicBezTo>
                  <a:cubicBezTo>
                    <a:pt x="1" y="117"/>
                    <a:pt x="108" y="205"/>
                    <a:pt x="170" y="253"/>
                  </a:cubicBezTo>
                  <a:cubicBezTo>
                    <a:pt x="253" y="317"/>
                    <a:pt x="343" y="376"/>
                    <a:pt x="435" y="426"/>
                  </a:cubicBezTo>
                  <a:lnTo>
                    <a:pt x="1090" y="793"/>
                  </a:lnTo>
                  <a:cubicBezTo>
                    <a:pt x="1103" y="801"/>
                    <a:pt x="1117" y="804"/>
                    <a:pt x="1129" y="804"/>
                  </a:cubicBezTo>
                  <a:cubicBezTo>
                    <a:pt x="1199" y="804"/>
                    <a:pt x="1245" y="700"/>
                    <a:pt x="1169" y="657"/>
                  </a:cubicBezTo>
                  <a:lnTo>
                    <a:pt x="539" y="310"/>
                  </a:lnTo>
                  <a:cubicBezTo>
                    <a:pt x="453" y="262"/>
                    <a:pt x="365" y="216"/>
                    <a:pt x="284" y="161"/>
                  </a:cubicBezTo>
                  <a:cubicBezTo>
                    <a:pt x="244" y="132"/>
                    <a:pt x="205" y="101"/>
                    <a:pt x="168" y="69"/>
                  </a:cubicBezTo>
                  <a:cubicBezTo>
                    <a:pt x="132" y="40"/>
                    <a:pt x="102" y="5"/>
                    <a:pt x="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5" name="Google Shape;3546;p86">
              <a:extLst>
                <a:ext uri="{FF2B5EF4-FFF2-40B4-BE49-F238E27FC236}">
                  <a16:creationId xmlns:a16="http://schemas.microsoft.com/office/drawing/2014/main" id="{F0FD6E04-6913-44BA-B8EA-93D2E3CD1228}"/>
                </a:ext>
              </a:extLst>
            </p:cNvPr>
            <p:cNvSpPr/>
            <p:nvPr/>
          </p:nvSpPr>
          <p:spPr>
            <a:xfrm>
              <a:off x="1268050" y="2299525"/>
              <a:ext cx="9650" cy="7475"/>
            </a:xfrm>
            <a:custGeom>
              <a:avLst/>
              <a:gdLst/>
              <a:ahLst/>
              <a:cxnLst/>
              <a:rect l="l" t="t" r="r" b="b"/>
              <a:pathLst>
                <a:path w="386" h="299" extrusionOk="0">
                  <a:moveTo>
                    <a:pt x="192" y="0"/>
                  </a:moveTo>
                  <a:cubicBezTo>
                    <a:pt x="1" y="0"/>
                    <a:pt x="1" y="299"/>
                    <a:pt x="192" y="299"/>
                  </a:cubicBezTo>
                  <a:cubicBezTo>
                    <a:pt x="385" y="299"/>
                    <a:pt x="385" y="0"/>
                    <a:pt x="1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6" name="Google Shape;3547;p86">
              <a:extLst>
                <a:ext uri="{FF2B5EF4-FFF2-40B4-BE49-F238E27FC236}">
                  <a16:creationId xmlns:a16="http://schemas.microsoft.com/office/drawing/2014/main" id="{8D8763FE-FB4E-46FA-AB00-48049E80DEDC}"/>
                </a:ext>
              </a:extLst>
            </p:cNvPr>
            <p:cNvSpPr/>
            <p:nvPr/>
          </p:nvSpPr>
          <p:spPr>
            <a:xfrm>
              <a:off x="1285475" y="2302325"/>
              <a:ext cx="8800" cy="6875"/>
            </a:xfrm>
            <a:custGeom>
              <a:avLst/>
              <a:gdLst/>
              <a:ahLst/>
              <a:cxnLst/>
              <a:rect l="l" t="t" r="r" b="b"/>
              <a:pathLst>
                <a:path w="352" h="275" extrusionOk="0">
                  <a:moveTo>
                    <a:pt x="176" y="0"/>
                  </a:moveTo>
                  <a:cubicBezTo>
                    <a:pt x="0" y="0"/>
                    <a:pt x="0" y="275"/>
                    <a:pt x="176" y="275"/>
                  </a:cubicBezTo>
                  <a:cubicBezTo>
                    <a:pt x="351" y="275"/>
                    <a:pt x="351" y="0"/>
                    <a:pt x="1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7" name="Google Shape;3548;p86">
              <a:extLst>
                <a:ext uri="{FF2B5EF4-FFF2-40B4-BE49-F238E27FC236}">
                  <a16:creationId xmlns:a16="http://schemas.microsoft.com/office/drawing/2014/main" id="{3D7B274A-82F0-4DDF-8B0D-F987B59545BC}"/>
                </a:ext>
              </a:extLst>
            </p:cNvPr>
            <p:cNvSpPr/>
            <p:nvPr/>
          </p:nvSpPr>
          <p:spPr>
            <a:xfrm>
              <a:off x="1304525" y="2301825"/>
              <a:ext cx="8250" cy="6400"/>
            </a:xfrm>
            <a:custGeom>
              <a:avLst/>
              <a:gdLst/>
              <a:ahLst/>
              <a:cxnLst/>
              <a:rect l="l" t="t" r="r" b="b"/>
              <a:pathLst>
                <a:path w="330" h="256" extrusionOk="0">
                  <a:moveTo>
                    <a:pt x="165" y="0"/>
                  </a:moveTo>
                  <a:cubicBezTo>
                    <a:pt x="0" y="0"/>
                    <a:pt x="0" y="255"/>
                    <a:pt x="165" y="255"/>
                  </a:cubicBezTo>
                  <a:cubicBezTo>
                    <a:pt x="330" y="255"/>
                    <a:pt x="330" y="0"/>
                    <a:pt x="1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8" name="Google Shape;3549;p86">
              <a:extLst>
                <a:ext uri="{FF2B5EF4-FFF2-40B4-BE49-F238E27FC236}">
                  <a16:creationId xmlns:a16="http://schemas.microsoft.com/office/drawing/2014/main" id="{213E4F3F-F061-492A-9610-0DB35C83DC37}"/>
                </a:ext>
              </a:extLst>
            </p:cNvPr>
            <p:cNvSpPr/>
            <p:nvPr/>
          </p:nvSpPr>
          <p:spPr>
            <a:xfrm>
              <a:off x="1327525" y="2301825"/>
              <a:ext cx="8250" cy="6400"/>
            </a:xfrm>
            <a:custGeom>
              <a:avLst/>
              <a:gdLst/>
              <a:ahLst/>
              <a:cxnLst/>
              <a:rect l="l" t="t" r="r" b="b"/>
              <a:pathLst>
                <a:path w="330" h="256" extrusionOk="0">
                  <a:moveTo>
                    <a:pt x="165" y="0"/>
                  </a:moveTo>
                  <a:cubicBezTo>
                    <a:pt x="0" y="0"/>
                    <a:pt x="0" y="255"/>
                    <a:pt x="165" y="255"/>
                  </a:cubicBezTo>
                  <a:cubicBezTo>
                    <a:pt x="330" y="255"/>
                    <a:pt x="330" y="0"/>
                    <a:pt x="1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9" name="Google Shape;3550;p86">
              <a:extLst>
                <a:ext uri="{FF2B5EF4-FFF2-40B4-BE49-F238E27FC236}">
                  <a16:creationId xmlns:a16="http://schemas.microsoft.com/office/drawing/2014/main" id="{1B04E310-4372-4408-8010-17518574352C}"/>
                </a:ext>
              </a:extLst>
            </p:cNvPr>
            <p:cNvSpPr/>
            <p:nvPr/>
          </p:nvSpPr>
          <p:spPr>
            <a:xfrm>
              <a:off x="1344150" y="2299575"/>
              <a:ext cx="7600" cy="5950"/>
            </a:xfrm>
            <a:custGeom>
              <a:avLst/>
              <a:gdLst/>
              <a:ahLst/>
              <a:cxnLst/>
              <a:rect l="l" t="t" r="r" b="b"/>
              <a:pathLst>
                <a:path w="304" h="238" extrusionOk="0">
                  <a:moveTo>
                    <a:pt x="152" y="0"/>
                  </a:moveTo>
                  <a:cubicBezTo>
                    <a:pt x="1" y="0"/>
                    <a:pt x="1" y="237"/>
                    <a:pt x="152" y="237"/>
                  </a:cubicBezTo>
                  <a:cubicBezTo>
                    <a:pt x="304" y="237"/>
                    <a:pt x="304" y="0"/>
                    <a:pt x="15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0" name="Google Shape;3551;p86">
              <a:extLst>
                <a:ext uri="{FF2B5EF4-FFF2-40B4-BE49-F238E27FC236}">
                  <a16:creationId xmlns:a16="http://schemas.microsoft.com/office/drawing/2014/main" id="{AFA9A7DD-C35D-4B6B-9E78-8974CB85F1C0}"/>
                </a:ext>
              </a:extLst>
            </p:cNvPr>
            <p:cNvSpPr/>
            <p:nvPr/>
          </p:nvSpPr>
          <p:spPr>
            <a:xfrm>
              <a:off x="1272075" y="2317250"/>
              <a:ext cx="8425" cy="6500"/>
            </a:xfrm>
            <a:custGeom>
              <a:avLst/>
              <a:gdLst/>
              <a:ahLst/>
              <a:cxnLst/>
              <a:rect l="l" t="t" r="r" b="b"/>
              <a:pathLst>
                <a:path w="337" h="260" extrusionOk="0">
                  <a:moveTo>
                    <a:pt x="167" y="0"/>
                  </a:moveTo>
                  <a:cubicBezTo>
                    <a:pt x="0" y="0"/>
                    <a:pt x="0" y="260"/>
                    <a:pt x="167" y="260"/>
                  </a:cubicBezTo>
                  <a:cubicBezTo>
                    <a:pt x="334" y="260"/>
                    <a:pt x="336" y="0"/>
                    <a:pt x="16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1" name="Google Shape;3552;p86">
              <a:extLst>
                <a:ext uri="{FF2B5EF4-FFF2-40B4-BE49-F238E27FC236}">
                  <a16:creationId xmlns:a16="http://schemas.microsoft.com/office/drawing/2014/main" id="{074A01AC-83C7-45A9-A809-7A0904A474A0}"/>
                </a:ext>
              </a:extLst>
            </p:cNvPr>
            <p:cNvSpPr/>
            <p:nvPr/>
          </p:nvSpPr>
          <p:spPr>
            <a:xfrm>
              <a:off x="1293700" y="2317625"/>
              <a:ext cx="8650" cy="6725"/>
            </a:xfrm>
            <a:custGeom>
              <a:avLst/>
              <a:gdLst/>
              <a:ahLst/>
              <a:cxnLst/>
              <a:rect l="l" t="t" r="r" b="b"/>
              <a:pathLst>
                <a:path w="346" h="269" extrusionOk="0">
                  <a:moveTo>
                    <a:pt x="172" y="1"/>
                  </a:moveTo>
                  <a:cubicBezTo>
                    <a:pt x="1" y="1"/>
                    <a:pt x="1" y="269"/>
                    <a:pt x="172" y="269"/>
                  </a:cubicBezTo>
                  <a:cubicBezTo>
                    <a:pt x="345" y="269"/>
                    <a:pt x="345" y="1"/>
                    <a:pt x="1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2" name="Google Shape;3553;p86">
              <a:extLst>
                <a:ext uri="{FF2B5EF4-FFF2-40B4-BE49-F238E27FC236}">
                  <a16:creationId xmlns:a16="http://schemas.microsoft.com/office/drawing/2014/main" id="{34B82DE6-9DBB-436D-AC0E-62799DD141CE}"/>
                </a:ext>
              </a:extLst>
            </p:cNvPr>
            <p:cNvSpPr/>
            <p:nvPr/>
          </p:nvSpPr>
          <p:spPr>
            <a:xfrm>
              <a:off x="1311275" y="2317200"/>
              <a:ext cx="8850" cy="6875"/>
            </a:xfrm>
            <a:custGeom>
              <a:avLst/>
              <a:gdLst/>
              <a:ahLst/>
              <a:cxnLst/>
              <a:rect l="l" t="t" r="r" b="b"/>
              <a:pathLst>
                <a:path w="354" h="275" extrusionOk="0">
                  <a:moveTo>
                    <a:pt x="178" y="0"/>
                  </a:moveTo>
                  <a:cubicBezTo>
                    <a:pt x="0" y="0"/>
                    <a:pt x="2" y="275"/>
                    <a:pt x="178" y="275"/>
                  </a:cubicBezTo>
                  <a:cubicBezTo>
                    <a:pt x="354" y="275"/>
                    <a:pt x="354" y="0"/>
                    <a:pt x="17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3" name="Google Shape;3554;p86">
              <a:extLst>
                <a:ext uri="{FF2B5EF4-FFF2-40B4-BE49-F238E27FC236}">
                  <a16:creationId xmlns:a16="http://schemas.microsoft.com/office/drawing/2014/main" id="{A9314C6E-7201-496F-92D7-2DB12C31EE75}"/>
                </a:ext>
              </a:extLst>
            </p:cNvPr>
            <p:cNvSpPr/>
            <p:nvPr/>
          </p:nvSpPr>
          <p:spPr>
            <a:xfrm>
              <a:off x="1338775" y="2315975"/>
              <a:ext cx="9150" cy="7175"/>
            </a:xfrm>
            <a:custGeom>
              <a:avLst/>
              <a:gdLst/>
              <a:ahLst/>
              <a:cxnLst/>
              <a:rect l="l" t="t" r="r" b="b"/>
              <a:pathLst>
                <a:path w="366" h="287" extrusionOk="0">
                  <a:moveTo>
                    <a:pt x="183" y="1"/>
                  </a:moveTo>
                  <a:cubicBezTo>
                    <a:pt x="1" y="1"/>
                    <a:pt x="1" y="286"/>
                    <a:pt x="183" y="286"/>
                  </a:cubicBezTo>
                  <a:cubicBezTo>
                    <a:pt x="365" y="286"/>
                    <a:pt x="365" y="1"/>
                    <a:pt x="1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4" name="Google Shape;3555;p86">
              <a:extLst>
                <a:ext uri="{FF2B5EF4-FFF2-40B4-BE49-F238E27FC236}">
                  <a16:creationId xmlns:a16="http://schemas.microsoft.com/office/drawing/2014/main" id="{85182A23-D301-4B9D-ABF9-4B6C330D6FB1}"/>
                </a:ext>
              </a:extLst>
            </p:cNvPr>
            <p:cNvSpPr/>
            <p:nvPr/>
          </p:nvSpPr>
          <p:spPr>
            <a:xfrm>
              <a:off x="1262575" y="2331900"/>
              <a:ext cx="9250" cy="7225"/>
            </a:xfrm>
            <a:custGeom>
              <a:avLst/>
              <a:gdLst/>
              <a:ahLst/>
              <a:cxnLst/>
              <a:rect l="l" t="t" r="r" b="b"/>
              <a:pathLst>
                <a:path w="370" h="289" extrusionOk="0">
                  <a:moveTo>
                    <a:pt x="185" y="1"/>
                  </a:moveTo>
                  <a:cubicBezTo>
                    <a:pt x="0" y="1"/>
                    <a:pt x="0" y="288"/>
                    <a:pt x="185" y="288"/>
                  </a:cubicBezTo>
                  <a:cubicBezTo>
                    <a:pt x="369" y="288"/>
                    <a:pt x="369" y="1"/>
                    <a:pt x="1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5" name="Google Shape;3556;p86">
              <a:extLst>
                <a:ext uri="{FF2B5EF4-FFF2-40B4-BE49-F238E27FC236}">
                  <a16:creationId xmlns:a16="http://schemas.microsoft.com/office/drawing/2014/main" id="{59EECEEB-F8F2-40FA-8E8C-339E0F2885C1}"/>
                </a:ext>
              </a:extLst>
            </p:cNvPr>
            <p:cNvSpPr/>
            <p:nvPr/>
          </p:nvSpPr>
          <p:spPr>
            <a:xfrm>
              <a:off x="1281725" y="2331950"/>
              <a:ext cx="9200" cy="7125"/>
            </a:xfrm>
            <a:custGeom>
              <a:avLst/>
              <a:gdLst/>
              <a:ahLst/>
              <a:cxnLst/>
              <a:rect l="l" t="t" r="r" b="b"/>
              <a:pathLst>
                <a:path w="368" h="285" extrusionOk="0">
                  <a:moveTo>
                    <a:pt x="183" y="1"/>
                  </a:moveTo>
                  <a:cubicBezTo>
                    <a:pt x="1" y="1"/>
                    <a:pt x="1" y="284"/>
                    <a:pt x="183" y="284"/>
                  </a:cubicBezTo>
                  <a:cubicBezTo>
                    <a:pt x="368" y="284"/>
                    <a:pt x="368" y="1"/>
                    <a:pt x="1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6" name="Google Shape;3557;p86">
              <a:extLst>
                <a:ext uri="{FF2B5EF4-FFF2-40B4-BE49-F238E27FC236}">
                  <a16:creationId xmlns:a16="http://schemas.microsoft.com/office/drawing/2014/main" id="{05B6FC8D-FC6C-4317-B148-6254F638E5E2}"/>
                </a:ext>
              </a:extLst>
            </p:cNvPr>
            <p:cNvSpPr/>
            <p:nvPr/>
          </p:nvSpPr>
          <p:spPr>
            <a:xfrm>
              <a:off x="1301925" y="2333675"/>
              <a:ext cx="8425" cy="6500"/>
            </a:xfrm>
            <a:custGeom>
              <a:avLst/>
              <a:gdLst/>
              <a:ahLst/>
              <a:cxnLst/>
              <a:rect l="l" t="t" r="r" b="b"/>
              <a:pathLst>
                <a:path w="337" h="260" extrusionOk="0">
                  <a:moveTo>
                    <a:pt x="170" y="0"/>
                  </a:moveTo>
                  <a:cubicBezTo>
                    <a:pt x="1" y="0"/>
                    <a:pt x="1" y="259"/>
                    <a:pt x="170" y="259"/>
                  </a:cubicBezTo>
                  <a:cubicBezTo>
                    <a:pt x="337" y="259"/>
                    <a:pt x="337" y="0"/>
                    <a:pt x="1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7" name="Google Shape;3558;p86">
              <a:extLst>
                <a:ext uri="{FF2B5EF4-FFF2-40B4-BE49-F238E27FC236}">
                  <a16:creationId xmlns:a16="http://schemas.microsoft.com/office/drawing/2014/main" id="{61A4C236-E9B7-421D-9A46-85EF0AE8E238}"/>
                </a:ext>
              </a:extLst>
            </p:cNvPr>
            <p:cNvSpPr/>
            <p:nvPr/>
          </p:nvSpPr>
          <p:spPr>
            <a:xfrm>
              <a:off x="1322700" y="2333600"/>
              <a:ext cx="9450" cy="7325"/>
            </a:xfrm>
            <a:custGeom>
              <a:avLst/>
              <a:gdLst/>
              <a:ahLst/>
              <a:cxnLst/>
              <a:rect l="l" t="t" r="r" b="b"/>
              <a:pathLst>
                <a:path w="378" h="293" extrusionOk="0">
                  <a:moveTo>
                    <a:pt x="189" y="1"/>
                  </a:moveTo>
                  <a:cubicBezTo>
                    <a:pt x="0" y="1"/>
                    <a:pt x="0" y="293"/>
                    <a:pt x="189" y="293"/>
                  </a:cubicBezTo>
                  <a:cubicBezTo>
                    <a:pt x="376" y="293"/>
                    <a:pt x="378" y="1"/>
                    <a:pt x="1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8" name="Google Shape;3559;p86">
              <a:extLst>
                <a:ext uri="{FF2B5EF4-FFF2-40B4-BE49-F238E27FC236}">
                  <a16:creationId xmlns:a16="http://schemas.microsoft.com/office/drawing/2014/main" id="{A2ECFE7D-D0EC-4F8B-9B4D-DC6987A53B28}"/>
                </a:ext>
              </a:extLst>
            </p:cNvPr>
            <p:cNvSpPr/>
            <p:nvPr/>
          </p:nvSpPr>
          <p:spPr>
            <a:xfrm>
              <a:off x="1352950" y="2332125"/>
              <a:ext cx="10550" cy="8200"/>
            </a:xfrm>
            <a:custGeom>
              <a:avLst/>
              <a:gdLst/>
              <a:ahLst/>
              <a:cxnLst/>
              <a:rect l="l" t="t" r="r" b="b"/>
              <a:pathLst>
                <a:path w="422" h="328" extrusionOk="0">
                  <a:moveTo>
                    <a:pt x="211" y="1"/>
                  </a:moveTo>
                  <a:cubicBezTo>
                    <a:pt x="0" y="1"/>
                    <a:pt x="0" y="328"/>
                    <a:pt x="211" y="328"/>
                  </a:cubicBezTo>
                  <a:cubicBezTo>
                    <a:pt x="422" y="328"/>
                    <a:pt x="422" y="1"/>
                    <a:pt x="2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9" name="Google Shape;3560;p86">
              <a:extLst>
                <a:ext uri="{FF2B5EF4-FFF2-40B4-BE49-F238E27FC236}">
                  <a16:creationId xmlns:a16="http://schemas.microsoft.com/office/drawing/2014/main" id="{1C07AD75-2154-4978-B909-2DF5EF7148A6}"/>
                </a:ext>
              </a:extLst>
            </p:cNvPr>
            <p:cNvSpPr/>
            <p:nvPr/>
          </p:nvSpPr>
          <p:spPr>
            <a:xfrm>
              <a:off x="1270750" y="2349300"/>
              <a:ext cx="9200" cy="7125"/>
            </a:xfrm>
            <a:custGeom>
              <a:avLst/>
              <a:gdLst/>
              <a:ahLst/>
              <a:cxnLst/>
              <a:rect l="l" t="t" r="r" b="b"/>
              <a:pathLst>
                <a:path w="368" h="285" extrusionOk="0">
                  <a:moveTo>
                    <a:pt x="183" y="1"/>
                  </a:moveTo>
                  <a:cubicBezTo>
                    <a:pt x="1" y="1"/>
                    <a:pt x="1" y="284"/>
                    <a:pt x="183" y="284"/>
                  </a:cubicBezTo>
                  <a:cubicBezTo>
                    <a:pt x="367" y="284"/>
                    <a:pt x="367" y="1"/>
                    <a:pt x="1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0" name="Google Shape;3561;p86">
              <a:extLst>
                <a:ext uri="{FF2B5EF4-FFF2-40B4-BE49-F238E27FC236}">
                  <a16:creationId xmlns:a16="http://schemas.microsoft.com/office/drawing/2014/main" id="{67EFAC6A-2EA0-4612-9E0A-470B7BD6C656}"/>
                </a:ext>
              </a:extLst>
            </p:cNvPr>
            <p:cNvSpPr/>
            <p:nvPr/>
          </p:nvSpPr>
          <p:spPr>
            <a:xfrm>
              <a:off x="1291825" y="2349525"/>
              <a:ext cx="9525" cy="7400"/>
            </a:xfrm>
            <a:custGeom>
              <a:avLst/>
              <a:gdLst/>
              <a:ahLst/>
              <a:cxnLst/>
              <a:rect l="l" t="t" r="r" b="b"/>
              <a:pathLst>
                <a:path w="381" h="296" extrusionOk="0">
                  <a:moveTo>
                    <a:pt x="190" y="1"/>
                  </a:moveTo>
                  <a:cubicBezTo>
                    <a:pt x="1" y="1"/>
                    <a:pt x="1" y="295"/>
                    <a:pt x="190" y="295"/>
                  </a:cubicBezTo>
                  <a:cubicBezTo>
                    <a:pt x="381" y="295"/>
                    <a:pt x="381" y="1"/>
                    <a:pt x="1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1" name="Google Shape;3562;p86">
              <a:extLst>
                <a:ext uri="{FF2B5EF4-FFF2-40B4-BE49-F238E27FC236}">
                  <a16:creationId xmlns:a16="http://schemas.microsoft.com/office/drawing/2014/main" id="{755FCEC4-1DDB-406D-8F3B-66B8C800EC1C}"/>
                </a:ext>
              </a:extLst>
            </p:cNvPr>
            <p:cNvSpPr/>
            <p:nvPr/>
          </p:nvSpPr>
          <p:spPr>
            <a:xfrm>
              <a:off x="1311350" y="2349775"/>
              <a:ext cx="9050" cy="7475"/>
            </a:xfrm>
            <a:custGeom>
              <a:avLst/>
              <a:gdLst/>
              <a:ahLst/>
              <a:cxnLst/>
              <a:rect l="l" t="t" r="r" b="b"/>
              <a:pathLst>
                <a:path w="362" h="299" extrusionOk="0">
                  <a:moveTo>
                    <a:pt x="191" y="0"/>
                  </a:moveTo>
                  <a:cubicBezTo>
                    <a:pt x="148" y="0"/>
                    <a:pt x="104" y="22"/>
                    <a:pt x="74" y="76"/>
                  </a:cubicBezTo>
                  <a:cubicBezTo>
                    <a:pt x="1" y="205"/>
                    <a:pt x="118" y="298"/>
                    <a:pt x="221" y="298"/>
                  </a:cubicBezTo>
                  <a:cubicBezTo>
                    <a:pt x="282" y="298"/>
                    <a:pt x="338" y="266"/>
                    <a:pt x="349" y="191"/>
                  </a:cubicBezTo>
                  <a:cubicBezTo>
                    <a:pt x="362" y="87"/>
                    <a:pt x="276" y="0"/>
                    <a:pt x="1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2" name="Google Shape;3563;p86">
              <a:extLst>
                <a:ext uri="{FF2B5EF4-FFF2-40B4-BE49-F238E27FC236}">
                  <a16:creationId xmlns:a16="http://schemas.microsoft.com/office/drawing/2014/main" id="{A0E7CE71-346D-41C3-A11E-B86622F70412}"/>
                </a:ext>
              </a:extLst>
            </p:cNvPr>
            <p:cNvSpPr/>
            <p:nvPr/>
          </p:nvSpPr>
          <p:spPr>
            <a:xfrm>
              <a:off x="1340475" y="2347675"/>
              <a:ext cx="10675" cy="8250"/>
            </a:xfrm>
            <a:custGeom>
              <a:avLst/>
              <a:gdLst/>
              <a:ahLst/>
              <a:cxnLst/>
              <a:rect l="l" t="t" r="r" b="b"/>
              <a:pathLst>
                <a:path w="427" h="330" extrusionOk="0">
                  <a:moveTo>
                    <a:pt x="214" y="0"/>
                  </a:moveTo>
                  <a:cubicBezTo>
                    <a:pt x="1" y="0"/>
                    <a:pt x="1" y="330"/>
                    <a:pt x="214" y="330"/>
                  </a:cubicBezTo>
                  <a:cubicBezTo>
                    <a:pt x="427" y="330"/>
                    <a:pt x="427" y="0"/>
                    <a:pt x="2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3" name="Google Shape;3564;p86">
              <a:extLst>
                <a:ext uri="{FF2B5EF4-FFF2-40B4-BE49-F238E27FC236}">
                  <a16:creationId xmlns:a16="http://schemas.microsoft.com/office/drawing/2014/main" id="{429A6EAB-D4DD-4733-B0BC-1C92DAFF03EB}"/>
                </a:ext>
              </a:extLst>
            </p:cNvPr>
            <p:cNvSpPr/>
            <p:nvPr/>
          </p:nvSpPr>
          <p:spPr>
            <a:xfrm>
              <a:off x="1362650" y="2348875"/>
              <a:ext cx="7500" cy="5850"/>
            </a:xfrm>
            <a:custGeom>
              <a:avLst/>
              <a:gdLst/>
              <a:ahLst/>
              <a:cxnLst/>
              <a:rect l="l" t="t" r="r" b="b"/>
              <a:pathLst>
                <a:path w="300" h="234" extrusionOk="0">
                  <a:moveTo>
                    <a:pt x="150" y="0"/>
                  </a:moveTo>
                  <a:cubicBezTo>
                    <a:pt x="1" y="0"/>
                    <a:pt x="1" y="233"/>
                    <a:pt x="150" y="233"/>
                  </a:cubicBezTo>
                  <a:cubicBezTo>
                    <a:pt x="300" y="233"/>
                    <a:pt x="300" y="0"/>
                    <a:pt x="1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4" name="Google Shape;3565;p86">
              <a:extLst>
                <a:ext uri="{FF2B5EF4-FFF2-40B4-BE49-F238E27FC236}">
                  <a16:creationId xmlns:a16="http://schemas.microsoft.com/office/drawing/2014/main" id="{2BEBCDE8-4F17-455C-BD14-2ED5B667CEF9}"/>
                </a:ext>
              </a:extLst>
            </p:cNvPr>
            <p:cNvSpPr/>
            <p:nvPr/>
          </p:nvSpPr>
          <p:spPr>
            <a:xfrm>
              <a:off x="1278175" y="2365075"/>
              <a:ext cx="10600" cy="8250"/>
            </a:xfrm>
            <a:custGeom>
              <a:avLst/>
              <a:gdLst/>
              <a:ahLst/>
              <a:cxnLst/>
              <a:rect l="l" t="t" r="r" b="b"/>
              <a:pathLst>
                <a:path w="424" h="330" extrusionOk="0">
                  <a:moveTo>
                    <a:pt x="213" y="0"/>
                  </a:moveTo>
                  <a:cubicBezTo>
                    <a:pt x="0" y="0"/>
                    <a:pt x="0" y="330"/>
                    <a:pt x="213" y="330"/>
                  </a:cubicBezTo>
                  <a:cubicBezTo>
                    <a:pt x="424" y="330"/>
                    <a:pt x="424" y="0"/>
                    <a:pt x="2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5" name="Google Shape;3566;p86">
              <a:extLst>
                <a:ext uri="{FF2B5EF4-FFF2-40B4-BE49-F238E27FC236}">
                  <a16:creationId xmlns:a16="http://schemas.microsoft.com/office/drawing/2014/main" id="{1948B673-8AE1-4EE7-86F4-93494897CF6E}"/>
                </a:ext>
              </a:extLst>
            </p:cNvPr>
            <p:cNvSpPr/>
            <p:nvPr/>
          </p:nvSpPr>
          <p:spPr>
            <a:xfrm>
              <a:off x="1303250" y="2368100"/>
              <a:ext cx="10075" cy="7750"/>
            </a:xfrm>
            <a:custGeom>
              <a:avLst/>
              <a:gdLst/>
              <a:ahLst/>
              <a:cxnLst/>
              <a:rect l="l" t="t" r="r" b="b"/>
              <a:pathLst>
                <a:path w="403" h="310" extrusionOk="0">
                  <a:moveTo>
                    <a:pt x="201" y="0"/>
                  </a:moveTo>
                  <a:cubicBezTo>
                    <a:pt x="1" y="0"/>
                    <a:pt x="1" y="310"/>
                    <a:pt x="201" y="310"/>
                  </a:cubicBezTo>
                  <a:cubicBezTo>
                    <a:pt x="400" y="310"/>
                    <a:pt x="403" y="0"/>
                    <a:pt x="2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6" name="Google Shape;3567;p86">
              <a:extLst>
                <a:ext uri="{FF2B5EF4-FFF2-40B4-BE49-F238E27FC236}">
                  <a16:creationId xmlns:a16="http://schemas.microsoft.com/office/drawing/2014/main" id="{B496E512-92F5-4AA3-9B32-5A389E49A239}"/>
                </a:ext>
              </a:extLst>
            </p:cNvPr>
            <p:cNvSpPr/>
            <p:nvPr/>
          </p:nvSpPr>
          <p:spPr>
            <a:xfrm>
              <a:off x="1325825" y="2364800"/>
              <a:ext cx="9250" cy="7950"/>
            </a:xfrm>
            <a:custGeom>
              <a:avLst/>
              <a:gdLst/>
              <a:ahLst/>
              <a:cxnLst/>
              <a:rect l="l" t="t" r="r" b="b"/>
              <a:pathLst>
                <a:path w="370" h="318" extrusionOk="0">
                  <a:moveTo>
                    <a:pt x="185" y="0"/>
                  </a:moveTo>
                  <a:cubicBezTo>
                    <a:pt x="129" y="0"/>
                    <a:pt x="74" y="30"/>
                    <a:pt x="46" y="97"/>
                  </a:cubicBezTo>
                  <a:cubicBezTo>
                    <a:pt x="1" y="204"/>
                    <a:pt x="89" y="317"/>
                    <a:pt x="193" y="317"/>
                  </a:cubicBezTo>
                  <a:cubicBezTo>
                    <a:pt x="219" y="317"/>
                    <a:pt x="246" y="310"/>
                    <a:pt x="273" y="295"/>
                  </a:cubicBezTo>
                  <a:lnTo>
                    <a:pt x="297" y="279"/>
                  </a:lnTo>
                  <a:cubicBezTo>
                    <a:pt x="345" y="251"/>
                    <a:pt x="369" y="194"/>
                    <a:pt x="354" y="139"/>
                  </a:cubicBezTo>
                  <a:lnTo>
                    <a:pt x="345" y="114"/>
                  </a:lnTo>
                  <a:cubicBezTo>
                    <a:pt x="319" y="42"/>
                    <a:pt x="251" y="0"/>
                    <a:pt x="1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7" name="Google Shape;3568;p86">
              <a:extLst>
                <a:ext uri="{FF2B5EF4-FFF2-40B4-BE49-F238E27FC236}">
                  <a16:creationId xmlns:a16="http://schemas.microsoft.com/office/drawing/2014/main" id="{05A1DB71-C1F5-4247-84A2-DEABF456F46A}"/>
                </a:ext>
              </a:extLst>
            </p:cNvPr>
            <p:cNvSpPr/>
            <p:nvPr/>
          </p:nvSpPr>
          <p:spPr>
            <a:xfrm>
              <a:off x="1351025" y="2366875"/>
              <a:ext cx="9475" cy="7325"/>
            </a:xfrm>
            <a:custGeom>
              <a:avLst/>
              <a:gdLst/>
              <a:ahLst/>
              <a:cxnLst/>
              <a:rect l="l" t="t" r="r" b="b"/>
              <a:pathLst>
                <a:path w="379" h="293" extrusionOk="0">
                  <a:moveTo>
                    <a:pt x="189" y="1"/>
                  </a:moveTo>
                  <a:cubicBezTo>
                    <a:pt x="0" y="1"/>
                    <a:pt x="0" y="293"/>
                    <a:pt x="189" y="293"/>
                  </a:cubicBezTo>
                  <a:cubicBezTo>
                    <a:pt x="376" y="293"/>
                    <a:pt x="378" y="1"/>
                    <a:pt x="1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8" name="Google Shape;3569;p86">
              <a:extLst>
                <a:ext uri="{FF2B5EF4-FFF2-40B4-BE49-F238E27FC236}">
                  <a16:creationId xmlns:a16="http://schemas.microsoft.com/office/drawing/2014/main" id="{507B0495-8A65-46DD-8506-2629142C8A4A}"/>
                </a:ext>
              </a:extLst>
            </p:cNvPr>
            <p:cNvSpPr/>
            <p:nvPr/>
          </p:nvSpPr>
          <p:spPr>
            <a:xfrm>
              <a:off x="1286850" y="2382750"/>
              <a:ext cx="9625" cy="7550"/>
            </a:xfrm>
            <a:custGeom>
              <a:avLst/>
              <a:gdLst/>
              <a:ahLst/>
              <a:cxnLst/>
              <a:rect l="l" t="t" r="r" b="b"/>
              <a:pathLst>
                <a:path w="385" h="302" extrusionOk="0">
                  <a:moveTo>
                    <a:pt x="191" y="0"/>
                  </a:moveTo>
                  <a:cubicBezTo>
                    <a:pt x="0" y="0"/>
                    <a:pt x="0" y="301"/>
                    <a:pt x="191" y="301"/>
                  </a:cubicBezTo>
                  <a:cubicBezTo>
                    <a:pt x="384" y="301"/>
                    <a:pt x="384" y="0"/>
                    <a:pt x="1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9" name="Google Shape;3570;p86">
              <a:extLst>
                <a:ext uri="{FF2B5EF4-FFF2-40B4-BE49-F238E27FC236}">
                  <a16:creationId xmlns:a16="http://schemas.microsoft.com/office/drawing/2014/main" id="{A0AAF8C8-C4CC-4209-91C4-21D296183833}"/>
                </a:ext>
              </a:extLst>
            </p:cNvPr>
            <p:cNvSpPr/>
            <p:nvPr/>
          </p:nvSpPr>
          <p:spPr>
            <a:xfrm>
              <a:off x="1318350" y="2383725"/>
              <a:ext cx="8925" cy="6950"/>
            </a:xfrm>
            <a:custGeom>
              <a:avLst/>
              <a:gdLst/>
              <a:ahLst/>
              <a:cxnLst/>
              <a:rect l="l" t="t" r="r" b="b"/>
              <a:pathLst>
                <a:path w="357" h="278" extrusionOk="0">
                  <a:moveTo>
                    <a:pt x="178" y="1"/>
                  </a:moveTo>
                  <a:cubicBezTo>
                    <a:pt x="1" y="1"/>
                    <a:pt x="1" y="278"/>
                    <a:pt x="178" y="278"/>
                  </a:cubicBezTo>
                  <a:cubicBezTo>
                    <a:pt x="356" y="278"/>
                    <a:pt x="356" y="1"/>
                    <a:pt x="1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70" name="Google Shape;3571;p86">
              <a:extLst>
                <a:ext uri="{FF2B5EF4-FFF2-40B4-BE49-F238E27FC236}">
                  <a16:creationId xmlns:a16="http://schemas.microsoft.com/office/drawing/2014/main" id="{07B1B651-3054-4224-8A1C-13E9C6DCD935}"/>
                </a:ext>
              </a:extLst>
            </p:cNvPr>
            <p:cNvSpPr/>
            <p:nvPr/>
          </p:nvSpPr>
          <p:spPr>
            <a:xfrm>
              <a:off x="1335325" y="2381200"/>
              <a:ext cx="11775" cy="9150"/>
            </a:xfrm>
            <a:custGeom>
              <a:avLst/>
              <a:gdLst/>
              <a:ahLst/>
              <a:cxnLst/>
              <a:rect l="l" t="t" r="r" b="b"/>
              <a:pathLst>
                <a:path w="471" h="366" extrusionOk="0">
                  <a:moveTo>
                    <a:pt x="235" y="1"/>
                  </a:moveTo>
                  <a:cubicBezTo>
                    <a:pt x="0" y="1"/>
                    <a:pt x="2" y="365"/>
                    <a:pt x="235" y="365"/>
                  </a:cubicBezTo>
                  <a:cubicBezTo>
                    <a:pt x="470" y="365"/>
                    <a:pt x="470" y="1"/>
                    <a:pt x="23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71" name="Google Shape;3572;p86">
              <a:extLst>
                <a:ext uri="{FF2B5EF4-FFF2-40B4-BE49-F238E27FC236}">
                  <a16:creationId xmlns:a16="http://schemas.microsoft.com/office/drawing/2014/main" id="{67B48A5C-1B43-427D-B8CF-A4492E2658B2}"/>
                </a:ext>
              </a:extLst>
            </p:cNvPr>
            <p:cNvSpPr/>
            <p:nvPr/>
          </p:nvSpPr>
          <p:spPr>
            <a:xfrm>
              <a:off x="1222925" y="2361250"/>
              <a:ext cx="106825" cy="44250"/>
            </a:xfrm>
            <a:custGeom>
              <a:avLst/>
              <a:gdLst/>
              <a:ahLst/>
              <a:cxnLst/>
              <a:rect l="l" t="t" r="r" b="b"/>
              <a:pathLst>
                <a:path w="4273" h="1770" extrusionOk="0">
                  <a:moveTo>
                    <a:pt x="3254" y="1"/>
                  </a:moveTo>
                  <a:cubicBezTo>
                    <a:pt x="3177" y="1"/>
                    <a:pt x="3097" y="5"/>
                    <a:pt x="3016" y="13"/>
                  </a:cubicBezTo>
                  <a:cubicBezTo>
                    <a:pt x="2364" y="311"/>
                    <a:pt x="695" y="1058"/>
                    <a:pt x="1" y="1185"/>
                  </a:cubicBezTo>
                  <a:cubicBezTo>
                    <a:pt x="38" y="1429"/>
                    <a:pt x="124" y="1724"/>
                    <a:pt x="370" y="1765"/>
                  </a:cubicBezTo>
                  <a:cubicBezTo>
                    <a:pt x="396" y="1768"/>
                    <a:pt x="423" y="1770"/>
                    <a:pt x="449" y="1770"/>
                  </a:cubicBezTo>
                  <a:cubicBezTo>
                    <a:pt x="480" y="1770"/>
                    <a:pt x="510" y="1768"/>
                    <a:pt x="541" y="1763"/>
                  </a:cubicBezTo>
                  <a:cubicBezTo>
                    <a:pt x="1556" y="1658"/>
                    <a:pt x="2568" y="1515"/>
                    <a:pt x="3576" y="1333"/>
                  </a:cubicBezTo>
                  <a:lnTo>
                    <a:pt x="3611" y="1326"/>
                  </a:lnTo>
                  <a:cubicBezTo>
                    <a:pt x="3710" y="1271"/>
                    <a:pt x="3807" y="1207"/>
                    <a:pt x="3897" y="1139"/>
                  </a:cubicBezTo>
                  <a:cubicBezTo>
                    <a:pt x="4178" y="918"/>
                    <a:pt x="4272" y="645"/>
                    <a:pt x="4046" y="362"/>
                  </a:cubicBezTo>
                  <a:cubicBezTo>
                    <a:pt x="3818" y="73"/>
                    <a:pt x="3551" y="1"/>
                    <a:pt x="3254" y="1"/>
                  </a:cubicBezTo>
                  <a:close/>
                </a:path>
              </a:pathLst>
            </a:custGeom>
            <a:solidFill>
              <a:srgbClr val="F464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72" name="Google Shape;3573;p86">
              <a:extLst>
                <a:ext uri="{FF2B5EF4-FFF2-40B4-BE49-F238E27FC236}">
                  <a16:creationId xmlns:a16="http://schemas.microsoft.com/office/drawing/2014/main" id="{61565FF2-83B7-44CE-A6EC-6CD46B05FB9C}"/>
                </a:ext>
              </a:extLst>
            </p:cNvPr>
            <p:cNvSpPr/>
            <p:nvPr/>
          </p:nvSpPr>
          <p:spPr>
            <a:xfrm>
              <a:off x="1285525" y="2285900"/>
              <a:ext cx="76000" cy="107175"/>
            </a:xfrm>
            <a:custGeom>
              <a:avLst/>
              <a:gdLst/>
              <a:ahLst/>
              <a:cxnLst/>
              <a:rect l="l" t="t" r="r" b="b"/>
              <a:pathLst>
                <a:path w="3040" h="4287" extrusionOk="0">
                  <a:moveTo>
                    <a:pt x="2276" y="0"/>
                  </a:moveTo>
                  <a:cubicBezTo>
                    <a:pt x="1551" y="0"/>
                    <a:pt x="74" y="3283"/>
                    <a:pt x="60" y="3325"/>
                  </a:cubicBezTo>
                  <a:cubicBezTo>
                    <a:pt x="60" y="3325"/>
                    <a:pt x="0" y="4287"/>
                    <a:pt x="718" y="4287"/>
                  </a:cubicBezTo>
                  <a:cubicBezTo>
                    <a:pt x="873" y="4287"/>
                    <a:pt x="1065" y="4241"/>
                    <a:pt x="1303" y="4131"/>
                  </a:cubicBezTo>
                  <a:cubicBezTo>
                    <a:pt x="2636" y="3516"/>
                    <a:pt x="3040" y="246"/>
                    <a:pt x="2346" y="11"/>
                  </a:cubicBezTo>
                  <a:cubicBezTo>
                    <a:pt x="2323" y="4"/>
                    <a:pt x="2300" y="0"/>
                    <a:pt x="2276" y="0"/>
                  </a:cubicBezTo>
                  <a:close/>
                </a:path>
              </a:pathLst>
            </a:custGeom>
            <a:solidFill>
              <a:srgbClr val="F464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</p:grpSp>
      <p:pic>
        <p:nvPicPr>
          <p:cNvPr id="9" name="Grafik 8">
            <a:extLst>
              <a:ext uri="{FF2B5EF4-FFF2-40B4-BE49-F238E27FC236}">
                <a16:creationId xmlns:a16="http://schemas.microsoft.com/office/drawing/2014/main" id="{9987D4DB-8784-C045-B372-1DA549C02E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-10462" t="-9914" r="13" b="-9499"/>
          <a:stretch/>
        </p:blipFill>
        <p:spPr>
          <a:xfrm>
            <a:off x="3282679" y="6754260"/>
            <a:ext cx="3517325" cy="389773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4014253-C308-404D-BE9C-41F78497A0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-6111" t="-11520" r="-4337" b="-10100"/>
          <a:stretch/>
        </p:blipFill>
        <p:spPr>
          <a:xfrm>
            <a:off x="86903" y="3802143"/>
            <a:ext cx="4134533" cy="4666406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A5BB92BF-FB97-D343-ACF9-6B792F340B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12527" t="27893"/>
          <a:stretch/>
        </p:blipFill>
        <p:spPr>
          <a:xfrm>
            <a:off x="0" y="0"/>
            <a:ext cx="4399002" cy="3716800"/>
          </a:xfrm>
          <a:prstGeom prst="rect">
            <a:avLst/>
          </a:prstGeom>
        </p:spPr>
      </p:pic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9B925E54-8988-41D1-B609-9D5F657B7A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2923" y="2838807"/>
            <a:ext cx="3673297" cy="490738"/>
          </a:xfrm>
        </p:spPr>
        <p:txBody>
          <a:bodyPr rtlCol="0">
            <a:normAutofit/>
          </a:bodyPr>
          <a:lstStyle>
            <a:lvl1pPr marL="0" indent="0" algn="ctr">
              <a:buNone/>
              <a:defRPr sz="255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de-DE" noProof="0"/>
              <a:t>Zum Bearbeiten klicken</a:t>
            </a:r>
          </a:p>
        </p:txBody>
      </p:sp>
      <p:sp>
        <p:nvSpPr>
          <p:cNvPr id="12" name="Textplatzhalter 18">
            <a:extLst>
              <a:ext uri="{FF2B5EF4-FFF2-40B4-BE49-F238E27FC236}">
                <a16:creationId xmlns:a16="http://schemas.microsoft.com/office/drawing/2014/main" id="{BBFE218C-AEEC-2948-A82A-37C693F5EEA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4592" y="5467621"/>
            <a:ext cx="2484379" cy="1668507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402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Zum Bearbeiten klicken</a:t>
            </a:r>
          </a:p>
        </p:txBody>
      </p:sp>
      <p:sp>
        <p:nvSpPr>
          <p:cNvPr id="13" name="Textplatzhalter 20">
            <a:extLst>
              <a:ext uri="{FF2B5EF4-FFF2-40B4-BE49-F238E27FC236}">
                <a16:creationId xmlns:a16="http://schemas.microsoft.com/office/drawing/2014/main" id="{45FC8ADE-341E-714C-AD85-45DF0B3DD3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21590" y="8377146"/>
            <a:ext cx="2482834" cy="883328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2551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Zum Bearbeiten klicken</a:t>
            </a:r>
          </a:p>
        </p:txBody>
      </p:sp>
      <p:sp>
        <p:nvSpPr>
          <p:cNvPr id="14" name="Textplatzhalter 22">
            <a:extLst>
              <a:ext uri="{FF2B5EF4-FFF2-40B4-BE49-F238E27FC236}">
                <a16:creationId xmlns:a16="http://schemas.microsoft.com/office/drawing/2014/main" id="{3110A145-F79E-8E41-A831-B9C1130BD7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81110" y="3468174"/>
            <a:ext cx="2482834" cy="206715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4251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de-DE" noProof="0" dirty="0"/>
              <a:t>Zum Bearbeiten klicken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DA0CD7-55D1-4079-8D32-6F28E42152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2924" y="378441"/>
            <a:ext cx="3673297" cy="2257392"/>
          </a:xfrm>
        </p:spPr>
        <p:txBody>
          <a:bodyPr rtlCol="0" anchor="t">
            <a:normAutofit/>
          </a:bodyPr>
          <a:lstStyle>
            <a:lvl1pPr algn="ctr">
              <a:lnSpc>
                <a:spcPct val="100000"/>
              </a:lnSpc>
              <a:defRPr sz="4676"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de-DE" noProof="0" dirty="0"/>
              <a:t>Titelmasterformat durch Klicken bearbeiten</a:t>
            </a:r>
          </a:p>
        </p:txBody>
      </p:sp>
      <p:grpSp>
        <p:nvGrpSpPr>
          <p:cNvPr id="99" name="Google Shape;330;p34">
            <a:extLst>
              <a:ext uri="{FF2B5EF4-FFF2-40B4-BE49-F238E27FC236}">
                <a16:creationId xmlns:a16="http://schemas.microsoft.com/office/drawing/2014/main" id="{BA9BAC37-266B-4321-845C-B4D99B45E0A1}"/>
              </a:ext>
            </a:extLst>
          </p:cNvPr>
          <p:cNvGrpSpPr/>
          <p:nvPr userDrawn="1"/>
        </p:nvGrpSpPr>
        <p:grpSpPr>
          <a:xfrm>
            <a:off x="4277002" y="99898"/>
            <a:ext cx="2030273" cy="2692041"/>
            <a:chOff x="6969975" y="1129950"/>
            <a:chExt cx="409600" cy="496950"/>
          </a:xfrm>
        </p:grpSpPr>
        <p:sp>
          <p:nvSpPr>
            <p:cNvPr id="100" name="Google Shape;331;p34">
              <a:extLst>
                <a:ext uri="{FF2B5EF4-FFF2-40B4-BE49-F238E27FC236}">
                  <a16:creationId xmlns:a16="http://schemas.microsoft.com/office/drawing/2014/main" id="{A9B4BFEC-3236-4C55-91AF-11F8631DF5CF}"/>
                </a:ext>
              </a:extLst>
            </p:cNvPr>
            <p:cNvSpPr/>
            <p:nvPr/>
          </p:nvSpPr>
          <p:spPr>
            <a:xfrm>
              <a:off x="7246075" y="1228500"/>
              <a:ext cx="118450" cy="63525"/>
            </a:xfrm>
            <a:custGeom>
              <a:avLst/>
              <a:gdLst/>
              <a:ahLst/>
              <a:cxnLst/>
              <a:rect l="l" t="t" r="r" b="b"/>
              <a:pathLst>
                <a:path w="4738" h="2541" extrusionOk="0">
                  <a:moveTo>
                    <a:pt x="392" y="1"/>
                  </a:moveTo>
                  <a:cubicBezTo>
                    <a:pt x="392" y="1"/>
                    <a:pt x="1" y="60"/>
                    <a:pt x="10" y="238"/>
                  </a:cubicBezTo>
                  <a:cubicBezTo>
                    <a:pt x="18" y="413"/>
                    <a:pt x="65" y="826"/>
                    <a:pt x="65" y="826"/>
                  </a:cubicBezTo>
                  <a:cubicBezTo>
                    <a:pt x="65" y="826"/>
                    <a:pt x="65" y="826"/>
                    <a:pt x="65" y="826"/>
                  </a:cubicBezTo>
                  <a:cubicBezTo>
                    <a:pt x="77" y="826"/>
                    <a:pt x="149" y="2283"/>
                    <a:pt x="2127" y="2524"/>
                  </a:cubicBezTo>
                  <a:cubicBezTo>
                    <a:pt x="2219" y="2535"/>
                    <a:pt x="2308" y="2540"/>
                    <a:pt x="2394" y="2540"/>
                  </a:cubicBezTo>
                  <a:cubicBezTo>
                    <a:pt x="4178" y="2540"/>
                    <a:pt x="4738" y="266"/>
                    <a:pt x="4738" y="266"/>
                  </a:cubicBezTo>
                  <a:cubicBezTo>
                    <a:pt x="4738" y="266"/>
                    <a:pt x="4663" y="147"/>
                    <a:pt x="4603" y="147"/>
                  </a:cubicBezTo>
                  <a:cubicBezTo>
                    <a:pt x="4583" y="147"/>
                    <a:pt x="4565" y="160"/>
                    <a:pt x="4551" y="196"/>
                  </a:cubicBezTo>
                  <a:cubicBezTo>
                    <a:pt x="3974" y="1211"/>
                    <a:pt x="3173" y="1624"/>
                    <a:pt x="2506" y="1624"/>
                  </a:cubicBezTo>
                  <a:cubicBezTo>
                    <a:pt x="2013" y="1624"/>
                    <a:pt x="1593" y="1398"/>
                    <a:pt x="1391" y="1022"/>
                  </a:cubicBezTo>
                  <a:cubicBezTo>
                    <a:pt x="914" y="135"/>
                    <a:pt x="765" y="115"/>
                    <a:pt x="39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1" name="Google Shape;332;p34">
              <a:extLst>
                <a:ext uri="{FF2B5EF4-FFF2-40B4-BE49-F238E27FC236}">
                  <a16:creationId xmlns:a16="http://schemas.microsoft.com/office/drawing/2014/main" id="{46817C9E-5FBB-4ECC-876F-5EA074B7A88A}"/>
                </a:ext>
              </a:extLst>
            </p:cNvPr>
            <p:cNvSpPr/>
            <p:nvPr/>
          </p:nvSpPr>
          <p:spPr>
            <a:xfrm>
              <a:off x="7355675" y="1215375"/>
              <a:ext cx="23900" cy="26625"/>
            </a:xfrm>
            <a:custGeom>
              <a:avLst/>
              <a:gdLst/>
              <a:ahLst/>
              <a:cxnLst/>
              <a:rect l="l" t="t" r="r" b="b"/>
              <a:pathLst>
                <a:path w="956" h="1065" extrusionOk="0">
                  <a:moveTo>
                    <a:pt x="817" y="1"/>
                  </a:moveTo>
                  <a:lnTo>
                    <a:pt x="817" y="1"/>
                  </a:lnTo>
                  <a:cubicBezTo>
                    <a:pt x="631" y="91"/>
                    <a:pt x="495" y="253"/>
                    <a:pt x="363" y="411"/>
                  </a:cubicBezTo>
                  <a:cubicBezTo>
                    <a:pt x="442" y="291"/>
                    <a:pt x="611" y="60"/>
                    <a:pt x="574" y="31"/>
                  </a:cubicBezTo>
                  <a:cubicBezTo>
                    <a:pt x="572" y="30"/>
                    <a:pt x="570" y="30"/>
                    <a:pt x="568" y="30"/>
                  </a:cubicBezTo>
                  <a:cubicBezTo>
                    <a:pt x="515" y="30"/>
                    <a:pt x="282" y="342"/>
                    <a:pt x="192" y="521"/>
                  </a:cubicBezTo>
                  <a:cubicBezTo>
                    <a:pt x="187" y="400"/>
                    <a:pt x="132" y="194"/>
                    <a:pt x="69" y="192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3" y="192"/>
                    <a:pt x="1" y="414"/>
                    <a:pt x="27" y="530"/>
                  </a:cubicBezTo>
                  <a:cubicBezTo>
                    <a:pt x="51" y="644"/>
                    <a:pt x="86" y="769"/>
                    <a:pt x="36" y="877"/>
                  </a:cubicBezTo>
                  <a:cubicBezTo>
                    <a:pt x="38" y="927"/>
                    <a:pt x="55" y="978"/>
                    <a:pt x="86" y="1020"/>
                  </a:cubicBezTo>
                  <a:cubicBezTo>
                    <a:pt x="113" y="1049"/>
                    <a:pt x="153" y="1064"/>
                    <a:pt x="194" y="1064"/>
                  </a:cubicBezTo>
                  <a:cubicBezTo>
                    <a:pt x="199" y="1064"/>
                    <a:pt x="204" y="1064"/>
                    <a:pt x="209" y="1064"/>
                  </a:cubicBezTo>
                  <a:cubicBezTo>
                    <a:pt x="374" y="1044"/>
                    <a:pt x="484" y="886"/>
                    <a:pt x="622" y="789"/>
                  </a:cubicBezTo>
                  <a:cubicBezTo>
                    <a:pt x="736" y="712"/>
                    <a:pt x="956" y="587"/>
                    <a:pt x="938" y="534"/>
                  </a:cubicBezTo>
                  <a:cubicBezTo>
                    <a:pt x="934" y="523"/>
                    <a:pt x="920" y="518"/>
                    <a:pt x="900" y="518"/>
                  </a:cubicBezTo>
                  <a:cubicBezTo>
                    <a:pt x="828" y="518"/>
                    <a:pt x="675" y="581"/>
                    <a:pt x="589" y="622"/>
                  </a:cubicBezTo>
                  <a:lnTo>
                    <a:pt x="793" y="431"/>
                  </a:lnTo>
                  <a:cubicBezTo>
                    <a:pt x="848" y="376"/>
                    <a:pt x="956" y="282"/>
                    <a:pt x="932" y="247"/>
                  </a:cubicBezTo>
                  <a:cubicBezTo>
                    <a:pt x="929" y="242"/>
                    <a:pt x="922" y="240"/>
                    <a:pt x="914" y="240"/>
                  </a:cubicBezTo>
                  <a:cubicBezTo>
                    <a:pt x="851" y="240"/>
                    <a:pt x="655" y="354"/>
                    <a:pt x="558" y="431"/>
                  </a:cubicBezTo>
                  <a:lnTo>
                    <a:pt x="806" y="71"/>
                  </a:lnTo>
                  <a:cubicBezTo>
                    <a:pt x="820" y="49"/>
                    <a:pt x="835" y="18"/>
                    <a:pt x="81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2" name="Google Shape;333;p34">
              <a:extLst>
                <a:ext uri="{FF2B5EF4-FFF2-40B4-BE49-F238E27FC236}">
                  <a16:creationId xmlns:a16="http://schemas.microsoft.com/office/drawing/2014/main" id="{DB0FA7B2-0CC8-4D39-B64F-087F7FEE9521}"/>
                </a:ext>
              </a:extLst>
            </p:cNvPr>
            <p:cNvSpPr/>
            <p:nvPr/>
          </p:nvSpPr>
          <p:spPr>
            <a:xfrm>
              <a:off x="7303400" y="1268650"/>
              <a:ext cx="8325" cy="40825"/>
            </a:xfrm>
            <a:custGeom>
              <a:avLst/>
              <a:gdLst/>
              <a:ahLst/>
              <a:cxnLst/>
              <a:rect l="l" t="t" r="r" b="b"/>
              <a:pathLst>
                <a:path w="333" h="1633" extrusionOk="0">
                  <a:moveTo>
                    <a:pt x="267" y="1"/>
                  </a:moveTo>
                  <a:cubicBezTo>
                    <a:pt x="260" y="1"/>
                    <a:pt x="253" y="4"/>
                    <a:pt x="249" y="13"/>
                  </a:cubicBezTo>
                  <a:cubicBezTo>
                    <a:pt x="141" y="264"/>
                    <a:pt x="117" y="547"/>
                    <a:pt x="75" y="815"/>
                  </a:cubicBezTo>
                  <a:cubicBezTo>
                    <a:pt x="36" y="1083"/>
                    <a:pt x="1" y="1342"/>
                    <a:pt x="16" y="1614"/>
                  </a:cubicBezTo>
                  <a:cubicBezTo>
                    <a:pt x="16" y="1625"/>
                    <a:pt x="27" y="1632"/>
                    <a:pt x="36" y="1632"/>
                  </a:cubicBezTo>
                  <a:cubicBezTo>
                    <a:pt x="44" y="1632"/>
                    <a:pt x="51" y="1628"/>
                    <a:pt x="53" y="1619"/>
                  </a:cubicBezTo>
                  <a:cubicBezTo>
                    <a:pt x="150" y="1122"/>
                    <a:pt x="332" y="531"/>
                    <a:pt x="295" y="26"/>
                  </a:cubicBezTo>
                  <a:cubicBezTo>
                    <a:pt x="294" y="12"/>
                    <a:pt x="280" y="1"/>
                    <a:pt x="26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3" name="Google Shape;334;p34">
              <a:extLst>
                <a:ext uri="{FF2B5EF4-FFF2-40B4-BE49-F238E27FC236}">
                  <a16:creationId xmlns:a16="http://schemas.microsoft.com/office/drawing/2014/main" id="{98B197BD-8864-4CE4-B4DF-84F2EEF46402}"/>
                </a:ext>
              </a:extLst>
            </p:cNvPr>
            <p:cNvSpPr/>
            <p:nvPr/>
          </p:nvSpPr>
          <p:spPr>
            <a:xfrm>
              <a:off x="7310350" y="1268425"/>
              <a:ext cx="8450" cy="42825"/>
            </a:xfrm>
            <a:custGeom>
              <a:avLst/>
              <a:gdLst/>
              <a:ahLst/>
              <a:cxnLst/>
              <a:rect l="l" t="t" r="r" b="b"/>
              <a:pathLst>
                <a:path w="338" h="1713" extrusionOk="0">
                  <a:moveTo>
                    <a:pt x="63" y="1"/>
                  </a:moveTo>
                  <a:cubicBezTo>
                    <a:pt x="32" y="1"/>
                    <a:pt x="0" y="22"/>
                    <a:pt x="2" y="59"/>
                  </a:cubicBezTo>
                  <a:cubicBezTo>
                    <a:pt x="28" y="600"/>
                    <a:pt x="96" y="1138"/>
                    <a:pt x="208" y="1667"/>
                  </a:cubicBezTo>
                  <a:cubicBezTo>
                    <a:pt x="215" y="1698"/>
                    <a:pt x="241" y="1713"/>
                    <a:pt x="269" y="1713"/>
                  </a:cubicBezTo>
                  <a:cubicBezTo>
                    <a:pt x="303" y="1713"/>
                    <a:pt x="338" y="1690"/>
                    <a:pt x="335" y="1650"/>
                  </a:cubicBezTo>
                  <a:cubicBezTo>
                    <a:pt x="307" y="1109"/>
                    <a:pt x="234" y="571"/>
                    <a:pt x="118" y="44"/>
                  </a:cubicBezTo>
                  <a:cubicBezTo>
                    <a:pt x="112" y="15"/>
                    <a:pt x="88" y="1"/>
                    <a:pt x="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4" name="Google Shape;335;p34">
              <a:extLst>
                <a:ext uri="{FF2B5EF4-FFF2-40B4-BE49-F238E27FC236}">
                  <a16:creationId xmlns:a16="http://schemas.microsoft.com/office/drawing/2014/main" id="{3E79DF1F-427B-4437-A816-A1B921E56C66}"/>
                </a:ext>
              </a:extLst>
            </p:cNvPr>
            <p:cNvSpPr/>
            <p:nvPr/>
          </p:nvSpPr>
          <p:spPr>
            <a:xfrm>
              <a:off x="7297375" y="1308050"/>
              <a:ext cx="29925" cy="57100"/>
            </a:xfrm>
            <a:custGeom>
              <a:avLst/>
              <a:gdLst/>
              <a:ahLst/>
              <a:cxnLst/>
              <a:rect l="l" t="t" r="r" b="b"/>
              <a:pathLst>
                <a:path w="1197" h="2284" extrusionOk="0">
                  <a:moveTo>
                    <a:pt x="0" y="1"/>
                  </a:moveTo>
                  <a:lnTo>
                    <a:pt x="84" y="12"/>
                  </a:lnTo>
                  <a:lnTo>
                    <a:pt x="81" y="1802"/>
                  </a:lnTo>
                  <a:cubicBezTo>
                    <a:pt x="79" y="1922"/>
                    <a:pt x="86" y="2041"/>
                    <a:pt x="99" y="2162"/>
                  </a:cubicBezTo>
                  <a:cubicBezTo>
                    <a:pt x="99" y="2195"/>
                    <a:pt x="114" y="2230"/>
                    <a:pt x="136" y="2254"/>
                  </a:cubicBezTo>
                  <a:cubicBezTo>
                    <a:pt x="164" y="2274"/>
                    <a:pt x="195" y="2283"/>
                    <a:pt x="228" y="2283"/>
                  </a:cubicBezTo>
                  <a:cubicBezTo>
                    <a:pt x="232" y="2283"/>
                    <a:pt x="236" y="2283"/>
                    <a:pt x="239" y="2283"/>
                  </a:cubicBezTo>
                  <a:cubicBezTo>
                    <a:pt x="254" y="2283"/>
                    <a:pt x="268" y="2283"/>
                    <a:pt x="282" y="2283"/>
                  </a:cubicBezTo>
                  <a:cubicBezTo>
                    <a:pt x="483" y="2283"/>
                    <a:pt x="684" y="2254"/>
                    <a:pt x="876" y="2195"/>
                  </a:cubicBezTo>
                  <a:cubicBezTo>
                    <a:pt x="988" y="2162"/>
                    <a:pt x="1107" y="2109"/>
                    <a:pt x="1160" y="2006"/>
                  </a:cubicBezTo>
                  <a:cubicBezTo>
                    <a:pt x="1197" y="1931"/>
                    <a:pt x="1195" y="1843"/>
                    <a:pt x="1190" y="1762"/>
                  </a:cubicBezTo>
                  <a:cubicBezTo>
                    <a:pt x="1166" y="1189"/>
                    <a:pt x="1140" y="618"/>
                    <a:pt x="1114" y="47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5" name="Google Shape;336;p34">
              <a:extLst>
                <a:ext uri="{FF2B5EF4-FFF2-40B4-BE49-F238E27FC236}">
                  <a16:creationId xmlns:a16="http://schemas.microsoft.com/office/drawing/2014/main" id="{4A00A08F-E009-4FB0-A803-068D6F5FD100}"/>
                </a:ext>
              </a:extLst>
            </p:cNvPr>
            <p:cNvSpPr/>
            <p:nvPr/>
          </p:nvSpPr>
          <p:spPr>
            <a:xfrm>
              <a:off x="7103225" y="1228075"/>
              <a:ext cx="115825" cy="63450"/>
            </a:xfrm>
            <a:custGeom>
              <a:avLst/>
              <a:gdLst/>
              <a:ahLst/>
              <a:cxnLst/>
              <a:rect l="l" t="t" r="r" b="b"/>
              <a:pathLst>
                <a:path w="4633" h="2538" extrusionOk="0">
                  <a:moveTo>
                    <a:pt x="4243" y="0"/>
                  </a:moveTo>
                  <a:cubicBezTo>
                    <a:pt x="3870" y="114"/>
                    <a:pt x="3721" y="134"/>
                    <a:pt x="3244" y="1019"/>
                  </a:cubicBezTo>
                  <a:cubicBezTo>
                    <a:pt x="2981" y="1510"/>
                    <a:pt x="2661" y="1775"/>
                    <a:pt x="2278" y="1775"/>
                  </a:cubicBezTo>
                  <a:cubicBezTo>
                    <a:pt x="1968" y="1775"/>
                    <a:pt x="1617" y="1601"/>
                    <a:pt x="1222" y="1234"/>
                  </a:cubicBezTo>
                  <a:cubicBezTo>
                    <a:pt x="600" y="659"/>
                    <a:pt x="293" y="380"/>
                    <a:pt x="163" y="266"/>
                  </a:cubicBezTo>
                  <a:cubicBezTo>
                    <a:pt x="104" y="371"/>
                    <a:pt x="51" y="479"/>
                    <a:pt x="0" y="589"/>
                  </a:cubicBezTo>
                  <a:cubicBezTo>
                    <a:pt x="232" y="1216"/>
                    <a:pt x="878" y="2538"/>
                    <a:pt x="2238" y="2538"/>
                  </a:cubicBezTo>
                  <a:cubicBezTo>
                    <a:pt x="2325" y="2538"/>
                    <a:pt x="2415" y="2533"/>
                    <a:pt x="2508" y="2521"/>
                  </a:cubicBezTo>
                  <a:cubicBezTo>
                    <a:pt x="4486" y="2282"/>
                    <a:pt x="4558" y="823"/>
                    <a:pt x="4570" y="823"/>
                  </a:cubicBezTo>
                  <a:cubicBezTo>
                    <a:pt x="4570" y="823"/>
                    <a:pt x="4571" y="823"/>
                    <a:pt x="4571" y="824"/>
                  </a:cubicBezTo>
                  <a:cubicBezTo>
                    <a:pt x="4571" y="824"/>
                    <a:pt x="4617" y="413"/>
                    <a:pt x="4626" y="235"/>
                  </a:cubicBezTo>
                  <a:cubicBezTo>
                    <a:pt x="4632" y="59"/>
                    <a:pt x="4243" y="0"/>
                    <a:pt x="424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6" name="Google Shape;337;p34">
              <a:extLst>
                <a:ext uri="{FF2B5EF4-FFF2-40B4-BE49-F238E27FC236}">
                  <a16:creationId xmlns:a16="http://schemas.microsoft.com/office/drawing/2014/main" id="{3978459B-AD7B-4C25-BA55-D2B088D682F4}"/>
                </a:ext>
              </a:extLst>
            </p:cNvPr>
            <p:cNvSpPr/>
            <p:nvPr/>
          </p:nvSpPr>
          <p:spPr>
            <a:xfrm>
              <a:off x="7110350" y="1521150"/>
              <a:ext cx="26500" cy="97950"/>
            </a:xfrm>
            <a:custGeom>
              <a:avLst/>
              <a:gdLst/>
              <a:ahLst/>
              <a:cxnLst/>
              <a:rect l="l" t="t" r="r" b="b"/>
              <a:pathLst>
                <a:path w="1060" h="3918" extrusionOk="0">
                  <a:moveTo>
                    <a:pt x="157" y="0"/>
                  </a:moveTo>
                  <a:cubicBezTo>
                    <a:pt x="98" y="1070"/>
                    <a:pt x="51" y="2139"/>
                    <a:pt x="19" y="3209"/>
                  </a:cubicBezTo>
                  <a:cubicBezTo>
                    <a:pt x="12" y="3382"/>
                    <a:pt x="8" y="3553"/>
                    <a:pt x="3" y="3725"/>
                  </a:cubicBezTo>
                  <a:cubicBezTo>
                    <a:pt x="3" y="3747"/>
                    <a:pt x="1" y="3767"/>
                    <a:pt x="1" y="3788"/>
                  </a:cubicBezTo>
                  <a:cubicBezTo>
                    <a:pt x="1" y="3821"/>
                    <a:pt x="1" y="3859"/>
                    <a:pt x="21" y="3881"/>
                  </a:cubicBezTo>
                  <a:cubicBezTo>
                    <a:pt x="38" y="3897"/>
                    <a:pt x="63" y="3905"/>
                    <a:pt x="87" y="3905"/>
                  </a:cubicBezTo>
                  <a:cubicBezTo>
                    <a:pt x="90" y="3905"/>
                    <a:pt x="93" y="3905"/>
                    <a:pt x="95" y="3905"/>
                  </a:cubicBezTo>
                  <a:lnTo>
                    <a:pt x="418" y="3916"/>
                  </a:lnTo>
                  <a:cubicBezTo>
                    <a:pt x="432" y="3917"/>
                    <a:pt x="445" y="3917"/>
                    <a:pt x="459" y="3917"/>
                  </a:cubicBezTo>
                  <a:cubicBezTo>
                    <a:pt x="489" y="3917"/>
                    <a:pt x="520" y="3913"/>
                    <a:pt x="550" y="3892"/>
                  </a:cubicBezTo>
                  <a:cubicBezTo>
                    <a:pt x="592" y="3861"/>
                    <a:pt x="611" y="3808"/>
                    <a:pt x="620" y="3753"/>
                  </a:cubicBezTo>
                  <a:cubicBezTo>
                    <a:pt x="627" y="3723"/>
                    <a:pt x="631" y="3692"/>
                    <a:pt x="633" y="3659"/>
                  </a:cubicBezTo>
                  <a:cubicBezTo>
                    <a:pt x="642" y="3514"/>
                    <a:pt x="653" y="3369"/>
                    <a:pt x="666" y="3226"/>
                  </a:cubicBezTo>
                  <a:cubicBezTo>
                    <a:pt x="743" y="2304"/>
                    <a:pt x="873" y="1386"/>
                    <a:pt x="1060" y="479"/>
                  </a:cubicBezTo>
                  <a:lnTo>
                    <a:pt x="15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7" name="Google Shape;338;p34">
              <a:extLst>
                <a:ext uri="{FF2B5EF4-FFF2-40B4-BE49-F238E27FC236}">
                  <a16:creationId xmlns:a16="http://schemas.microsoft.com/office/drawing/2014/main" id="{AE44E2F8-0514-490E-A670-34DC08493583}"/>
                </a:ext>
              </a:extLst>
            </p:cNvPr>
            <p:cNvSpPr/>
            <p:nvPr/>
          </p:nvSpPr>
          <p:spPr>
            <a:xfrm>
              <a:off x="7141325" y="1512400"/>
              <a:ext cx="32200" cy="108025"/>
            </a:xfrm>
            <a:custGeom>
              <a:avLst/>
              <a:gdLst/>
              <a:ahLst/>
              <a:cxnLst/>
              <a:rect l="l" t="t" r="r" b="b"/>
              <a:pathLst>
                <a:path w="1288" h="4321" extrusionOk="0">
                  <a:moveTo>
                    <a:pt x="1009" y="1"/>
                  </a:moveTo>
                  <a:lnTo>
                    <a:pt x="1" y="293"/>
                  </a:lnTo>
                  <a:cubicBezTo>
                    <a:pt x="242" y="1411"/>
                    <a:pt x="460" y="2537"/>
                    <a:pt x="653" y="3669"/>
                  </a:cubicBezTo>
                  <a:cubicBezTo>
                    <a:pt x="677" y="3811"/>
                    <a:pt x="701" y="3954"/>
                    <a:pt x="725" y="4097"/>
                  </a:cubicBezTo>
                  <a:cubicBezTo>
                    <a:pt x="739" y="4171"/>
                    <a:pt x="752" y="4246"/>
                    <a:pt x="763" y="4321"/>
                  </a:cubicBezTo>
                  <a:lnTo>
                    <a:pt x="1204" y="4218"/>
                  </a:lnTo>
                  <a:cubicBezTo>
                    <a:pt x="1233" y="4213"/>
                    <a:pt x="1257" y="4200"/>
                    <a:pt x="1272" y="4178"/>
                  </a:cubicBezTo>
                  <a:cubicBezTo>
                    <a:pt x="1283" y="4154"/>
                    <a:pt x="1288" y="4125"/>
                    <a:pt x="1283" y="4097"/>
                  </a:cubicBezTo>
                  <a:lnTo>
                    <a:pt x="1283" y="4095"/>
                  </a:lnTo>
                  <a:cubicBezTo>
                    <a:pt x="1277" y="3956"/>
                    <a:pt x="1270" y="3818"/>
                    <a:pt x="1263" y="3677"/>
                  </a:cubicBezTo>
                  <a:cubicBezTo>
                    <a:pt x="1200" y="2450"/>
                    <a:pt x="1116" y="1224"/>
                    <a:pt x="10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8" name="Google Shape;339;p34">
              <a:extLst>
                <a:ext uri="{FF2B5EF4-FFF2-40B4-BE49-F238E27FC236}">
                  <a16:creationId xmlns:a16="http://schemas.microsoft.com/office/drawing/2014/main" id="{6D19B40D-EA20-44A9-9832-3E291F691611}"/>
                </a:ext>
              </a:extLst>
            </p:cNvPr>
            <p:cNvSpPr/>
            <p:nvPr/>
          </p:nvSpPr>
          <p:spPr>
            <a:xfrm>
              <a:off x="7121950" y="1167275"/>
              <a:ext cx="45150" cy="169750"/>
            </a:xfrm>
            <a:custGeom>
              <a:avLst/>
              <a:gdLst/>
              <a:ahLst/>
              <a:cxnLst/>
              <a:rect l="l" t="t" r="r" b="b"/>
              <a:pathLst>
                <a:path w="1806" h="6790" extrusionOk="0">
                  <a:moveTo>
                    <a:pt x="1134" y="1"/>
                  </a:moveTo>
                  <a:lnTo>
                    <a:pt x="0" y="5744"/>
                  </a:lnTo>
                  <a:cubicBezTo>
                    <a:pt x="71" y="6141"/>
                    <a:pt x="292" y="6537"/>
                    <a:pt x="659" y="6710"/>
                  </a:cubicBezTo>
                  <a:cubicBezTo>
                    <a:pt x="771" y="6763"/>
                    <a:pt x="896" y="6789"/>
                    <a:pt x="1021" y="6789"/>
                  </a:cubicBezTo>
                  <a:cubicBezTo>
                    <a:pt x="1304" y="6789"/>
                    <a:pt x="1587" y="6656"/>
                    <a:pt x="1709" y="6403"/>
                  </a:cubicBezTo>
                  <a:cubicBezTo>
                    <a:pt x="1784" y="6245"/>
                    <a:pt x="1792" y="6064"/>
                    <a:pt x="1795" y="5891"/>
                  </a:cubicBezTo>
                  <a:cubicBezTo>
                    <a:pt x="1806" y="5322"/>
                    <a:pt x="1770" y="4753"/>
                    <a:pt x="1687" y="4191"/>
                  </a:cubicBezTo>
                  <a:cubicBezTo>
                    <a:pt x="1485" y="2792"/>
                    <a:pt x="997" y="1409"/>
                    <a:pt x="1134" y="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9" name="Google Shape;340;p34">
              <a:extLst>
                <a:ext uri="{FF2B5EF4-FFF2-40B4-BE49-F238E27FC236}">
                  <a16:creationId xmlns:a16="http://schemas.microsoft.com/office/drawing/2014/main" id="{69099216-97FD-4BF0-B218-DCE79033D183}"/>
                </a:ext>
              </a:extLst>
            </p:cNvPr>
            <p:cNvSpPr/>
            <p:nvPr/>
          </p:nvSpPr>
          <p:spPr>
            <a:xfrm>
              <a:off x="7110425" y="1601300"/>
              <a:ext cx="16600" cy="13700"/>
            </a:xfrm>
            <a:custGeom>
              <a:avLst/>
              <a:gdLst/>
              <a:ahLst/>
              <a:cxnLst/>
              <a:rect l="l" t="t" r="r" b="b"/>
              <a:pathLst>
                <a:path w="664" h="548" extrusionOk="0">
                  <a:moveTo>
                    <a:pt x="16" y="1"/>
                  </a:moveTo>
                  <a:cubicBezTo>
                    <a:pt x="13" y="42"/>
                    <a:pt x="13" y="80"/>
                    <a:pt x="11" y="123"/>
                  </a:cubicBezTo>
                  <a:cubicBezTo>
                    <a:pt x="9" y="167"/>
                    <a:pt x="7" y="207"/>
                    <a:pt x="7" y="249"/>
                  </a:cubicBezTo>
                  <a:cubicBezTo>
                    <a:pt x="5" y="339"/>
                    <a:pt x="2" y="427"/>
                    <a:pt x="0" y="517"/>
                  </a:cubicBezTo>
                  <a:cubicBezTo>
                    <a:pt x="141" y="523"/>
                    <a:pt x="406" y="536"/>
                    <a:pt x="617" y="547"/>
                  </a:cubicBezTo>
                  <a:cubicBezTo>
                    <a:pt x="624" y="517"/>
                    <a:pt x="628" y="484"/>
                    <a:pt x="628" y="453"/>
                  </a:cubicBezTo>
                  <a:cubicBezTo>
                    <a:pt x="633" y="398"/>
                    <a:pt x="639" y="339"/>
                    <a:pt x="641" y="288"/>
                  </a:cubicBezTo>
                  <a:cubicBezTo>
                    <a:pt x="644" y="235"/>
                    <a:pt x="648" y="185"/>
                    <a:pt x="652" y="134"/>
                  </a:cubicBezTo>
                  <a:cubicBezTo>
                    <a:pt x="655" y="97"/>
                    <a:pt x="659" y="58"/>
                    <a:pt x="663" y="20"/>
                  </a:cubicBezTo>
                  <a:lnTo>
                    <a:pt x="1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0" name="Google Shape;341;p34">
              <a:extLst>
                <a:ext uri="{FF2B5EF4-FFF2-40B4-BE49-F238E27FC236}">
                  <a16:creationId xmlns:a16="http://schemas.microsoft.com/office/drawing/2014/main" id="{7B595489-0C50-4C55-9105-8F31EE58FB67}"/>
                </a:ext>
              </a:extLst>
            </p:cNvPr>
            <p:cNvSpPr/>
            <p:nvPr/>
          </p:nvSpPr>
          <p:spPr>
            <a:xfrm>
              <a:off x="7157625" y="1604100"/>
              <a:ext cx="15800" cy="10725"/>
            </a:xfrm>
            <a:custGeom>
              <a:avLst/>
              <a:gdLst/>
              <a:ahLst/>
              <a:cxnLst/>
              <a:rect l="l" t="t" r="r" b="b"/>
              <a:pathLst>
                <a:path w="632" h="429" extrusionOk="0">
                  <a:moveTo>
                    <a:pt x="1" y="1"/>
                  </a:moveTo>
                  <a:cubicBezTo>
                    <a:pt x="5" y="25"/>
                    <a:pt x="10" y="47"/>
                    <a:pt x="14" y="71"/>
                  </a:cubicBezTo>
                  <a:cubicBezTo>
                    <a:pt x="23" y="123"/>
                    <a:pt x="32" y="176"/>
                    <a:pt x="40" y="231"/>
                  </a:cubicBezTo>
                  <a:cubicBezTo>
                    <a:pt x="51" y="297"/>
                    <a:pt x="62" y="363"/>
                    <a:pt x="76" y="429"/>
                  </a:cubicBezTo>
                  <a:lnTo>
                    <a:pt x="631" y="429"/>
                  </a:lnTo>
                  <a:lnTo>
                    <a:pt x="631" y="427"/>
                  </a:lnTo>
                  <a:cubicBezTo>
                    <a:pt x="629" y="372"/>
                    <a:pt x="627" y="312"/>
                    <a:pt x="625" y="262"/>
                  </a:cubicBezTo>
                  <a:cubicBezTo>
                    <a:pt x="622" y="209"/>
                    <a:pt x="620" y="159"/>
                    <a:pt x="618" y="108"/>
                  </a:cubicBezTo>
                  <a:cubicBezTo>
                    <a:pt x="616" y="75"/>
                    <a:pt x="614" y="42"/>
                    <a:pt x="611" y="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1" name="Google Shape;342;p34">
              <a:extLst>
                <a:ext uri="{FF2B5EF4-FFF2-40B4-BE49-F238E27FC236}">
                  <a16:creationId xmlns:a16="http://schemas.microsoft.com/office/drawing/2014/main" id="{85930CA6-5944-4D52-AB37-7F5F30563D01}"/>
                </a:ext>
              </a:extLst>
            </p:cNvPr>
            <p:cNvSpPr/>
            <p:nvPr/>
          </p:nvSpPr>
          <p:spPr>
            <a:xfrm>
              <a:off x="7157900" y="1605850"/>
              <a:ext cx="15250" cy="3000"/>
            </a:xfrm>
            <a:custGeom>
              <a:avLst/>
              <a:gdLst/>
              <a:ahLst/>
              <a:cxnLst/>
              <a:rect l="l" t="t" r="r" b="b"/>
              <a:pathLst>
                <a:path w="610" h="120" extrusionOk="0">
                  <a:moveTo>
                    <a:pt x="1" y="1"/>
                  </a:moveTo>
                  <a:cubicBezTo>
                    <a:pt x="7" y="36"/>
                    <a:pt x="14" y="75"/>
                    <a:pt x="21" y="113"/>
                  </a:cubicBezTo>
                  <a:cubicBezTo>
                    <a:pt x="114" y="117"/>
                    <a:pt x="206" y="119"/>
                    <a:pt x="298" y="119"/>
                  </a:cubicBezTo>
                  <a:cubicBezTo>
                    <a:pt x="391" y="119"/>
                    <a:pt x="483" y="117"/>
                    <a:pt x="576" y="113"/>
                  </a:cubicBezTo>
                  <a:lnTo>
                    <a:pt x="609" y="113"/>
                  </a:lnTo>
                  <a:cubicBezTo>
                    <a:pt x="609" y="86"/>
                    <a:pt x="607" y="62"/>
                    <a:pt x="605" y="38"/>
                  </a:cubicBezTo>
                  <a:cubicBezTo>
                    <a:pt x="510" y="32"/>
                    <a:pt x="416" y="27"/>
                    <a:pt x="321" y="23"/>
                  </a:cubicBezTo>
                  <a:cubicBezTo>
                    <a:pt x="216" y="16"/>
                    <a:pt x="108" y="7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2" name="Google Shape;343;p34">
              <a:extLst>
                <a:ext uri="{FF2B5EF4-FFF2-40B4-BE49-F238E27FC236}">
                  <a16:creationId xmlns:a16="http://schemas.microsoft.com/office/drawing/2014/main" id="{7FF20917-E160-4ED7-BF29-8DE32D75BF3D}"/>
                </a:ext>
              </a:extLst>
            </p:cNvPr>
            <p:cNvSpPr/>
            <p:nvPr/>
          </p:nvSpPr>
          <p:spPr>
            <a:xfrm>
              <a:off x="7110575" y="1604325"/>
              <a:ext cx="16175" cy="4200"/>
            </a:xfrm>
            <a:custGeom>
              <a:avLst/>
              <a:gdLst/>
              <a:ahLst/>
              <a:cxnLst/>
              <a:rect l="l" t="t" r="r" b="b"/>
              <a:pathLst>
                <a:path w="647" h="168" extrusionOk="0">
                  <a:moveTo>
                    <a:pt x="117" y="1"/>
                  </a:moveTo>
                  <a:cubicBezTo>
                    <a:pt x="80" y="1"/>
                    <a:pt x="42" y="1"/>
                    <a:pt x="5" y="2"/>
                  </a:cubicBezTo>
                  <a:cubicBezTo>
                    <a:pt x="3" y="46"/>
                    <a:pt x="1" y="86"/>
                    <a:pt x="1" y="128"/>
                  </a:cubicBezTo>
                  <a:cubicBezTo>
                    <a:pt x="128" y="136"/>
                    <a:pt x="258" y="141"/>
                    <a:pt x="385" y="145"/>
                  </a:cubicBezTo>
                  <a:cubicBezTo>
                    <a:pt x="466" y="150"/>
                    <a:pt x="552" y="158"/>
                    <a:pt x="635" y="167"/>
                  </a:cubicBezTo>
                  <a:cubicBezTo>
                    <a:pt x="638" y="114"/>
                    <a:pt x="642" y="64"/>
                    <a:pt x="646" y="13"/>
                  </a:cubicBezTo>
                  <a:cubicBezTo>
                    <a:pt x="559" y="11"/>
                    <a:pt x="471" y="13"/>
                    <a:pt x="385" y="7"/>
                  </a:cubicBezTo>
                  <a:cubicBezTo>
                    <a:pt x="297" y="4"/>
                    <a:pt x="207" y="1"/>
                    <a:pt x="1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3" name="Google Shape;344;p34">
              <a:extLst>
                <a:ext uri="{FF2B5EF4-FFF2-40B4-BE49-F238E27FC236}">
                  <a16:creationId xmlns:a16="http://schemas.microsoft.com/office/drawing/2014/main" id="{0F909FEE-4A76-4654-8597-2F35FD02BE8E}"/>
                </a:ext>
              </a:extLst>
            </p:cNvPr>
            <p:cNvSpPr/>
            <p:nvPr/>
          </p:nvSpPr>
          <p:spPr>
            <a:xfrm>
              <a:off x="7129200" y="1228175"/>
              <a:ext cx="57350" cy="102775"/>
            </a:xfrm>
            <a:custGeom>
              <a:avLst/>
              <a:gdLst/>
              <a:ahLst/>
              <a:cxnLst/>
              <a:rect l="l" t="t" r="r" b="b"/>
              <a:pathLst>
                <a:path w="2294" h="4111" extrusionOk="0">
                  <a:moveTo>
                    <a:pt x="710" y="0"/>
                  </a:moveTo>
                  <a:lnTo>
                    <a:pt x="0" y="4098"/>
                  </a:lnTo>
                  <a:cubicBezTo>
                    <a:pt x="161" y="4105"/>
                    <a:pt x="323" y="4111"/>
                    <a:pt x="485" y="4111"/>
                  </a:cubicBezTo>
                  <a:cubicBezTo>
                    <a:pt x="530" y="4111"/>
                    <a:pt x="576" y="4110"/>
                    <a:pt x="622" y="4109"/>
                  </a:cubicBezTo>
                  <a:cubicBezTo>
                    <a:pt x="1140" y="4105"/>
                    <a:pt x="1658" y="4046"/>
                    <a:pt x="2166" y="3936"/>
                  </a:cubicBezTo>
                  <a:cubicBezTo>
                    <a:pt x="2207" y="3927"/>
                    <a:pt x="2249" y="3916"/>
                    <a:pt x="2293" y="3905"/>
                  </a:cubicBezTo>
                  <a:cubicBezTo>
                    <a:pt x="2207" y="3407"/>
                    <a:pt x="2126" y="2908"/>
                    <a:pt x="2025" y="2418"/>
                  </a:cubicBezTo>
                  <a:cubicBezTo>
                    <a:pt x="1926" y="1940"/>
                    <a:pt x="1812" y="1461"/>
                    <a:pt x="1608" y="1028"/>
                  </a:cubicBezTo>
                  <a:cubicBezTo>
                    <a:pt x="1401" y="596"/>
                    <a:pt x="1101" y="209"/>
                    <a:pt x="7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4" name="Google Shape;345;p34">
              <a:extLst>
                <a:ext uri="{FF2B5EF4-FFF2-40B4-BE49-F238E27FC236}">
                  <a16:creationId xmlns:a16="http://schemas.microsoft.com/office/drawing/2014/main" id="{83B26B64-8FD3-4C90-9441-B370941F0B7C}"/>
                </a:ext>
              </a:extLst>
            </p:cNvPr>
            <p:cNvSpPr/>
            <p:nvPr/>
          </p:nvSpPr>
          <p:spPr>
            <a:xfrm>
              <a:off x="7175425" y="1323475"/>
              <a:ext cx="13525" cy="11950"/>
            </a:xfrm>
            <a:custGeom>
              <a:avLst/>
              <a:gdLst/>
              <a:ahLst/>
              <a:cxnLst/>
              <a:rect l="l" t="t" r="r" b="b"/>
              <a:pathLst>
                <a:path w="541" h="478" extrusionOk="0">
                  <a:moveTo>
                    <a:pt x="475" y="1"/>
                  </a:moveTo>
                  <a:lnTo>
                    <a:pt x="0" y="95"/>
                  </a:lnTo>
                  <a:lnTo>
                    <a:pt x="38" y="478"/>
                  </a:lnTo>
                  <a:cubicBezTo>
                    <a:pt x="271" y="478"/>
                    <a:pt x="541" y="374"/>
                    <a:pt x="541" y="374"/>
                  </a:cubicBezTo>
                  <a:lnTo>
                    <a:pt x="4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5" name="Google Shape;346;p34">
              <a:extLst>
                <a:ext uri="{FF2B5EF4-FFF2-40B4-BE49-F238E27FC236}">
                  <a16:creationId xmlns:a16="http://schemas.microsoft.com/office/drawing/2014/main" id="{8D8B2385-69AA-4CC3-8918-C1F776846D08}"/>
                </a:ext>
              </a:extLst>
            </p:cNvPr>
            <p:cNvSpPr/>
            <p:nvPr/>
          </p:nvSpPr>
          <p:spPr>
            <a:xfrm>
              <a:off x="7117825" y="1145500"/>
              <a:ext cx="38250" cy="41525"/>
            </a:xfrm>
            <a:custGeom>
              <a:avLst/>
              <a:gdLst/>
              <a:ahLst/>
              <a:cxnLst/>
              <a:rect l="l" t="t" r="r" b="b"/>
              <a:pathLst>
                <a:path w="1530" h="1661" extrusionOk="0">
                  <a:moveTo>
                    <a:pt x="155" y="0"/>
                  </a:moveTo>
                  <a:cubicBezTo>
                    <a:pt x="75" y="0"/>
                    <a:pt x="19" y="7"/>
                    <a:pt x="1" y="20"/>
                  </a:cubicBezTo>
                  <a:lnTo>
                    <a:pt x="1274" y="1660"/>
                  </a:lnTo>
                  <a:cubicBezTo>
                    <a:pt x="1529" y="914"/>
                    <a:pt x="1505" y="349"/>
                    <a:pt x="1108" y="180"/>
                  </a:cubicBezTo>
                  <a:cubicBezTo>
                    <a:pt x="811" y="56"/>
                    <a:pt x="384" y="0"/>
                    <a:pt x="155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6" name="Google Shape;347;p34">
              <a:extLst>
                <a:ext uri="{FF2B5EF4-FFF2-40B4-BE49-F238E27FC236}">
                  <a16:creationId xmlns:a16="http://schemas.microsoft.com/office/drawing/2014/main" id="{3F995A63-86E5-442A-9B69-55328E54A8C0}"/>
                </a:ext>
              </a:extLst>
            </p:cNvPr>
            <p:cNvSpPr/>
            <p:nvPr/>
          </p:nvSpPr>
          <p:spPr>
            <a:xfrm>
              <a:off x="7066100" y="1158550"/>
              <a:ext cx="89975" cy="181700"/>
            </a:xfrm>
            <a:custGeom>
              <a:avLst/>
              <a:gdLst/>
              <a:ahLst/>
              <a:cxnLst/>
              <a:rect l="l" t="t" r="r" b="b"/>
              <a:pathLst>
                <a:path w="3599" h="7268" extrusionOk="0">
                  <a:moveTo>
                    <a:pt x="1244" y="1"/>
                  </a:moveTo>
                  <a:cubicBezTo>
                    <a:pt x="642" y="1195"/>
                    <a:pt x="752" y="2608"/>
                    <a:pt x="532" y="3925"/>
                  </a:cubicBezTo>
                  <a:cubicBezTo>
                    <a:pt x="491" y="4182"/>
                    <a:pt x="433" y="4441"/>
                    <a:pt x="321" y="4676"/>
                  </a:cubicBezTo>
                  <a:cubicBezTo>
                    <a:pt x="238" y="4854"/>
                    <a:pt x="124" y="5017"/>
                    <a:pt x="56" y="5199"/>
                  </a:cubicBezTo>
                  <a:cubicBezTo>
                    <a:pt x="23" y="5285"/>
                    <a:pt x="1" y="5383"/>
                    <a:pt x="40" y="5465"/>
                  </a:cubicBezTo>
                  <a:cubicBezTo>
                    <a:pt x="66" y="5515"/>
                    <a:pt x="126" y="5548"/>
                    <a:pt x="181" y="5548"/>
                  </a:cubicBezTo>
                  <a:cubicBezTo>
                    <a:pt x="215" y="5548"/>
                    <a:pt x="246" y="5536"/>
                    <a:pt x="267" y="5509"/>
                  </a:cubicBezTo>
                  <a:cubicBezTo>
                    <a:pt x="317" y="5583"/>
                    <a:pt x="297" y="5684"/>
                    <a:pt x="273" y="5772"/>
                  </a:cubicBezTo>
                  <a:cubicBezTo>
                    <a:pt x="251" y="5862"/>
                    <a:pt x="225" y="5959"/>
                    <a:pt x="269" y="6040"/>
                  </a:cubicBezTo>
                  <a:cubicBezTo>
                    <a:pt x="292" y="6083"/>
                    <a:pt x="345" y="6109"/>
                    <a:pt x="393" y="6109"/>
                  </a:cubicBezTo>
                  <a:cubicBezTo>
                    <a:pt x="433" y="6109"/>
                    <a:pt x="470" y="6091"/>
                    <a:pt x="482" y="6051"/>
                  </a:cubicBezTo>
                  <a:cubicBezTo>
                    <a:pt x="504" y="6264"/>
                    <a:pt x="497" y="6484"/>
                    <a:pt x="541" y="6695"/>
                  </a:cubicBezTo>
                  <a:cubicBezTo>
                    <a:pt x="585" y="6905"/>
                    <a:pt x="693" y="7116"/>
                    <a:pt x="884" y="7217"/>
                  </a:cubicBezTo>
                  <a:cubicBezTo>
                    <a:pt x="946" y="7251"/>
                    <a:pt x="1019" y="7267"/>
                    <a:pt x="1091" y="7267"/>
                  </a:cubicBezTo>
                  <a:cubicBezTo>
                    <a:pt x="1237" y="7267"/>
                    <a:pt x="1381" y="7200"/>
                    <a:pt x="1439" y="7068"/>
                  </a:cubicBezTo>
                  <a:lnTo>
                    <a:pt x="3598" y="7158"/>
                  </a:lnTo>
                  <a:lnTo>
                    <a:pt x="3368" y="350"/>
                  </a:lnTo>
                  <a:lnTo>
                    <a:pt x="1244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7" name="Google Shape;348;p34">
              <a:extLst>
                <a:ext uri="{FF2B5EF4-FFF2-40B4-BE49-F238E27FC236}">
                  <a16:creationId xmlns:a16="http://schemas.microsoft.com/office/drawing/2014/main" id="{FBAF3F73-6A2A-4267-BDF6-95163CB5F8E3}"/>
                </a:ext>
              </a:extLst>
            </p:cNvPr>
            <p:cNvSpPr/>
            <p:nvPr/>
          </p:nvSpPr>
          <p:spPr>
            <a:xfrm>
              <a:off x="7138425" y="1230975"/>
              <a:ext cx="127275" cy="99475"/>
            </a:xfrm>
            <a:custGeom>
              <a:avLst/>
              <a:gdLst/>
              <a:ahLst/>
              <a:cxnLst/>
              <a:rect l="l" t="t" r="r" b="b"/>
              <a:pathLst>
                <a:path w="5091" h="3979" extrusionOk="0">
                  <a:moveTo>
                    <a:pt x="448" y="0"/>
                  </a:moveTo>
                  <a:lnTo>
                    <a:pt x="448" y="0"/>
                  </a:lnTo>
                  <a:cubicBezTo>
                    <a:pt x="0" y="888"/>
                    <a:pt x="226" y="2155"/>
                    <a:pt x="973" y="2954"/>
                  </a:cubicBezTo>
                  <a:cubicBezTo>
                    <a:pt x="1138" y="3126"/>
                    <a:pt x="1316" y="3284"/>
                    <a:pt x="1505" y="3426"/>
                  </a:cubicBezTo>
                  <a:cubicBezTo>
                    <a:pt x="1729" y="3598"/>
                    <a:pt x="1959" y="3762"/>
                    <a:pt x="2214" y="3863"/>
                  </a:cubicBezTo>
                  <a:cubicBezTo>
                    <a:pt x="2419" y="3944"/>
                    <a:pt x="2630" y="3979"/>
                    <a:pt x="2839" y="3979"/>
                  </a:cubicBezTo>
                  <a:cubicBezTo>
                    <a:pt x="3161" y="3979"/>
                    <a:pt x="3479" y="3896"/>
                    <a:pt x="3767" y="3771"/>
                  </a:cubicBezTo>
                  <a:cubicBezTo>
                    <a:pt x="4239" y="3563"/>
                    <a:pt x="4652" y="3244"/>
                    <a:pt x="5091" y="2976"/>
                  </a:cubicBezTo>
                  <a:cubicBezTo>
                    <a:pt x="5036" y="2851"/>
                    <a:pt x="5023" y="2787"/>
                    <a:pt x="4966" y="2660"/>
                  </a:cubicBezTo>
                  <a:cubicBezTo>
                    <a:pt x="4601" y="2869"/>
                    <a:pt x="4153" y="2954"/>
                    <a:pt x="3721" y="2978"/>
                  </a:cubicBezTo>
                  <a:cubicBezTo>
                    <a:pt x="3680" y="2981"/>
                    <a:pt x="3640" y="2982"/>
                    <a:pt x="3600" y="2982"/>
                  </a:cubicBezTo>
                  <a:cubicBezTo>
                    <a:pt x="3187" y="2982"/>
                    <a:pt x="2785" y="2859"/>
                    <a:pt x="2442" y="2625"/>
                  </a:cubicBezTo>
                  <a:cubicBezTo>
                    <a:pt x="2008" y="2322"/>
                    <a:pt x="1707" y="1847"/>
                    <a:pt x="1421" y="1388"/>
                  </a:cubicBezTo>
                  <a:lnTo>
                    <a:pt x="589" y="49"/>
                  </a:lnTo>
                  <a:lnTo>
                    <a:pt x="44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8" name="Google Shape;349;p34">
              <a:extLst>
                <a:ext uri="{FF2B5EF4-FFF2-40B4-BE49-F238E27FC236}">
                  <a16:creationId xmlns:a16="http://schemas.microsoft.com/office/drawing/2014/main" id="{2F0137C5-0215-437E-A315-301E4ECAB882}"/>
                </a:ext>
              </a:extLst>
            </p:cNvPr>
            <p:cNvSpPr/>
            <p:nvPr/>
          </p:nvSpPr>
          <p:spPr>
            <a:xfrm>
              <a:off x="7138425" y="1230925"/>
              <a:ext cx="65125" cy="95050"/>
            </a:xfrm>
            <a:custGeom>
              <a:avLst/>
              <a:gdLst/>
              <a:ahLst/>
              <a:cxnLst/>
              <a:rect l="l" t="t" r="r" b="b"/>
              <a:pathLst>
                <a:path w="2605" h="3802" extrusionOk="0">
                  <a:moveTo>
                    <a:pt x="448" y="0"/>
                  </a:moveTo>
                  <a:lnTo>
                    <a:pt x="448" y="0"/>
                  </a:lnTo>
                  <a:cubicBezTo>
                    <a:pt x="0" y="890"/>
                    <a:pt x="224" y="2157"/>
                    <a:pt x="973" y="2956"/>
                  </a:cubicBezTo>
                  <a:cubicBezTo>
                    <a:pt x="1138" y="3128"/>
                    <a:pt x="1316" y="3283"/>
                    <a:pt x="1505" y="3426"/>
                  </a:cubicBezTo>
                  <a:cubicBezTo>
                    <a:pt x="1687" y="3567"/>
                    <a:pt x="1874" y="3703"/>
                    <a:pt x="2073" y="3802"/>
                  </a:cubicBezTo>
                  <a:cubicBezTo>
                    <a:pt x="2157" y="3584"/>
                    <a:pt x="2256" y="3374"/>
                    <a:pt x="2368" y="3169"/>
                  </a:cubicBezTo>
                  <a:cubicBezTo>
                    <a:pt x="2447" y="3024"/>
                    <a:pt x="2526" y="2875"/>
                    <a:pt x="2605" y="2728"/>
                  </a:cubicBezTo>
                  <a:cubicBezTo>
                    <a:pt x="2550" y="2697"/>
                    <a:pt x="2495" y="2662"/>
                    <a:pt x="2442" y="2627"/>
                  </a:cubicBezTo>
                  <a:cubicBezTo>
                    <a:pt x="2008" y="2322"/>
                    <a:pt x="1707" y="1847"/>
                    <a:pt x="1421" y="1388"/>
                  </a:cubicBezTo>
                  <a:lnTo>
                    <a:pt x="589" y="49"/>
                  </a:lnTo>
                  <a:lnTo>
                    <a:pt x="44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9" name="Google Shape;350;p34">
              <a:extLst>
                <a:ext uri="{FF2B5EF4-FFF2-40B4-BE49-F238E27FC236}">
                  <a16:creationId xmlns:a16="http://schemas.microsoft.com/office/drawing/2014/main" id="{AEC453BE-2EDA-435E-82F7-410A3E78025E}"/>
                </a:ext>
              </a:extLst>
            </p:cNvPr>
            <p:cNvSpPr/>
            <p:nvPr/>
          </p:nvSpPr>
          <p:spPr>
            <a:xfrm>
              <a:off x="7181125" y="1292025"/>
              <a:ext cx="32975" cy="39500"/>
            </a:xfrm>
            <a:custGeom>
              <a:avLst/>
              <a:gdLst/>
              <a:ahLst/>
              <a:cxnLst/>
              <a:rect l="l" t="t" r="r" b="b"/>
              <a:pathLst>
                <a:path w="1319" h="1580" extrusionOk="0">
                  <a:moveTo>
                    <a:pt x="873" y="1"/>
                  </a:moveTo>
                  <a:cubicBezTo>
                    <a:pt x="778" y="44"/>
                    <a:pt x="717" y="135"/>
                    <a:pt x="660" y="220"/>
                  </a:cubicBezTo>
                  <a:cubicBezTo>
                    <a:pt x="453" y="536"/>
                    <a:pt x="253" y="857"/>
                    <a:pt x="60" y="1184"/>
                  </a:cubicBezTo>
                  <a:cubicBezTo>
                    <a:pt x="32" y="1235"/>
                    <a:pt x="1" y="1292"/>
                    <a:pt x="21" y="1353"/>
                  </a:cubicBezTo>
                  <a:cubicBezTo>
                    <a:pt x="38" y="1411"/>
                    <a:pt x="97" y="1444"/>
                    <a:pt x="154" y="1444"/>
                  </a:cubicBezTo>
                  <a:cubicBezTo>
                    <a:pt x="186" y="1444"/>
                    <a:pt x="216" y="1434"/>
                    <a:pt x="238" y="1413"/>
                  </a:cubicBezTo>
                  <a:cubicBezTo>
                    <a:pt x="265" y="1389"/>
                    <a:pt x="301" y="1354"/>
                    <a:pt x="331" y="1354"/>
                  </a:cubicBezTo>
                  <a:cubicBezTo>
                    <a:pt x="343" y="1354"/>
                    <a:pt x="354" y="1359"/>
                    <a:pt x="363" y="1371"/>
                  </a:cubicBezTo>
                  <a:cubicBezTo>
                    <a:pt x="383" y="1397"/>
                    <a:pt x="370" y="1432"/>
                    <a:pt x="370" y="1463"/>
                  </a:cubicBezTo>
                  <a:cubicBezTo>
                    <a:pt x="372" y="1527"/>
                    <a:pt x="442" y="1580"/>
                    <a:pt x="502" y="1580"/>
                  </a:cubicBezTo>
                  <a:cubicBezTo>
                    <a:pt x="503" y="1580"/>
                    <a:pt x="505" y="1580"/>
                    <a:pt x="507" y="1580"/>
                  </a:cubicBezTo>
                  <a:cubicBezTo>
                    <a:pt x="566" y="1580"/>
                    <a:pt x="615" y="1545"/>
                    <a:pt x="657" y="1507"/>
                  </a:cubicBezTo>
                  <a:cubicBezTo>
                    <a:pt x="989" y="1211"/>
                    <a:pt x="1044" y="679"/>
                    <a:pt x="1319" y="328"/>
                  </a:cubicBezTo>
                  <a:lnTo>
                    <a:pt x="1171" y="255"/>
                  </a:lnTo>
                  <a:cubicBezTo>
                    <a:pt x="1132" y="205"/>
                    <a:pt x="1088" y="152"/>
                    <a:pt x="1031" y="128"/>
                  </a:cubicBezTo>
                  <a:cubicBezTo>
                    <a:pt x="996" y="115"/>
                    <a:pt x="956" y="113"/>
                    <a:pt x="921" y="95"/>
                  </a:cubicBezTo>
                  <a:cubicBezTo>
                    <a:pt x="886" y="80"/>
                    <a:pt x="855" y="33"/>
                    <a:pt x="87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0" name="Google Shape;351;p34">
              <a:extLst>
                <a:ext uri="{FF2B5EF4-FFF2-40B4-BE49-F238E27FC236}">
                  <a16:creationId xmlns:a16="http://schemas.microsoft.com/office/drawing/2014/main" id="{2DE9CD02-4F0E-455D-BFE6-CDD15A3CABB8}"/>
                </a:ext>
              </a:extLst>
            </p:cNvPr>
            <p:cNvSpPr/>
            <p:nvPr/>
          </p:nvSpPr>
          <p:spPr>
            <a:xfrm>
              <a:off x="7064400" y="1304425"/>
              <a:ext cx="153500" cy="292050"/>
            </a:xfrm>
            <a:custGeom>
              <a:avLst/>
              <a:gdLst/>
              <a:ahLst/>
              <a:cxnLst/>
              <a:rect l="l" t="t" r="r" b="b"/>
              <a:pathLst>
                <a:path w="6140" h="11682" extrusionOk="0">
                  <a:moveTo>
                    <a:pt x="4119" y="1"/>
                  </a:moveTo>
                  <a:lnTo>
                    <a:pt x="1564" y="179"/>
                  </a:lnTo>
                  <a:cubicBezTo>
                    <a:pt x="537" y="4066"/>
                    <a:pt x="277" y="7705"/>
                    <a:pt x="1" y="11309"/>
                  </a:cubicBezTo>
                  <a:cubicBezTo>
                    <a:pt x="335" y="11395"/>
                    <a:pt x="1088" y="11544"/>
                    <a:pt x="1428" y="11627"/>
                  </a:cubicBezTo>
                  <a:cubicBezTo>
                    <a:pt x="1584" y="11666"/>
                    <a:pt x="1737" y="11682"/>
                    <a:pt x="1890" y="11682"/>
                  </a:cubicBezTo>
                  <a:cubicBezTo>
                    <a:pt x="2455" y="11682"/>
                    <a:pt x="3006" y="11466"/>
                    <a:pt x="3570" y="11397"/>
                  </a:cubicBezTo>
                  <a:cubicBezTo>
                    <a:pt x="3664" y="11385"/>
                    <a:pt x="3758" y="11380"/>
                    <a:pt x="3852" y="11380"/>
                  </a:cubicBezTo>
                  <a:cubicBezTo>
                    <a:pt x="4415" y="11380"/>
                    <a:pt x="4963" y="11560"/>
                    <a:pt x="5527" y="11560"/>
                  </a:cubicBezTo>
                  <a:cubicBezTo>
                    <a:pt x="5598" y="11560"/>
                    <a:pt x="5670" y="11557"/>
                    <a:pt x="5742" y="11550"/>
                  </a:cubicBezTo>
                  <a:cubicBezTo>
                    <a:pt x="5871" y="11539"/>
                    <a:pt x="6005" y="11520"/>
                    <a:pt x="6139" y="11496"/>
                  </a:cubicBezTo>
                  <a:cubicBezTo>
                    <a:pt x="5715" y="8759"/>
                    <a:pt x="5761" y="4040"/>
                    <a:pt x="411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1" name="Google Shape;352;p34">
              <a:extLst>
                <a:ext uri="{FF2B5EF4-FFF2-40B4-BE49-F238E27FC236}">
                  <a16:creationId xmlns:a16="http://schemas.microsoft.com/office/drawing/2014/main" id="{90AF4902-FD5A-480E-A36F-AF68D93DBB05}"/>
                </a:ext>
              </a:extLst>
            </p:cNvPr>
            <p:cNvSpPr/>
            <p:nvPr/>
          </p:nvSpPr>
          <p:spPr>
            <a:xfrm>
              <a:off x="7081400" y="1312750"/>
              <a:ext cx="34275" cy="277200"/>
            </a:xfrm>
            <a:custGeom>
              <a:avLst/>
              <a:gdLst/>
              <a:ahLst/>
              <a:cxnLst/>
              <a:rect l="l" t="t" r="r" b="b"/>
              <a:pathLst>
                <a:path w="1371" h="11088" extrusionOk="0">
                  <a:moveTo>
                    <a:pt x="1325" y="0"/>
                  </a:moveTo>
                  <a:cubicBezTo>
                    <a:pt x="1310" y="0"/>
                    <a:pt x="1295" y="9"/>
                    <a:pt x="1289" y="28"/>
                  </a:cubicBezTo>
                  <a:cubicBezTo>
                    <a:pt x="1071" y="707"/>
                    <a:pt x="985" y="1431"/>
                    <a:pt x="924" y="2136"/>
                  </a:cubicBezTo>
                  <a:cubicBezTo>
                    <a:pt x="860" y="2844"/>
                    <a:pt x="834" y="3559"/>
                    <a:pt x="805" y="4273"/>
                  </a:cubicBezTo>
                  <a:cubicBezTo>
                    <a:pt x="775" y="5002"/>
                    <a:pt x="746" y="5731"/>
                    <a:pt x="669" y="6458"/>
                  </a:cubicBezTo>
                  <a:cubicBezTo>
                    <a:pt x="595" y="7185"/>
                    <a:pt x="458" y="7897"/>
                    <a:pt x="327" y="8611"/>
                  </a:cubicBezTo>
                  <a:cubicBezTo>
                    <a:pt x="179" y="9401"/>
                    <a:pt x="19" y="10207"/>
                    <a:pt x="2" y="11013"/>
                  </a:cubicBezTo>
                  <a:cubicBezTo>
                    <a:pt x="0" y="11063"/>
                    <a:pt x="36" y="11087"/>
                    <a:pt x="74" y="11087"/>
                  </a:cubicBezTo>
                  <a:cubicBezTo>
                    <a:pt x="112" y="11087"/>
                    <a:pt x="152" y="11062"/>
                    <a:pt x="155" y="11013"/>
                  </a:cubicBezTo>
                  <a:cubicBezTo>
                    <a:pt x="215" y="10288"/>
                    <a:pt x="309" y="9568"/>
                    <a:pt x="443" y="8854"/>
                  </a:cubicBezTo>
                  <a:cubicBezTo>
                    <a:pt x="570" y="8158"/>
                    <a:pt x="709" y="7464"/>
                    <a:pt x="794" y="6761"/>
                  </a:cubicBezTo>
                  <a:cubicBezTo>
                    <a:pt x="968" y="5336"/>
                    <a:pt x="939" y="3898"/>
                    <a:pt x="1036" y="2466"/>
                  </a:cubicBezTo>
                  <a:cubicBezTo>
                    <a:pt x="1091" y="1649"/>
                    <a:pt x="1214" y="852"/>
                    <a:pt x="1365" y="48"/>
                  </a:cubicBezTo>
                  <a:cubicBezTo>
                    <a:pt x="1371" y="19"/>
                    <a:pt x="1348" y="0"/>
                    <a:pt x="13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2" name="Google Shape;353;p34">
              <a:extLst>
                <a:ext uri="{FF2B5EF4-FFF2-40B4-BE49-F238E27FC236}">
                  <a16:creationId xmlns:a16="http://schemas.microsoft.com/office/drawing/2014/main" id="{ED3D546B-4C7E-4DD3-94EB-A523BE954250}"/>
                </a:ext>
              </a:extLst>
            </p:cNvPr>
            <p:cNvSpPr/>
            <p:nvPr/>
          </p:nvSpPr>
          <p:spPr>
            <a:xfrm>
              <a:off x="7114800" y="1317625"/>
              <a:ext cx="13875" cy="276450"/>
            </a:xfrm>
            <a:custGeom>
              <a:avLst/>
              <a:gdLst/>
              <a:ahLst/>
              <a:cxnLst/>
              <a:rect l="l" t="t" r="r" b="b"/>
              <a:pathLst>
                <a:path w="555" h="11058" extrusionOk="0">
                  <a:moveTo>
                    <a:pt x="488" y="1"/>
                  </a:moveTo>
                  <a:cubicBezTo>
                    <a:pt x="453" y="1"/>
                    <a:pt x="417" y="23"/>
                    <a:pt x="414" y="66"/>
                  </a:cubicBezTo>
                  <a:lnTo>
                    <a:pt x="416" y="68"/>
                  </a:lnTo>
                  <a:cubicBezTo>
                    <a:pt x="190" y="2899"/>
                    <a:pt x="69" y="5741"/>
                    <a:pt x="36" y="8580"/>
                  </a:cubicBezTo>
                  <a:cubicBezTo>
                    <a:pt x="27" y="9378"/>
                    <a:pt x="1" y="10181"/>
                    <a:pt x="40" y="10979"/>
                  </a:cubicBezTo>
                  <a:cubicBezTo>
                    <a:pt x="43" y="11031"/>
                    <a:pt x="83" y="11058"/>
                    <a:pt x="123" y="11058"/>
                  </a:cubicBezTo>
                  <a:cubicBezTo>
                    <a:pt x="163" y="11058"/>
                    <a:pt x="203" y="11031"/>
                    <a:pt x="205" y="10979"/>
                  </a:cubicBezTo>
                  <a:cubicBezTo>
                    <a:pt x="227" y="10269"/>
                    <a:pt x="203" y="9558"/>
                    <a:pt x="205" y="8848"/>
                  </a:cubicBezTo>
                  <a:cubicBezTo>
                    <a:pt x="207" y="8139"/>
                    <a:pt x="216" y="7427"/>
                    <a:pt x="231" y="6716"/>
                  </a:cubicBezTo>
                  <a:cubicBezTo>
                    <a:pt x="262" y="5297"/>
                    <a:pt x="317" y="3876"/>
                    <a:pt x="398" y="2460"/>
                  </a:cubicBezTo>
                  <a:cubicBezTo>
                    <a:pt x="444" y="1660"/>
                    <a:pt x="495" y="863"/>
                    <a:pt x="552" y="66"/>
                  </a:cubicBezTo>
                  <a:cubicBezTo>
                    <a:pt x="554" y="22"/>
                    <a:pt x="522" y="1"/>
                    <a:pt x="4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3" name="Google Shape;354;p34">
              <a:extLst>
                <a:ext uri="{FF2B5EF4-FFF2-40B4-BE49-F238E27FC236}">
                  <a16:creationId xmlns:a16="http://schemas.microsoft.com/office/drawing/2014/main" id="{4A450C78-EEAF-43D0-B6AB-C992852E54E6}"/>
                </a:ext>
              </a:extLst>
            </p:cNvPr>
            <p:cNvSpPr/>
            <p:nvPr/>
          </p:nvSpPr>
          <p:spPr>
            <a:xfrm>
              <a:off x="7139900" y="1313625"/>
              <a:ext cx="7825" cy="272025"/>
            </a:xfrm>
            <a:custGeom>
              <a:avLst/>
              <a:gdLst/>
              <a:ahLst/>
              <a:cxnLst/>
              <a:rect l="l" t="t" r="r" b="b"/>
              <a:pathLst>
                <a:path w="313" h="10881" extrusionOk="0">
                  <a:moveTo>
                    <a:pt x="186" y="0"/>
                  </a:moveTo>
                  <a:cubicBezTo>
                    <a:pt x="165" y="0"/>
                    <a:pt x="144" y="14"/>
                    <a:pt x="143" y="41"/>
                  </a:cubicBezTo>
                  <a:cubicBezTo>
                    <a:pt x="53" y="1443"/>
                    <a:pt x="29" y="2841"/>
                    <a:pt x="16" y="4245"/>
                  </a:cubicBezTo>
                  <a:cubicBezTo>
                    <a:pt x="1" y="5639"/>
                    <a:pt x="9" y="7032"/>
                    <a:pt x="40" y="8424"/>
                  </a:cubicBezTo>
                  <a:cubicBezTo>
                    <a:pt x="49" y="8815"/>
                    <a:pt x="60" y="9204"/>
                    <a:pt x="71" y="9595"/>
                  </a:cubicBezTo>
                  <a:cubicBezTo>
                    <a:pt x="84" y="9992"/>
                    <a:pt x="82" y="10394"/>
                    <a:pt x="117" y="10792"/>
                  </a:cubicBezTo>
                  <a:cubicBezTo>
                    <a:pt x="122" y="10850"/>
                    <a:pt x="169" y="10881"/>
                    <a:pt x="214" y="10881"/>
                  </a:cubicBezTo>
                  <a:cubicBezTo>
                    <a:pt x="258" y="10881"/>
                    <a:pt x="300" y="10851"/>
                    <a:pt x="301" y="10792"/>
                  </a:cubicBezTo>
                  <a:cubicBezTo>
                    <a:pt x="312" y="10093"/>
                    <a:pt x="257" y="9388"/>
                    <a:pt x="240" y="8690"/>
                  </a:cubicBezTo>
                  <a:cubicBezTo>
                    <a:pt x="222" y="7991"/>
                    <a:pt x="211" y="7291"/>
                    <a:pt x="203" y="6588"/>
                  </a:cubicBezTo>
                  <a:cubicBezTo>
                    <a:pt x="185" y="5196"/>
                    <a:pt x="181" y="3801"/>
                    <a:pt x="203" y="2409"/>
                  </a:cubicBezTo>
                  <a:cubicBezTo>
                    <a:pt x="216" y="1620"/>
                    <a:pt x="225" y="830"/>
                    <a:pt x="227" y="41"/>
                  </a:cubicBezTo>
                  <a:cubicBezTo>
                    <a:pt x="227" y="14"/>
                    <a:pt x="206" y="0"/>
                    <a:pt x="1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4" name="Google Shape;355;p34">
              <a:extLst>
                <a:ext uri="{FF2B5EF4-FFF2-40B4-BE49-F238E27FC236}">
                  <a16:creationId xmlns:a16="http://schemas.microsoft.com/office/drawing/2014/main" id="{09E8DCF1-CC99-4700-81AC-712E53B203DB}"/>
                </a:ext>
              </a:extLst>
            </p:cNvPr>
            <p:cNvSpPr/>
            <p:nvPr/>
          </p:nvSpPr>
          <p:spPr>
            <a:xfrm>
              <a:off x="7155650" y="1313400"/>
              <a:ext cx="17650" cy="270325"/>
            </a:xfrm>
            <a:custGeom>
              <a:avLst/>
              <a:gdLst/>
              <a:ahLst/>
              <a:cxnLst/>
              <a:rect l="l" t="t" r="r" b="b"/>
              <a:pathLst>
                <a:path w="706" h="10813" extrusionOk="0">
                  <a:moveTo>
                    <a:pt x="66" y="1"/>
                  </a:moveTo>
                  <a:cubicBezTo>
                    <a:pt x="34" y="1"/>
                    <a:pt x="0" y="21"/>
                    <a:pt x="5" y="57"/>
                  </a:cubicBezTo>
                  <a:cubicBezTo>
                    <a:pt x="370" y="2802"/>
                    <a:pt x="350" y="5576"/>
                    <a:pt x="427" y="8339"/>
                  </a:cubicBezTo>
                  <a:lnTo>
                    <a:pt x="460" y="9503"/>
                  </a:lnTo>
                  <a:cubicBezTo>
                    <a:pt x="473" y="9907"/>
                    <a:pt x="464" y="10320"/>
                    <a:pt x="504" y="10721"/>
                  </a:cubicBezTo>
                  <a:cubicBezTo>
                    <a:pt x="509" y="10781"/>
                    <a:pt x="556" y="10812"/>
                    <a:pt x="601" y="10812"/>
                  </a:cubicBezTo>
                  <a:cubicBezTo>
                    <a:pt x="645" y="10812"/>
                    <a:pt x="688" y="10782"/>
                    <a:pt x="690" y="10721"/>
                  </a:cubicBezTo>
                  <a:cubicBezTo>
                    <a:pt x="706" y="10370"/>
                    <a:pt x="679" y="10014"/>
                    <a:pt x="671" y="9663"/>
                  </a:cubicBezTo>
                  <a:lnTo>
                    <a:pt x="642" y="8602"/>
                  </a:lnTo>
                  <a:cubicBezTo>
                    <a:pt x="622" y="7897"/>
                    <a:pt x="603" y="7190"/>
                    <a:pt x="581" y="6485"/>
                  </a:cubicBezTo>
                  <a:cubicBezTo>
                    <a:pt x="537" y="5097"/>
                    <a:pt x="513" y="3707"/>
                    <a:pt x="405" y="2323"/>
                  </a:cubicBezTo>
                  <a:cubicBezTo>
                    <a:pt x="346" y="1559"/>
                    <a:pt x="251" y="799"/>
                    <a:pt x="122" y="42"/>
                  </a:cubicBezTo>
                  <a:cubicBezTo>
                    <a:pt x="117" y="14"/>
                    <a:pt x="92" y="1"/>
                    <a:pt x="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5" name="Google Shape;356;p34">
              <a:extLst>
                <a:ext uri="{FF2B5EF4-FFF2-40B4-BE49-F238E27FC236}">
                  <a16:creationId xmlns:a16="http://schemas.microsoft.com/office/drawing/2014/main" id="{CD9E0E2E-F5FB-4B8B-8D9D-C3AB49222BFD}"/>
                </a:ext>
              </a:extLst>
            </p:cNvPr>
            <p:cNvSpPr/>
            <p:nvPr/>
          </p:nvSpPr>
          <p:spPr>
            <a:xfrm>
              <a:off x="7166650" y="1316500"/>
              <a:ext cx="35750" cy="270325"/>
            </a:xfrm>
            <a:custGeom>
              <a:avLst/>
              <a:gdLst/>
              <a:ahLst/>
              <a:cxnLst/>
              <a:rect l="l" t="t" r="r" b="b"/>
              <a:pathLst>
                <a:path w="1430" h="10813" extrusionOk="0">
                  <a:moveTo>
                    <a:pt x="53" y="0"/>
                  </a:moveTo>
                  <a:cubicBezTo>
                    <a:pt x="27" y="0"/>
                    <a:pt x="0" y="22"/>
                    <a:pt x="7" y="56"/>
                  </a:cubicBezTo>
                  <a:cubicBezTo>
                    <a:pt x="286" y="1435"/>
                    <a:pt x="481" y="2832"/>
                    <a:pt x="593" y="4235"/>
                  </a:cubicBezTo>
                  <a:cubicBezTo>
                    <a:pt x="705" y="5625"/>
                    <a:pt x="771" y="7020"/>
                    <a:pt x="905" y="8408"/>
                  </a:cubicBezTo>
                  <a:cubicBezTo>
                    <a:pt x="982" y="9188"/>
                    <a:pt x="1076" y="9963"/>
                    <a:pt x="1210" y="10736"/>
                  </a:cubicBezTo>
                  <a:cubicBezTo>
                    <a:pt x="1220" y="10789"/>
                    <a:pt x="1258" y="10812"/>
                    <a:pt x="1299" y="10812"/>
                  </a:cubicBezTo>
                  <a:cubicBezTo>
                    <a:pt x="1361" y="10812"/>
                    <a:pt x="1430" y="10759"/>
                    <a:pt x="1417" y="10679"/>
                  </a:cubicBezTo>
                  <a:cubicBezTo>
                    <a:pt x="942" y="7920"/>
                    <a:pt x="962" y="5109"/>
                    <a:pt x="569" y="2342"/>
                  </a:cubicBezTo>
                  <a:cubicBezTo>
                    <a:pt x="459" y="1562"/>
                    <a:pt x="318" y="787"/>
                    <a:pt x="97" y="32"/>
                  </a:cubicBezTo>
                  <a:cubicBezTo>
                    <a:pt x="89" y="10"/>
                    <a:pt x="71" y="0"/>
                    <a:pt x="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6" name="Google Shape;357;p34">
              <a:extLst>
                <a:ext uri="{FF2B5EF4-FFF2-40B4-BE49-F238E27FC236}">
                  <a16:creationId xmlns:a16="http://schemas.microsoft.com/office/drawing/2014/main" id="{972CFBC7-573F-46A9-AE38-1F1D54F95709}"/>
                </a:ext>
              </a:extLst>
            </p:cNvPr>
            <p:cNvSpPr/>
            <p:nvPr/>
          </p:nvSpPr>
          <p:spPr>
            <a:xfrm>
              <a:off x="7124525" y="1198150"/>
              <a:ext cx="17425" cy="31100"/>
            </a:xfrm>
            <a:custGeom>
              <a:avLst/>
              <a:gdLst/>
              <a:ahLst/>
              <a:cxnLst/>
              <a:rect l="l" t="t" r="r" b="b"/>
              <a:pathLst>
                <a:path w="697" h="1244" extrusionOk="0">
                  <a:moveTo>
                    <a:pt x="449" y="0"/>
                  </a:moveTo>
                  <a:lnTo>
                    <a:pt x="5" y="11"/>
                  </a:lnTo>
                  <a:lnTo>
                    <a:pt x="5" y="1162"/>
                  </a:lnTo>
                  <a:cubicBezTo>
                    <a:pt x="1" y="1186"/>
                    <a:pt x="7" y="1210"/>
                    <a:pt x="20" y="1230"/>
                  </a:cubicBezTo>
                  <a:cubicBezTo>
                    <a:pt x="32" y="1239"/>
                    <a:pt x="48" y="1244"/>
                    <a:pt x="63" y="1244"/>
                  </a:cubicBezTo>
                  <a:cubicBezTo>
                    <a:pt x="70" y="1244"/>
                    <a:pt x="77" y="1243"/>
                    <a:pt x="84" y="1241"/>
                  </a:cubicBezTo>
                  <a:cubicBezTo>
                    <a:pt x="290" y="1212"/>
                    <a:pt x="497" y="1164"/>
                    <a:pt x="697" y="1098"/>
                  </a:cubicBezTo>
                  <a:cubicBezTo>
                    <a:pt x="657" y="1063"/>
                    <a:pt x="620" y="901"/>
                    <a:pt x="574" y="670"/>
                  </a:cubicBezTo>
                  <a:cubicBezTo>
                    <a:pt x="561" y="600"/>
                    <a:pt x="547" y="525"/>
                    <a:pt x="532" y="442"/>
                  </a:cubicBezTo>
                  <a:cubicBezTo>
                    <a:pt x="508" y="305"/>
                    <a:pt x="482" y="156"/>
                    <a:pt x="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7" name="Google Shape;358;p34">
              <a:extLst>
                <a:ext uri="{FF2B5EF4-FFF2-40B4-BE49-F238E27FC236}">
                  <a16:creationId xmlns:a16="http://schemas.microsoft.com/office/drawing/2014/main" id="{8E4F9F95-DD15-45D2-A302-4584D442F1ED}"/>
                </a:ext>
              </a:extLst>
            </p:cNvPr>
            <p:cNvSpPr/>
            <p:nvPr/>
          </p:nvSpPr>
          <p:spPr>
            <a:xfrm>
              <a:off x="7127875" y="1209175"/>
              <a:ext cx="11050" cy="6300"/>
            </a:xfrm>
            <a:custGeom>
              <a:avLst/>
              <a:gdLst/>
              <a:ahLst/>
              <a:cxnLst/>
              <a:rect l="l" t="t" r="r" b="b"/>
              <a:pathLst>
                <a:path w="442" h="252" extrusionOk="0">
                  <a:moveTo>
                    <a:pt x="400" y="1"/>
                  </a:moveTo>
                  <a:cubicBezTo>
                    <a:pt x="326" y="8"/>
                    <a:pt x="253" y="11"/>
                    <a:pt x="179" y="11"/>
                  </a:cubicBezTo>
                  <a:cubicBezTo>
                    <a:pt x="119" y="11"/>
                    <a:pt x="60" y="9"/>
                    <a:pt x="1" y="5"/>
                  </a:cubicBezTo>
                  <a:lnTo>
                    <a:pt x="1" y="5"/>
                  </a:lnTo>
                  <a:cubicBezTo>
                    <a:pt x="81" y="205"/>
                    <a:pt x="187" y="251"/>
                    <a:pt x="289" y="251"/>
                  </a:cubicBezTo>
                  <a:cubicBezTo>
                    <a:pt x="342" y="251"/>
                    <a:pt x="394" y="239"/>
                    <a:pt x="442" y="229"/>
                  </a:cubicBezTo>
                  <a:cubicBezTo>
                    <a:pt x="429" y="159"/>
                    <a:pt x="416" y="84"/>
                    <a:pt x="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8" name="Google Shape;359;p34">
              <a:extLst>
                <a:ext uri="{FF2B5EF4-FFF2-40B4-BE49-F238E27FC236}">
                  <a16:creationId xmlns:a16="http://schemas.microsoft.com/office/drawing/2014/main" id="{7B12B436-5ACA-45C4-8DB8-F10856E69E6E}"/>
                </a:ext>
              </a:extLst>
            </p:cNvPr>
            <p:cNvSpPr/>
            <p:nvPr/>
          </p:nvSpPr>
          <p:spPr>
            <a:xfrm>
              <a:off x="7102500" y="1151050"/>
              <a:ext cx="49825" cy="58950"/>
            </a:xfrm>
            <a:custGeom>
              <a:avLst/>
              <a:gdLst/>
              <a:ahLst/>
              <a:cxnLst/>
              <a:rect l="l" t="t" r="r" b="b"/>
              <a:pathLst>
                <a:path w="1993" h="2358" extrusionOk="0">
                  <a:moveTo>
                    <a:pt x="1023" y="1"/>
                  </a:moveTo>
                  <a:cubicBezTo>
                    <a:pt x="367" y="1"/>
                    <a:pt x="40" y="332"/>
                    <a:pt x="23" y="527"/>
                  </a:cubicBezTo>
                  <a:cubicBezTo>
                    <a:pt x="1" y="760"/>
                    <a:pt x="78" y="990"/>
                    <a:pt x="100" y="1223"/>
                  </a:cubicBezTo>
                  <a:cubicBezTo>
                    <a:pt x="120" y="1434"/>
                    <a:pt x="159" y="1640"/>
                    <a:pt x="216" y="1845"/>
                  </a:cubicBezTo>
                  <a:cubicBezTo>
                    <a:pt x="231" y="1897"/>
                    <a:pt x="248" y="1907"/>
                    <a:pt x="267" y="1907"/>
                  </a:cubicBezTo>
                  <a:cubicBezTo>
                    <a:pt x="281" y="1907"/>
                    <a:pt x="296" y="1902"/>
                    <a:pt x="313" y="1902"/>
                  </a:cubicBezTo>
                  <a:cubicBezTo>
                    <a:pt x="334" y="1902"/>
                    <a:pt x="358" y="1909"/>
                    <a:pt x="385" y="1939"/>
                  </a:cubicBezTo>
                  <a:cubicBezTo>
                    <a:pt x="539" y="2102"/>
                    <a:pt x="773" y="2348"/>
                    <a:pt x="984" y="2348"/>
                  </a:cubicBezTo>
                  <a:cubicBezTo>
                    <a:pt x="989" y="2348"/>
                    <a:pt x="995" y="2348"/>
                    <a:pt x="1000" y="2348"/>
                  </a:cubicBezTo>
                  <a:cubicBezTo>
                    <a:pt x="1077" y="2354"/>
                    <a:pt x="1145" y="2357"/>
                    <a:pt x="1206" y="2357"/>
                  </a:cubicBezTo>
                  <a:cubicBezTo>
                    <a:pt x="1554" y="2357"/>
                    <a:pt x="1677" y="2250"/>
                    <a:pt x="1839" y="2020"/>
                  </a:cubicBezTo>
                  <a:cubicBezTo>
                    <a:pt x="1966" y="1840"/>
                    <a:pt x="1993" y="1596"/>
                    <a:pt x="1993" y="1366"/>
                  </a:cubicBezTo>
                  <a:cubicBezTo>
                    <a:pt x="1993" y="1063"/>
                    <a:pt x="1953" y="760"/>
                    <a:pt x="1874" y="468"/>
                  </a:cubicBezTo>
                  <a:cubicBezTo>
                    <a:pt x="1874" y="468"/>
                    <a:pt x="1793" y="26"/>
                    <a:pt x="1092" y="2"/>
                  </a:cubicBezTo>
                  <a:cubicBezTo>
                    <a:pt x="1069" y="1"/>
                    <a:pt x="1046" y="1"/>
                    <a:pt x="10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9" name="Google Shape;360;p34">
              <a:extLst>
                <a:ext uri="{FF2B5EF4-FFF2-40B4-BE49-F238E27FC236}">
                  <a16:creationId xmlns:a16="http://schemas.microsoft.com/office/drawing/2014/main" id="{5AC603BA-24E0-4033-A0D0-78D7072440A9}"/>
                </a:ext>
              </a:extLst>
            </p:cNvPr>
            <p:cNvSpPr/>
            <p:nvPr/>
          </p:nvSpPr>
          <p:spPr>
            <a:xfrm>
              <a:off x="7107825" y="1219175"/>
              <a:ext cx="68150" cy="91450"/>
            </a:xfrm>
            <a:custGeom>
              <a:avLst/>
              <a:gdLst/>
              <a:ahLst/>
              <a:cxnLst/>
              <a:rect l="l" t="t" r="r" b="b"/>
              <a:pathLst>
                <a:path w="2726" h="3658" extrusionOk="0">
                  <a:moveTo>
                    <a:pt x="1444" y="0"/>
                  </a:moveTo>
                  <a:cubicBezTo>
                    <a:pt x="1444" y="0"/>
                    <a:pt x="1226" y="135"/>
                    <a:pt x="863" y="135"/>
                  </a:cubicBezTo>
                  <a:cubicBezTo>
                    <a:pt x="809" y="135"/>
                    <a:pt x="753" y="132"/>
                    <a:pt x="693" y="125"/>
                  </a:cubicBezTo>
                  <a:cubicBezTo>
                    <a:pt x="688" y="125"/>
                    <a:pt x="682" y="124"/>
                    <a:pt x="677" y="124"/>
                  </a:cubicBezTo>
                  <a:cubicBezTo>
                    <a:pt x="597" y="124"/>
                    <a:pt x="521" y="204"/>
                    <a:pt x="451" y="336"/>
                  </a:cubicBezTo>
                  <a:cubicBezTo>
                    <a:pt x="429" y="376"/>
                    <a:pt x="409" y="422"/>
                    <a:pt x="387" y="472"/>
                  </a:cubicBezTo>
                  <a:cubicBezTo>
                    <a:pt x="245" y="824"/>
                    <a:pt x="128" y="1386"/>
                    <a:pt x="45" y="1904"/>
                  </a:cubicBezTo>
                  <a:cubicBezTo>
                    <a:pt x="65" y="2025"/>
                    <a:pt x="84" y="2144"/>
                    <a:pt x="98" y="2264"/>
                  </a:cubicBezTo>
                  <a:cubicBezTo>
                    <a:pt x="139" y="2598"/>
                    <a:pt x="78" y="2871"/>
                    <a:pt x="40" y="3198"/>
                  </a:cubicBezTo>
                  <a:cubicBezTo>
                    <a:pt x="1" y="3529"/>
                    <a:pt x="273" y="3578"/>
                    <a:pt x="548" y="3600"/>
                  </a:cubicBezTo>
                  <a:cubicBezTo>
                    <a:pt x="629" y="3604"/>
                    <a:pt x="708" y="3615"/>
                    <a:pt x="787" y="3626"/>
                  </a:cubicBezTo>
                  <a:cubicBezTo>
                    <a:pt x="977" y="3635"/>
                    <a:pt x="1256" y="3658"/>
                    <a:pt x="1541" y="3658"/>
                  </a:cubicBezTo>
                  <a:cubicBezTo>
                    <a:pt x="2121" y="3658"/>
                    <a:pt x="2725" y="3562"/>
                    <a:pt x="2647" y="3057"/>
                  </a:cubicBezTo>
                  <a:cubicBezTo>
                    <a:pt x="2592" y="2708"/>
                    <a:pt x="2456" y="2427"/>
                    <a:pt x="2483" y="2060"/>
                  </a:cubicBezTo>
                  <a:cubicBezTo>
                    <a:pt x="2496" y="1909"/>
                    <a:pt x="2524" y="1762"/>
                    <a:pt x="2522" y="1612"/>
                  </a:cubicBezTo>
                  <a:cubicBezTo>
                    <a:pt x="2480" y="1516"/>
                    <a:pt x="2408" y="1443"/>
                    <a:pt x="2338" y="1368"/>
                  </a:cubicBezTo>
                  <a:lnTo>
                    <a:pt x="2320" y="1351"/>
                  </a:lnTo>
                  <a:cubicBezTo>
                    <a:pt x="2274" y="1300"/>
                    <a:pt x="2228" y="1248"/>
                    <a:pt x="2184" y="1195"/>
                  </a:cubicBezTo>
                  <a:cubicBezTo>
                    <a:pt x="2096" y="1092"/>
                    <a:pt x="2010" y="982"/>
                    <a:pt x="1931" y="870"/>
                  </a:cubicBezTo>
                  <a:cubicBezTo>
                    <a:pt x="1892" y="815"/>
                    <a:pt x="1857" y="760"/>
                    <a:pt x="1822" y="705"/>
                  </a:cubicBezTo>
                  <a:cubicBezTo>
                    <a:pt x="1773" y="631"/>
                    <a:pt x="1727" y="556"/>
                    <a:pt x="1685" y="479"/>
                  </a:cubicBezTo>
                  <a:cubicBezTo>
                    <a:pt x="1650" y="418"/>
                    <a:pt x="1615" y="356"/>
                    <a:pt x="1584" y="292"/>
                  </a:cubicBezTo>
                  <a:cubicBezTo>
                    <a:pt x="1534" y="198"/>
                    <a:pt x="1488" y="101"/>
                    <a:pt x="14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0" name="Google Shape;361;p34">
              <a:extLst>
                <a:ext uri="{FF2B5EF4-FFF2-40B4-BE49-F238E27FC236}">
                  <a16:creationId xmlns:a16="http://schemas.microsoft.com/office/drawing/2014/main" id="{B5770861-2EF4-4504-B15A-37BDED320972}"/>
                </a:ext>
              </a:extLst>
            </p:cNvPr>
            <p:cNvSpPr/>
            <p:nvPr/>
          </p:nvSpPr>
          <p:spPr>
            <a:xfrm>
              <a:off x="7105300" y="1279075"/>
              <a:ext cx="1950" cy="15550"/>
            </a:xfrm>
            <a:custGeom>
              <a:avLst/>
              <a:gdLst/>
              <a:ahLst/>
              <a:cxnLst/>
              <a:rect l="l" t="t" r="r" b="b"/>
              <a:pathLst>
                <a:path w="78" h="622" extrusionOk="0">
                  <a:moveTo>
                    <a:pt x="73" y="0"/>
                  </a:moveTo>
                  <a:cubicBezTo>
                    <a:pt x="38" y="270"/>
                    <a:pt x="14" y="494"/>
                    <a:pt x="1" y="622"/>
                  </a:cubicBezTo>
                  <a:cubicBezTo>
                    <a:pt x="32" y="492"/>
                    <a:pt x="67" y="367"/>
                    <a:pt x="73" y="257"/>
                  </a:cubicBezTo>
                  <a:cubicBezTo>
                    <a:pt x="78" y="172"/>
                    <a:pt x="78" y="86"/>
                    <a:pt x="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1" name="Google Shape;362;p34">
              <a:extLst>
                <a:ext uri="{FF2B5EF4-FFF2-40B4-BE49-F238E27FC236}">
                  <a16:creationId xmlns:a16="http://schemas.microsoft.com/office/drawing/2014/main" id="{FABF9F21-B5EA-41EA-9A81-90AD9BE6836C}"/>
                </a:ext>
              </a:extLst>
            </p:cNvPr>
            <p:cNvSpPr/>
            <p:nvPr/>
          </p:nvSpPr>
          <p:spPr>
            <a:xfrm>
              <a:off x="7085825" y="1227725"/>
              <a:ext cx="52950" cy="103100"/>
            </a:xfrm>
            <a:custGeom>
              <a:avLst/>
              <a:gdLst/>
              <a:ahLst/>
              <a:cxnLst/>
              <a:rect l="l" t="t" r="r" b="b"/>
              <a:pathLst>
                <a:path w="2118" h="4124" extrusionOk="0">
                  <a:moveTo>
                    <a:pt x="1303" y="0"/>
                  </a:moveTo>
                  <a:cubicBezTo>
                    <a:pt x="1118" y="0"/>
                    <a:pt x="962" y="195"/>
                    <a:pt x="857" y="376"/>
                  </a:cubicBezTo>
                  <a:cubicBezTo>
                    <a:pt x="545" y="914"/>
                    <a:pt x="400" y="1556"/>
                    <a:pt x="279" y="2186"/>
                  </a:cubicBezTo>
                  <a:cubicBezTo>
                    <a:pt x="172" y="2750"/>
                    <a:pt x="79" y="3321"/>
                    <a:pt x="0" y="3892"/>
                  </a:cubicBezTo>
                  <a:cubicBezTo>
                    <a:pt x="624" y="4020"/>
                    <a:pt x="1259" y="4097"/>
                    <a:pt x="1893" y="4123"/>
                  </a:cubicBezTo>
                  <a:cubicBezTo>
                    <a:pt x="1929" y="3822"/>
                    <a:pt x="1961" y="3519"/>
                    <a:pt x="1992" y="3216"/>
                  </a:cubicBezTo>
                  <a:cubicBezTo>
                    <a:pt x="2082" y="2272"/>
                    <a:pt x="2117" y="1268"/>
                    <a:pt x="1731" y="427"/>
                  </a:cubicBezTo>
                  <a:cubicBezTo>
                    <a:pt x="1731" y="427"/>
                    <a:pt x="1632" y="58"/>
                    <a:pt x="1353" y="5"/>
                  </a:cubicBezTo>
                  <a:cubicBezTo>
                    <a:pt x="1336" y="2"/>
                    <a:pt x="1320" y="0"/>
                    <a:pt x="13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2" name="Google Shape;363;p34">
              <a:extLst>
                <a:ext uri="{FF2B5EF4-FFF2-40B4-BE49-F238E27FC236}">
                  <a16:creationId xmlns:a16="http://schemas.microsoft.com/office/drawing/2014/main" id="{22D94ED2-CF44-4095-9FC9-73126C954314}"/>
                </a:ext>
              </a:extLst>
            </p:cNvPr>
            <p:cNvSpPr/>
            <p:nvPr/>
          </p:nvSpPr>
          <p:spPr>
            <a:xfrm>
              <a:off x="6984675" y="1227075"/>
              <a:ext cx="137350" cy="66450"/>
            </a:xfrm>
            <a:custGeom>
              <a:avLst/>
              <a:gdLst/>
              <a:ahLst/>
              <a:cxnLst/>
              <a:rect l="l" t="t" r="r" b="b"/>
              <a:pathLst>
                <a:path w="5494" h="2658" extrusionOk="0">
                  <a:moveTo>
                    <a:pt x="5346" y="0"/>
                  </a:moveTo>
                  <a:lnTo>
                    <a:pt x="3991" y="811"/>
                  </a:lnTo>
                  <a:cubicBezTo>
                    <a:pt x="3528" y="1085"/>
                    <a:pt x="3043" y="1371"/>
                    <a:pt x="2518" y="1441"/>
                  </a:cubicBezTo>
                  <a:cubicBezTo>
                    <a:pt x="2433" y="1452"/>
                    <a:pt x="2348" y="1457"/>
                    <a:pt x="2264" y="1457"/>
                  </a:cubicBezTo>
                  <a:cubicBezTo>
                    <a:pt x="1898" y="1457"/>
                    <a:pt x="1537" y="1358"/>
                    <a:pt x="1220" y="1171"/>
                  </a:cubicBezTo>
                  <a:cubicBezTo>
                    <a:pt x="846" y="954"/>
                    <a:pt x="488" y="670"/>
                    <a:pt x="258" y="319"/>
                  </a:cubicBezTo>
                  <a:cubicBezTo>
                    <a:pt x="150" y="407"/>
                    <a:pt x="109" y="457"/>
                    <a:pt x="1" y="543"/>
                  </a:cubicBezTo>
                  <a:cubicBezTo>
                    <a:pt x="271" y="982"/>
                    <a:pt x="491" y="1454"/>
                    <a:pt x="818" y="1856"/>
                  </a:cubicBezTo>
                  <a:cubicBezTo>
                    <a:pt x="1143" y="2258"/>
                    <a:pt x="1598" y="2594"/>
                    <a:pt x="2155" y="2649"/>
                  </a:cubicBezTo>
                  <a:cubicBezTo>
                    <a:pt x="2215" y="2655"/>
                    <a:pt x="2275" y="2657"/>
                    <a:pt x="2336" y="2657"/>
                  </a:cubicBezTo>
                  <a:cubicBezTo>
                    <a:pt x="2550" y="2657"/>
                    <a:pt x="2770" y="2625"/>
                    <a:pt x="2986" y="2585"/>
                  </a:cubicBezTo>
                  <a:cubicBezTo>
                    <a:pt x="3218" y="2544"/>
                    <a:pt x="3449" y="2487"/>
                    <a:pt x="3673" y="2410"/>
                  </a:cubicBezTo>
                  <a:cubicBezTo>
                    <a:pt x="4705" y="2041"/>
                    <a:pt x="5485" y="1017"/>
                    <a:pt x="5494" y="22"/>
                  </a:cubicBezTo>
                  <a:lnTo>
                    <a:pt x="53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3" name="Google Shape;364;p34">
              <a:extLst>
                <a:ext uri="{FF2B5EF4-FFF2-40B4-BE49-F238E27FC236}">
                  <a16:creationId xmlns:a16="http://schemas.microsoft.com/office/drawing/2014/main" id="{925E2EEA-D216-4CF5-95DE-18E3FC2D2D31}"/>
                </a:ext>
              </a:extLst>
            </p:cNvPr>
            <p:cNvSpPr/>
            <p:nvPr/>
          </p:nvSpPr>
          <p:spPr>
            <a:xfrm>
              <a:off x="7115950" y="1214825"/>
              <a:ext cx="36700" cy="28350"/>
            </a:xfrm>
            <a:custGeom>
              <a:avLst/>
              <a:gdLst/>
              <a:ahLst/>
              <a:cxnLst/>
              <a:rect l="l" t="t" r="r" b="b"/>
              <a:pathLst>
                <a:path w="1468" h="1134" extrusionOk="0">
                  <a:moveTo>
                    <a:pt x="1062" y="1"/>
                  </a:moveTo>
                  <a:cubicBezTo>
                    <a:pt x="1062" y="1"/>
                    <a:pt x="928" y="126"/>
                    <a:pt x="651" y="135"/>
                  </a:cubicBezTo>
                  <a:cubicBezTo>
                    <a:pt x="639" y="135"/>
                    <a:pt x="628" y="135"/>
                    <a:pt x="617" y="135"/>
                  </a:cubicBezTo>
                  <a:cubicBezTo>
                    <a:pt x="365" y="135"/>
                    <a:pt x="243" y="45"/>
                    <a:pt x="243" y="45"/>
                  </a:cubicBezTo>
                  <a:cubicBezTo>
                    <a:pt x="239" y="43"/>
                    <a:pt x="235" y="43"/>
                    <a:pt x="231" y="43"/>
                  </a:cubicBezTo>
                  <a:cubicBezTo>
                    <a:pt x="186" y="43"/>
                    <a:pt x="128" y="134"/>
                    <a:pt x="144" y="225"/>
                  </a:cubicBezTo>
                  <a:cubicBezTo>
                    <a:pt x="161" y="321"/>
                    <a:pt x="161" y="304"/>
                    <a:pt x="82" y="359"/>
                  </a:cubicBezTo>
                  <a:cubicBezTo>
                    <a:pt x="1" y="411"/>
                    <a:pt x="82" y="455"/>
                    <a:pt x="322" y="679"/>
                  </a:cubicBezTo>
                  <a:cubicBezTo>
                    <a:pt x="434" y="782"/>
                    <a:pt x="502" y="805"/>
                    <a:pt x="561" y="805"/>
                  </a:cubicBezTo>
                  <a:cubicBezTo>
                    <a:pt x="606" y="805"/>
                    <a:pt x="646" y="792"/>
                    <a:pt x="698" y="792"/>
                  </a:cubicBezTo>
                  <a:cubicBezTo>
                    <a:pt x="724" y="792"/>
                    <a:pt x="752" y="795"/>
                    <a:pt x="785" y="805"/>
                  </a:cubicBezTo>
                  <a:cubicBezTo>
                    <a:pt x="972" y="857"/>
                    <a:pt x="1382" y="1134"/>
                    <a:pt x="1382" y="1134"/>
                  </a:cubicBezTo>
                  <a:cubicBezTo>
                    <a:pt x="1455" y="980"/>
                    <a:pt x="1468" y="805"/>
                    <a:pt x="1418" y="642"/>
                  </a:cubicBezTo>
                  <a:lnTo>
                    <a:pt x="1266" y="411"/>
                  </a:lnTo>
                  <a:cubicBezTo>
                    <a:pt x="1268" y="354"/>
                    <a:pt x="1273" y="297"/>
                    <a:pt x="1284" y="242"/>
                  </a:cubicBezTo>
                  <a:cubicBezTo>
                    <a:pt x="1303" y="161"/>
                    <a:pt x="1062" y="1"/>
                    <a:pt x="106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4" name="Google Shape;365;p34">
              <a:extLst>
                <a:ext uri="{FF2B5EF4-FFF2-40B4-BE49-F238E27FC236}">
                  <a16:creationId xmlns:a16="http://schemas.microsoft.com/office/drawing/2014/main" id="{77CF2714-629A-4B21-A346-75E4777C1D05}"/>
                </a:ext>
              </a:extLst>
            </p:cNvPr>
            <p:cNvSpPr/>
            <p:nvPr/>
          </p:nvSpPr>
          <p:spPr>
            <a:xfrm>
              <a:off x="7042400" y="1227125"/>
              <a:ext cx="79675" cy="66375"/>
            </a:xfrm>
            <a:custGeom>
              <a:avLst/>
              <a:gdLst/>
              <a:ahLst/>
              <a:cxnLst/>
              <a:rect l="l" t="t" r="r" b="b"/>
              <a:pathLst>
                <a:path w="3187" h="2655" extrusionOk="0">
                  <a:moveTo>
                    <a:pt x="3040" y="1"/>
                  </a:moveTo>
                  <a:lnTo>
                    <a:pt x="1685" y="809"/>
                  </a:lnTo>
                  <a:cubicBezTo>
                    <a:pt x="1221" y="1083"/>
                    <a:pt x="736" y="1371"/>
                    <a:pt x="211" y="1441"/>
                  </a:cubicBezTo>
                  <a:cubicBezTo>
                    <a:pt x="147" y="1450"/>
                    <a:pt x="84" y="1455"/>
                    <a:pt x="20" y="1457"/>
                  </a:cubicBezTo>
                  <a:cubicBezTo>
                    <a:pt x="22" y="1624"/>
                    <a:pt x="24" y="1795"/>
                    <a:pt x="29" y="1960"/>
                  </a:cubicBezTo>
                  <a:cubicBezTo>
                    <a:pt x="35" y="2190"/>
                    <a:pt x="26" y="2423"/>
                    <a:pt x="0" y="2654"/>
                  </a:cubicBezTo>
                  <a:cubicBezTo>
                    <a:pt x="13" y="2654"/>
                    <a:pt x="26" y="2654"/>
                    <a:pt x="38" y="2654"/>
                  </a:cubicBezTo>
                  <a:cubicBezTo>
                    <a:pt x="250" y="2654"/>
                    <a:pt x="463" y="2621"/>
                    <a:pt x="677" y="2583"/>
                  </a:cubicBezTo>
                  <a:cubicBezTo>
                    <a:pt x="909" y="2544"/>
                    <a:pt x="1142" y="2485"/>
                    <a:pt x="1366" y="2410"/>
                  </a:cubicBezTo>
                  <a:cubicBezTo>
                    <a:pt x="2398" y="2039"/>
                    <a:pt x="3178" y="1015"/>
                    <a:pt x="3187" y="20"/>
                  </a:cubicBezTo>
                  <a:lnTo>
                    <a:pt x="30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5" name="Google Shape;366;p34">
              <a:extLst>
                <a:ext uri="{FF2B5EF4-FFF2-40B4-BE49-F238E27FC236}">
                  <a16:creationId xmlns:a16="http://schemas.microsoft.com/office/drawing/2014/main" id="{1604821C-3E32-44BF-BD7C-DA8669EA1218}"/>
                </a:ext>
              </a:extLst>
            </p:cNvPr>
            <p:cNvSpPr/>
            <p:nvPr/>
          </p:nvSpPr>
          <p:spPr>
            <a:xfrm>
              <a:off x="7043100" y="1240950"/>
              <a:ext cx="78050" cy="37600"/>
            </a:xfrm>
            <a:custGeom>
              <a:avLst/>
              <a:gdLst/>
              <a:ahLst/>
              <a:cxnLst/>
              <a:rect l="l" t="t" r="r" b="b"/>
              <a:pathLst>
                <a:path w="3122" h="1504" extrusionOk="0">
                  <a:moveTo>
                    <a:pt x="3024" y="0"/>
                  </a:moveTo>
                  <a:cubicBezTo>
                    <a:pt x="3019" y="0"/>
                    <a:pt x="3015" y="0"/>
                    <a:pt x="3009" y="1"/>
                  </a:cubicBezTo>
                  <a:cubicBezTo>
                    <a:pt x="2542" y="69"/>
                    <a:pt x="2122" y="322"/>
                    <a:pt x="1740" y="590"/>
                  </a:cubicBezTo>
                  <a:cubicBezTo>
                    <a:pt x="1204" y="965"/>
                    <a:pt x="670" y="1126"/>
                    <a:pt x="75" y="1365"/>
                  </a:cubicBezTo>
                  <a:cubicBezTo>
                    <a:pt x="1" y="1391"/>
                    <a:pt x="18" y="1499"/>
                    <a:pt x="97" y="1501"/>
                  </a:cubicBezTo>
                  <a:lnTo>
                    <a:pt x="99" y="1501"/>
                  </a:lnTo>
                  <a:cubicBezTo>
                    <a:pt x="125" y="1503"/>
                    <a:pt x="151" y="1503"/>
                    <a:pt x="176" y="1503"/>
                  </a:cubicBezTo>
                  <a:cubicBezTo>
                    <a:pt x="629" y="1503"/>
                    <a:pt x="1092" y="1288"/>
                    <a:pt x="1472" y="1055"/>
                  </a:cubicBezTo>
                  <a:cubicBezTo>
                    <a:pt x="2001" y="730"/>
                    <a:pt x="2460" y="432"/>
                    <a:pt x="3038" y="183"/>
                  </a:cubicBezTo>
                  <a:cubicBezTo>
                    <a:pt x="3120" y="148"/>
                    <a:pt x="3121" y="0"/>
                    <a:pt x="30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6" name="Google Shape;367;p34">
              <a:extLst>
                <a:ext uri="{FF2B5EF4-FFF2-40B4-BE49-F238E27FC236}">
                  <a16:creationId xmlns:a16="http://schemas.microsoft.com/office/drawing/2014/main" id="{77C40817-1094-423E-9DB3-83B2BBBE8033}"/>
                </a:ext>
              </a:extLst>
            </p:cNvPr>
            <p:cNvSpPr/>
            <p:nvPr/>
          </p:nvSpPr>
          <p:spPr>
            <a:xfrm>
              <a:off x="7041125" y="1237175"/>
              <a:ext cx="76175" cy="36750"/>
            </a:xfrm>
            <a:custGeom>
              <a:avLst/>
              <a:gdLst/>
              <a:ahLst/>
              <a:cxnLst/>
              <a:rect l="l" t="t" r="r" b="b"/>
              <a:pathLst>
                <a:path w="3047" h="1470" extrusionOk="0">
                  <a:moveTo>
                    <a:pt x="2961" y="1"/>
                  </a:moveTo>
                  <a:cubicBezTo>
                    <a:pt x="2487" y="1"/>
                    <a:pt x="2091" y="301"/>
                    <a:pt x="1727" y="578"/>
                  </a:cubicBezTo>
                  <a:cubicBezTo>
                    <a:pt x="1189" y="987"/>
                    <a:pt x="659" y="1204"/>
                    <a:pt x="25" y="1426"/>
                  </a:cubicBezTo>
                  <a:cubicBezTo>
                    <a:pt x="1" y="1432"/>
                    <a:pt x="5" y="1470"/>
                    <a:pt x="31" y="1470"/>
                  </a:cubicBezTo>
                  <a:lnTo>
                    <a:pt x="31" y="1468"/>
                  </a:lnTo>
                  <a:cubicBezTo>
                    <a:pt x="47" y="1468"/>
                    <a:pt x="62" y="1468"/>
                    <a:pt x="78" y="1468"/>
                  </a:cubicBezTo>
                  <a:cubicBezTo>
                    <a:pt x="1197" y="1468"/>
                    <a:pt x="1986" y="529"/>
                    <a:pt x="2979" y="137"/>
                  </a:cubicBezTo>
                  <a:cubicBezTo>
                    <a:pt x="3047" y="108"/>
                    <a:pt x="3042" y="3"/>
                    <a:pt x="29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7" name="Google Shape;368;p34">
              <a:extLst>
                <a:ext uri="{FF2B5EF4-FFF2-40B4-BE49-F238E27FC236}">
                  <a16:creationId xmlns:a16="http://schemas.microsoft.com/office/drawing/2014/main" id="{1FA2BB74-81E0-4050-929C-4EC524CA0D87}"/>
                </a:ext>
              </a:extLst>
            </p:cNvPr>
            <p:cNvSpPr/>
            <p:nvPr/>
          </p:nvSpPr>
          <p:spPr>
            <a:xfrm>
              <a:off x="7030200" y="1257550"/>
              <a:ext cx="21050" cy="40725"/>
            </a:xfrm>
            <a:custGeom>
              <a:avLst/>
              <a:gdLst/>
              <a:ahLst/>
              <a:cxnLst/>
              <a:rect l="l" t="t" r="r" b="b"/>
              <a:pathLst>
                <a:path w="842" h="1629" extrusionOk="0">
                  <a:moveTo>
                    <a:pt x="657" y="0"/>
                  </a:moveTo>
                  <a:cubicBezTo>
                    <a:pt x="657" y="36"/>
                    <a:pt x="613" y="62"/>
                    <a:pt x="574" y="62"/>
                  </a:cubicBezTo>
                  <a:cubicBezTo>
                    <a:pt x="572" y="62"/>
                    <a:pt x="571" y="62"/>
                    <a:pt x="569" y="62"/>
                  </a:cubicBezTo>
                  <a:cubicBezTo>
                    <a:pt x="530" y="62"/>
                    <a:pt x="497" y="44"/>
                    <a:pt x="457" y="40"/>
                  </a:cubicBezTo>
                  <a:cubicBezTo>
                    <a:pt x="453" y="40"/>
                    <a:pt x="448" y="39"/>
                    <a:pt x="444" y="39"/>
                  </a:cubicBezTo>
                  <a:cubicBezTo>
                    <a:pt x="387" y="39"/>
                    <a:pt x="330" y="64"/>
                    <a:pt x="275" y="90"/>
                  </a:cubicBezTo>
                  <a:lnTo>
                    <a:pt x="113" y="84"/>
                  </a:lnTo>
                  <a:lnTo>
                    <a:pt x="113" y="84"/>
                  </a:lnTo>
                  <a:cubicBezTo>
                    <a:pt x="194" y="523"/>
                    <a:pt x="1" y="1022"/>
                    <a:pt x="159" y="1437"/>
                  </a:cubicBezTo>
                  <a:cubicBezTo>
                    <a:pt x="181" y="1492"/>
                    <a:pt x="209" y="1546"/>
                    <a:pt x="264" y="1573"/>
                  </a:cubicBezTo>
                  <a:cubicBezTo>
                    <a:pt x="282" y="1582"/>
                    <a:pt x="303" y="1587"/>
                    <a:pt x="325" y="1587"/>
                  </a:cubicBezTo>
                  <a:cubicBezTo>
                    <a:pt x="369" y="1587"/>
                    <a:pt x="415" y="1567"/>
                    <a:pt x="435" y="1529"/>
                  </a:cubicBezTo>
                  <a:cubicBezTo>
                    <a:pt x="451" y="1503"/>
                    <a:pt x="455" y="1465"/>
                    <a:pt x="484" y="1452"/>
                  </a:cubicBezTo>
                  <a:cubicBezTo>
                    <a:pt x="491" y="1449"/>
                    <a:pt x="497" y="1447"/>
                    <a:pt x="503" y="1447"/>
                  </a:cubicBezTo>
                  <a:cubicBezTo>
                    <a:pt x="541" y="1447"/>
                    <a:pt x="560" y="1507"/>
                    <a:pt x="574" y="1546"/>
                  </a:cubicBezTo>
                  <a:cubicBezTo>
                    <a:pt x="593" y="1596"/>
                    <a:pt x="650" y="1629"/>
                    <a:pt x="707" y="1629"/>
                  </a:cubicBezTo>
                  <a:cubicBezTo>
                    <a:pt x="740" y="1629"/>
                    <a:pt x="773" y="1618"/>
                    <a:pt x="798" y="1593"/>
                  </a:cubicBezTo>
                  <a:cubicBezTo>
                    <a:pt x="842" y="1546"/>
                    <a:pt x="842" y="1481"/>
                    <a:pt x="837" y="1423"/>
                  </a:cubicBezTo>
                  <a:cubicBezTo>
                    <a:pt x="815" y="1044"/>
                    <a:pt x="785" y="668"/>
                    <a:pt x="745" y="292"/>
                  </a:cubicBezTo>
                  <a:cubicBezTo>
                    <a:pt x="734" y="189"/>
                    <a:pt x="721" y="82"/>
                    <a:pt x="6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8" name="Google Shape;369;p34">
              <a:extLst>
                <a:ext uri="{FF2B5EF4-FFF2-40B4-BE49-F238E27FC236}">
                  <a16:creationId xmlns:a16="http://schemas.microsoft.com/office/drawing/2014/main" id="{BC36772D-6C66-490D-B1E6-D1D0FF0275C1}"/>
                </a:ext>
              </a:extLst>
            </p:cNvPr>
            <p:cNvSpPr/>
            <p:nvPr/>
          </p:nvSpPr>
          <p:spPr>
            <a:xfrm>
              <a:off x="7136300" y="1177825"/>
              <a:ext cx="8500" cy="18000"/>
            </a:xfrm>
            <a:custGeom>
              <a:avLst/>
              <a:gdLst/>
              <a:ahLst/>
              <a:cxnLst/>
              <a:rect l="l" t="t" r="r" b="b"/>
              <a:pathLst>
                <a:path w="340" h="720" extrusionOk="0">
                  <a:moveTo>
                    <a:pt x="131" y="1"/>
                  </a:moveTo>
                  <a:cubicBezTo>
                    <a:pt x="124" y="1"/>
                    <a:pt x="117" y="5"/>
                    <a:pt x="114" y="14"/>
                  </a:cubicBezTo>
                  <a:cubicBezTo>
                    <a:pt x="79" y="119"/>
                    <a:pt x="87" y="240"/>
                    <a:pt x="118" y="345"/>
                  </a:cubicBezTo>
                  <a:cubicBezTo>
                    <a:pt x="141" y="418"/>
                    <a:pt x="175" y="487"/>
                    <a:pt x="230" y="538"/>
                  </a:cubicBezTo>
                  <a:lnTo>
                    <a:pt x="230" y="538"/>
                  </a:lnTo>
                  <a:cubicBezTo>
                    <a:pt x="210" y="554"/>
                    <a:pt x="189" y="569"/>
                    <a:pt x="166" y="583"/>
                  </a:cubicBezTo>
                  <a:cubicBezTo>
                    <a:pt x="129" y="598"/>
                    <a:pt x="92" y="613"/>
                    <a:pt x="54" y="624"/>
                  </a:cubicBezTo>
                  <a:cubicBezTo>
                    <a:pt x="1" y="640"/>
                    <a:pt x="17" y="719"/>
                    <a:pt x="65" y="719"/>
                  </a:cubicBezTo>
                  <a:cubicBezTo>
                    <a:pt x="70" y="719"/>
                    <a:pt x="75" y="718"/>
                    <a:pt x="81" y="716"/>
                  </a:cubicBezTo>
                  <a:cubicBezTo>
                    <a:pt x="169" y="681"/>
                    <a:pt x="252" y="631"/>
                    <a:pt x="322" y="565"/>
                  </a:cubicBezTo>
                  <a:cubicBezTo>
                    <a:pt x="340" y="547"/>
                    <a:pt x="336" y="517"/>
                    <a:pt x="314" y="503"/>
                  </a:cubicBezTo>
                  <a:cubicBezTo>
                    <a:pt x="158" y="405"/>
                    <a:pt x="164" y="178"/>
                    <a:pt x="149" y="18"/>
                  </a:cubicBezTo>
                  <a:cubicBezTo>
                    <a:pt x="149" y="7"/>
                    <a:pt x="140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9" name="Google Shape;370;p34">
              <a:extLst>
                <a:ext uri="{FF2B5EF4-FFF2-40B4-BE49-F238E27FC236}">
                  <a16:creationId xmlns:a16="http://schemas.microsoft.com/office/drawing/2014/main" id="{92194EB7-0758-4A37-93AE-BE1134F812BC}"/>
                </a:ext>
              </a:extLst>
            </p:cNvPr>
            <p:cNvSpPr/>
            <p:nvPr/>
          </p:nvSpPr>
          <p:spPr>
            <a:xfrm>
              <a:off x="7131825" y="1198350"/>
              <a:ext cx="10950" cy="6250"/>
            </a:xfrm>
            <a:custGeom>
              <a:avLst/>
              <a:gdLst/>
              <a:ahLst/>
              <a:cxnLst/>
              <a:rect l="l" t="t" r="r" b="b"/>
              <a:pathLst>
                <a:path w="438" h="250" extrusionOk="0">
                  <a:moveTo>
                    <a:pt x="438" y="1"/>
                  </a:moveTo>
                  <a:lnTo>
                    <a:pt x="438" y="1"/>
                  </a:lnTo>
                  <a:cubicBezTo>
                    <a:pt x="342" y="10"/>
                    <a:pt x="247" y="15"/>
                    <a:pt x="152" y="15"/>
                  </a:cubicBezTo>
                  <a:cubicBezTo>
                    <a:pt x="109" y="15"/>
                    <a:pt x="67" y="14"/>
                    <a:pt x="25" y="12"/>
                  </a:cubicBezTo>
                  <a:lnTo>
                    <a:pt x="25" y="12"/>
                  </a:lnTo>
                  <a:cubicBezTo>
                    <a:pt x="1" y="163"/>
                    <a:pt x="78" y="245"/>
                    <a:pt x="201" y="249"/>
                  </a:cubicBezTo>
                  <a:cubicBezTo>
                    <a:pt x="383" y="240"/>
                    <a:pt x="425" y="122"/>
                    <a:pt x="4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0" name="Google Shape;371;p34">
              <a:extLst>
                <a:ext uri="{FF2B5EF4-FFF2-40B4-BE49-F238E27FC236}">
                  <a16:creationId xmlns:a16="http://schemas.microsoft.com/office/drawing/2014/main" id="{64780E85-96E5-4C27-AE75-5E53993D1559}"/>
                </a:ext>
              </a:extLst>
            </p:cNvPr>
            <p:cNvSpPr/>
            <p:nvPr/>
          </p:nvSpPr>
          <p:spPr>
            <a:xfrm>
              <a:off x="7118750" y="1173925"/>
              <a:ext cx="12175" cy="3775"/>
            </a:xfrm>
            <a:custGeom>
              <a:avLst/>
              <a:gdLst/>
              <a:ahLst/>
              <a:cxnLst/>
              <a:rect l="l" t="t" r="r" b="b"/>
              <a:pathLst>
                <a:path w="487" h="151" extrusionOk="0">
                  <a:moveTo>
                    <a:pt x="287" y="1"/>
                  </a:moveTo>
                  <a:cubicBezTo>
                    <a:pt x="172" y="1"/>
                    <a:pt x="47" y="48"/>
                    <a:pt x="5" y="128"/>
                  </a:cubicBezTo>
                  <a:cubicBezTo>
                    <a:pt x="0" y="138"/>
                    <a:pt x="9" y="150"/>
                    <a:pt x="19" y="150"/>
                  </a:cubicBezTo>
                  <a:cubicBezTo>
                    <a:pt x="22" y="150"/>
                    <a:pt x="25" y="150"/>
                    <a:pt x="27" y="148"/>
                  </a:cubicBezTo>
                  <a:cubicBezTo>
                    <a:pt x="102" y="110"/>
                    <a:pt x="168" y="75"/>
                    <a:pt x="254" y="73"/>
                  </a:cubicBezTo>
                  <a:cubicBezTo>
                    <a:pt x="257" y="73"/>
                    <a:pt x="261" y="73"/>
                    <a:pt x="265" y="73"/>
                  </a:cubicBezTo>
                  <a:cubicBezTo>
                    <a:pt x="326" y="73"/>
                    <a:pt x="385" y="100"/>
                    <a:pt x="445" y="100"/>
                  </a:cubicBezTo>
                  <a:cubicBezTo>
                    <a:pt x="451" y="100"/>
                    <a:pt x="456" y="100"/>
                    <a:pt x="462" y="99"/>
                  </a:cubicBezTo>
                  <a:cubicBezTo>
                    <a:pt x="473" y="99"/>
                    <a:pt x="486" y="84"/>
                    <a:pt x="478" y="73"/>
                  </a:cubicBezTo>
                  <a:cubicBezTo>
                    <a:pt x="439" y="23"/>
                    <a:pt x="366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1" name="Google Shape;372;p34">
              <a:extLst>
                <a:ext uri="{FF2B5EF4-FFF2-40B4-BE49-F238E27FC236}">
                  <a16:creationId xmlns:a16="http://schemas.microsoft.com/office/drawing/2014/main" id="{B3EF0861-E536-4C71-B907-487EC2BCF6F6}"/>
                </a:ext>
              </a:extLst>
            </p:cNvPr>
            <p:cNvSpPr/>
            <p:nvPr/>
          </p:nvSpPr>
          <p:spPr>
            <a:xfrm>
              <a:off x="7141550" y="1172625"/>
              <a:ext cx="9125" cy="3100"/>
            </a:xfrm>
            <a:custGeom>
              <a:avLst/>
              <a:gdLst/>
              <a:ahLst/>
              <a:cxnLst/>
              <a:rect l="l" t="t" r="r" b="b"/>
              <a:pathLst>
                <a:path w="365" h="124" extrusionOk="0">
                  <a:moveTo>
                    <a:pt x="247" y="1"/>
                  </a:moveTo>
                  <a:cubicBezTo>
                    <a:pt x="215" y="1"/>
                    <a:pt x="182" y="7"/>
                    <a:pt x="150" y="13"/>
                  </a:cubicBezTo>
                  <a:cubicBezTo>
                    <a:pt x="95" y="22"/>
                    <a:pt x="7" y="42"/>
                    <a:pt x="0" y="108"/>
                  </a:cubicBezTo>
                  <a:cubicBezTo>
                    <a:pt x="0" y="117"/>
                    <a:pt x="7" y="123"/>
                    <a:pt x="16" y="123"/>
                  </a:cubicBezTo>
                  <a:cubicBezTo>
                    <a:pt x="17" y="123"/>
                    <a:pt x="19" y="123"/>
                    <a:pt x="20" y="123"/>
                  </a:cubicBezTo>
                  <a:cubicBezTo>
                    <a:pt x="77" y="101"/>
                    <a:pt x="137" y="88"/>
                    <a:pt x="198" y="81"/>
                  </a:cubicBezTo>
                  <a:cubicBezTo>
                    <a:pt x="208" y="80"/>
                    <a:pt x="219" y="80"/>
                    <a:pt x="230" y="80"/>
                  </a:cubicBezTo>
                  <a:cubicBezTo>
                    <a:pt x="249" y="80"/>
                    <a:pt x="268" y="81"/>
                    <a:pt x="286" y="86"/>
                  </a:cubicBezTo>
                  <a:cubicBezTo>
                    <a:pt x="294" y="88"/>
                    <a:pt x="302" y="89"/>
                    <a:pt x="310" y="89"/>
                  </a:cubicBezTo>
                  <a:cubicBezTo>
                    <a:pt x="322" y="89"/>
                    <a:pt x="335" y="86"/>
                    <a:pt x="345" y="81"/>
                  </a:cubicBezTo>
                  <a:cubicBezTo>
                    <a:pt x="361" y="72"/>
                    <a:pt x="365" y="48"/>
                    <a:pt x="352" y="35"/>
                  </a:cubicBezTo>
                  <a:cubicBezTo>
                    <a:pt x="320" y="9"/>
                    <a:pt x="284" y="1"/>
                    <a:pt x="2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2" name="Google Shape;373;p34">
              <a:extLst>
                <a:ext uri="{FF2B5EF4-FFF2-40B4-BE49-F238E27FC236}">
                  <a16:creationId xmlns:a16="http://schemas.microsoft.com/office/drawing/2014/main" id="{30D8C6E8-28F4-4615-86F3-16E18CC4543A}"/>
                </a:ext>
              </a:extLst>
            </p:cNvPr>
            <p:cNvSpPr/>
            <p:nvPr/>
          </p:nvSpPr>
          <p:spPr>
            <a:xfrm>
              <a:off x="7092525" y="1145675"/>
              <a:ext cx="54050" cy="155925"/>
            </a:xfrm>
            <a:custGeom>
              <a:avLst/>
              <a:gdLst/>
              <a:ahLst/>
              <a:cxnLst/>
              <a:rect l="l" t="t" r="r" b="b"/>
              <a:pathLst>
                <a:path w="2162" h="6237" extrusionOk="0">
                  <a:moveTo>
                    <a:pt x="960" y="1"/>
                  </a:moveTo>
                  <a:cubicBezTo>
                    <a:pt x="931" y="1"/>
                    <a:pt x="905" y="3"/>
                    <a:pt x="883" y="8"/>
                  </a:cubicBezTo>
                  <a:cubicBezTo>
                    <a:pt x="578" y="76"/>
                    <a:pt x="303" y="274"/>
                    <a:pt x="163" y="551"/>
                  </a:cubicBezTo>
                  <a:cubicBezTo>
                    <a:pt x="16" y="836"/>
                    <a:pt x="9" y="1170"/>
                    <a:pt x="7" y="1491"/>
                  </a:cubicBezTo>
                  <a:cubicBezTo>
                    <a:pt x="2" y="2057"/>
                    <a:pt x="0" y="2637"/>
                    <a:pt x="191" y="3173"/>
                  </a:cubicBezTo>
                  <a:cubicBezTo>
                    <a:pt x="347" y="3610"/>
                    <a:pt x="624" y="3997"/>
                    <a:pt x="767" y="4438"/>
                  </a:cubicBezTo>
                  <a:cubicBezTo>
                    <a:pt x="953" y="5013"/>
                    <a:pt x="896" y="5635"/>
                    <a:pt x="830" y="6237"/>
                  </a:cubicBezTo>
                  <a:cubicBezTo>
                    <a:pt x="973" y="6210"/>
                    <a:pt x="1085" y="6090"/>
                    <a:pt x="1140" y="5953"/>
                  </a:cubicBezTo>
                  <a:cubicBezTo>
                    <a:pt x="1197" y="5817"/>
                    <a:pt x="1204" y="5668"/>
                    <a:pt x="1212" y="5521"/>
                  </a:cubicBezTo>
                  <a:cubicBezTo>
                    <a:pt x="1232" y="5760"/>
                    <a:pt x="1274" y="5997"/>
                    <a:pt x="1342" y="6226"/>
                  </a:cubicBezTo>
                  <a:cubicBezTo>
                    <a:pt x="1347" y="6226"/>
                    <a:pt x="1353" y="6227"/>
                    <a:pt x="1358" y="6227"/>
                  </a:cubicBezTo>
                  <a:cubicBezTo>
                    <a:pt x="1443" y="6227"/>
                    <a:pt x="1500" y="6128"/>
                    <a:pt x="1527" y="6043"/>
                  </a:cubicBezTo>
                  <a:cubicBezTo>
                    <a:pt x="1702" y="5488"/>
                    <a:pt x="1610" y="4884"/>
                    <a:pt x="1518" y="4306"/>
                  </a:cubicBezTo>
                  <a:lnTo>
                    <a:pt x="1518" y="4306"/>
                  </a:lnTo>
                  <a:cubicBezTo>
                    <a:pt x="1704" y="4574"/>
                    <a:pt x="1893" y="4838"/>
                    <a:pt x="2087" y="5103"/>
                  </a:cubicBezTo>
                  <a:cubicBezTo>
                    <a:pt x="2161" y="3968"/>
                    <a:pt x="1166" y="3625"/>
                    <a:pt x="887" y="2299"/>
                  </a:cubicBezTo>
                  <a:cubicBezTo>
                    <a:pt x="837" y="2062"/>
                    <a:pt x="815" y="1223"/>
                    <a:pt x="793" y="983"/>
                  </a:cubicBezTo>
                  <a:cubicBezTo>
                    <a:pt x="791" y="957"/>
                    <a:pt x="788" y="930"/>
                    <a:pt x="786" y="903"/>
                  </a:cubicBezTo>
                  <a:lnTo>
                    <a:pt x="786" y="903"/>
                  </a:lnTo>
                  <a:cubicBezTo>
                    <a:pt x="1137" y="633"/>
                    <a:pt x="1812" y="563"/>
                    <a:pt x="1733" y="373"/>
                  </a:cubicBezTo>
                  <a:cubicBezTo>
                    <a:pt x="1645" y="163"/>
                    <a:pt x="1199" y="1"/>
                    <a:pt x="960" y="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3" name="Google Shape;374;p34">
              <a:extLst>
                <a:ext uri="{FF2B5EF4-FFF2-40B4-BE49-F238E27FC236}">
                  <a16:creationId xmlns:a16="http://schemas.microsoft.com/office/drawing/2014/main" id="{BE77E76D-CC11-482E-82F1-BAD8896A9481}"/>
                </a:ext>
              </a:extLst>
            </p:cNvPr>
            <p:cNvSpPr/>
            <p:nvPr/>
          </p:nvSpPr>
          <p:spPr>
            <a:xfrm>
              <a:off x="7129950" y="1150000"/>
              <a:ext cx="21350" cy="19450"/>
            </a:xfrm>
            <a:custGeom>
              <a:avLst/>
              <a:gdLst/>
              <a:ahLst/>
              <a:cxnLst/>
              <a:rect l="l" t="t" r="r" b="b"/>
              <a:pathLst>
                <a:path w="854" h="778" extrusionOk="0">
                  <a:moveTo>
                    <a:pt x="131" y="0"/>
                  </a:moveTo>
                  <a:cubicBezTo>
                    <a:pt x="1" y="0"/>
                    <a:pt x="49" y="64"/>
                    <a:pt x="124" y="112"/>
                  </a:cubicBezTo>
                  <a:cubicBezTo>
                    <a:pt x="199" y="160"/>
                    <a:pt x="267" y="312"/>
                    <a:pt x="504" y="360"/>
                  </a:cubicBezTo>
                  <a:cubicBezTo>
                    <a:pt x="740" y="406"/>
                    <a:pt x="852" y="754"/>
                    <a:pt x="853" y="777"/>
                  </a:cubicBezTo>
                  <a:lnTo>
                    <a:pt x="853" y="777"/>
                  </a:lnTo>
                  <a:lnTo>
                    <a:pt x="840" y="332"/>
                  </a:lnTo>
                  <a:lnTo>
                    <a:pt x="745" y="193"/>
                  </a:lnTo>
                  <a:lnTo>
                    <a:pt x="585" y="53"/>
                  </a:lnTo>
                  <a:cubicBezTo>
                    <a:pt x="585" y="53"/>
                    <a:pt x="260" y="0"/>
                    <a:pt x="131" y="0"/>
                  </a:cubicBezTo>
                  <a:close/>
                  <a:moveTo>
                    <a:pt x="853" y="777"/>
                  </a:moveTo>
                  <a:lnTo>
                    <a:pt x="853" y="778"/>
                  </a:lnTo>
                  <a:cubicBezTo>
                    <a:pt x="853" y="777"/>
                    <a:pt x="853" y="777"/>
                    <a:pt x="853" y="77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4" name="Google Shape;375;p34">
              <a:extLst>
                <a:ext uri="{FF2B5EF4-FFF2-40B4-BE49-F238E27FC236}">
                  <a16:creationId xmlns:a16="http://schemas.microsoft.com/office/drawing/2014/main" id="{51A011DF-931C-460F-A5B1-06D6EE6760BE}"/>
                </a:ext>
              </a:extLst>
            </p:cNvPr>
            <p:cNvSpPr/>
            <p:nvPr/>
          </p:nvSpPr>
          <p:spPr>
            <a:xfrm>
              <a:off x="7106125" y="1157550"/>
              <a:ext cx="11950" cy="23275"/>
            </a:xfrm>
            <a:custGeom>
              <a:avLst/>
              <a:gdLst/>
              <a:ahLst/>
              <a:cxnLst/>
              <a:rect l="l" t="t" r="r" b="b"/>
              <a:pathLst>
                <a:path w="478" h="931" extrusionOk="0">
                  <a:moveTo>
                    <a:pt x="446" y="0"/>
                  </a:moveTo>
                  <a:cubicBezTo>
                    <a:pt x="441" y="0"/>
                    <a:pt x="436" y="1"/>
                    <a:pt x="431" y="3"/>
                  </a:cubicBezTo>
                  <a:cubicBezTo>
                    <a:pt x="302" y="41"/>
                    <a:pt x="201" y="144"/>
                    <a:pt x="133" y="262"/>
                  </a:cubicBezTo>
                  <a:cubicBezTo>
                    <a:pt x="67" y="379"/>
                    <a:pt x="32" y="513"/>
                    <a:pt x="1" y="645"/>
                  </a:cubicBezTo>
                  <a:lnTo>
                    <a:pt x="194" y="930"/>
                  </a:lnTo>
                  <a:cubicBezTo>
                    <a:pt x="260" y="880"/>
                    <a:pt x="319" y="825"/>
                    <a:pt x="376" y="765"/>
                  </a:cubicBezTo>
                  <a:cubicBezTo>
                    <a:pt x="401" y="741"/>
                    <a:pt x="420" y="713"/>
                    <a:pt x="436" y="682"/>
                  </a:cubicBezTo>
                  <a:cubicBezTo>
                    <a:pt x="453" y="640"/>
                    <a:pt x="462" y="596"/>
                    <a:pt x="464" y="552"/>
                  </a:cubicBezTo>
                  <a:cubicBezTo>
                    <a:pt x="475" y="377"/>
                    <a:pt x="477" y="203"/>
                    <a:pt x="469" y="28"/>
                  </a:cubicBezTo>
                  <a:cubicBezTo>
                    <a:pt x="469" y="19"/>
                    <a:pt x="466" y="10"/>
                    <a:pt x="460" y="3"/>
                  </a:cubicBezTo>
                  <a:cubicBezTo>
                    <a:pt x="455" y="1"/>
                    <a:pt x="451" y="0"/>
                    <a:pt x="446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5" name="Google Shape;376;p34">
              <a:extLst>
                <a:ext uri="{FF2B5EF4-FFF2-40B4-BE49-F238E27FC236}">
                  <a16:creationId xmlns:a16="http://schemas.microsoft.com/office/drawing/2014/main" id="{04A7CF29-FD56-4A6E-AB63-36B76982F8A6}"/>
                </a:ext>
              </a:extLst>
            </p:cNvPr>
            <p:cNvSpPr/>
            <p:nvPr/>
          </p:nvSpPr>
          <p:spPr>
            <a:xfrm>
              <a:off x="7083075" y="1322125"/>
              <a:ext cx="51525" cy="14900"/>
            </a:xfrm>
            <a:custGeom>
              <a:avLst/>
              <a:gdLst/>
              <a:ahLst/>
              <a:cxnLst/>
              <a:rect l="l" t="t" r="r" b="b"/>
              <a:pathLst>
                <a:path w="2061" h="596" extrusionOk="0">
                  <a:moveTo>
                    <a:pt x="47" y="0"/>
                  </a:moveTo>
                  <a:cubicBezTo>
                    <a:pt x="47" y="53"/>
                    <a:pt x="0" y="294"/>
                    <a:pt x="0" y="294"/>
                  </a:cubicBezTo>
                  <a:cubicBezTo>
                    <a:pt x="0" y="294"/>
                    <a:pt x="213" y="439"/>
                    <a:pt x="1035" y="534"/>
                  </a:cubicBezTo>
                  <a:cubicBezTo>
                    <a:pt x="1471" y="584"/>
                    <a:pt x="1728" y="596"/>
                    <a:pt x="1873" y="596"/>
                  </a:cubicBezTo>
                  <a:cubicBezTo>
                    <a:pt x="2002" y="596"/>
                    <a:pt x="2043" y="586"/>
                    <a:pt x="2043" y="586"/>
                  </a:cubicBezTo>
                  <a:lnTo>
                    <a:pt x="2060" y="20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6" name="Google Shape;377;p34">
              <a:extLst>
                <a:ext uri="{FF2B5EF4-FFF2-40B4-BE49-F238E27FC236}">
                  <a16:creationId xmlns:a16="http://schemas.microsoft.com/office/drawing/2014/main" id="{2A9BACE1-EE57-4F25-BA84-BCC48ABA4041}"/>
                </a:ext>
              </a:extLst>
            </p:cNvPr>
            <p:cNvSpPr/>
            <p:nvPr/>
          </p:nvSpPr>
          <p:spPr>
            <a:xfrm>
              <a:off x="7103000" y="1305200"/>
              <a:ext cx="21225" cy="14300"/>
            </a:xfrm>
            <a:custGeom>
              <a:avLst/>
              <a:gdLst/>
              <a:ahLst/>
              <a:cxnLst/>
              <a:rect l="l" t="t" r="r" b="b"/>
              <a:pathLst>
                <a:path w="849" h="572" extrusionOk="0">
                  <a:moveTo>
                    <a:pt x="802" y="0"/>
                  </a:moveTo>
                  <a:cubicBezTo>
                    <a:pt x="769" y="0"/>
                    <a:pt x="741" y="26"/>
                    <a:pt x="710" y="45"/>
                  </a:cubicBezTo>
                  <a:lnTo>
                    <a:pt x="580" y="128"/>
                  </a:lnTo>
                  <a:cubicBezTo>
                    <a:pt x="495" y="181"/>
                    <a:pt x="411" y="233"/>
                    <a:pt x="328" y="288"/>
                  </a:cubicBezTo>
                  <a:cubicBezTo>
                    <a:pt x="249" y="339"/>
                    <a:pt x="170" y="389"/>
                    <a:pt x="97" y="446"/>
                  </a:cubicBezTo>
                  <a:cubicBezTo>
                    <a:pt x="80" y="462"/>
                    <a:pt x="60" y="477"/>
                    <a:pt x="42" y="495"/>
                  </a:cubicBezTo>
                  <a:cubicBezTo>
                    <a:pt x="31" y="506"/>
                    <a:pt x="9" y="519"/>
                    <a:pt x="5" y="534"/>
                  </a:cubicBezTo>
                  <a:cubicBezTo>
                    <a:pt x="1" y="551"/>
                    <a:pt x="9" y="572"/>
                    <a:pt x="27" y="572"/>
                  </a:cubicBezTo>
                  <a:cubicBezTo>
                    <a:pt x="27" y="572"/>
                    <a:pt x="28" y="572"/>
                    <a:pt x="29" y="572"/>
                  </a:cubicBezTo>
                  <a:cubicBezTo>
                    <a:pt x="35" y="572"/>
                    <a:pt x="39" y="569"/>
                    <a:pt x="42" y="566"/>
                  </a:cubicBezTo>
                  <a:lnTo>
                    <a:pt x="42" y="566"/>
                  </a:lnTo>
                  <a:lnTo>
                    <a:pt x="42" y="567"/>
                  </a:lnTo>
                  <a:cubicBezTo>
                    <a:pt x="49" y="556"/>
                    <a:pt x="69" y="547"/>
                    <a:pt x="78" y="541"/>
                  </a:cubicBezTo>
                  <a:cubicBezTo>
                    <a:pt x="95" y="530"/>
                    <a:pt x="115" y="519"/>
                    <a:pt x="132" y="506"/>
                  </a:cubicBezTo>
                  <a:lnTo>
                    <a:pt x="231" y="442"/>
                  </a:lnTo>
                  <a:cubicBezTo>
                    <a:pt x="302" y="398"/>
                    <a:pt x="374" y="356"/>
                    <a:pt x="447" y="315"/>
                  </a:cubicBezTo>
                  <a:cubicBezTo>
                    <a:pt x="517" y="271"/>
                    <a:pt x="591" y="227"/>
                    <a:pt x="666" y="183"/>
                  </a:cubicBezTo>
                  <a:lnTo>
                    <a:pt x="772" y="119"/>
                  </a:lnTo>
                  <a:cubicBezTo>
                    <a:pt x="807" y="97"/>
                    <a:pt x="848" y="84"/>
                    <a:pt x="848" y="36"/>
                  </a:cubicBezTo>
                  <a:cubicBezTo>
                    <a:pt x="848" y="25"/>
                    <a:pt x="842" y="12"/>
                    <a:pt x="831" y="7"/>
                  </a:cubicBezTo>
                  <a:cubicBezTo>
                    <a:pt x="821" y="2"/>
                    <a:pt x="811" y="0"/>
                    <a:pt x="8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7" name="Google Shape;378;p34">
              <a:extLst>
                <a:ext uri="{FF2B5EF4-FFF2-40B4-BE49-F238E27FC236}">
                  <a16:creationId xmlns:a16="http://schemas.microsoft.com/office/drawing/2014/main" id="{C65D38EE-536C-4EAE-963C-7731E48C7B64}"/>
                </a:ext>
              </a:extLst>
            </p:cNvPr>
            <p:cNvSpPr/>
            <p:nvPr/>
          </p:nvSpPr>
          <p:spPr>
            <a:xfrm>
              <a:off x="7094850" y="1254800"/>
              <a:ext cx="14450" cy="21575"/>
            </a:xfrm>
            <a:custGeom>
              <a:avLst/>
              <a:gdLst/>
              <a:ahLst/>
              <a:cxnLst/>
              <a:rect l="l" t="t" r="r" b="b"/>
              <a:pathLst>
                <a:path w="578" h="863" extrusionOk="0">
                  <a:moveTo>
                    <a:pt x="540" y="0"/>
                  </a:moveTo>
                  <a:cubicBezTo>
                    <a:pt x="532" y="0"/>
                    <a:pt x="526" y="4"/>
                    <a:pt x="522" y="12"/>
                  </a:cubicBezTo>
                  <a:cubicBezTo>
                    <a:pt x="511" y="49"/>
                    <a:pt x="502" y="86"/>
                    <a:pt x="500" y="124"/>
                  </a:cubicBezTo>
                  <a:cubicBezTo>
                    <a:pt x="491" y="163"/>
                    <a:pt x="483" y="203"/>
                    <a:pt x="469" y="242"/>
                  </a:cubicBezTo>
                  <a:cubicBezTo>
                    <a:pt x="445" y="317"/>
                    <a:pt x="412" y="391"/>
                    <a:pt x="371" y="460"/>
                  </a:cubicBezTo>
                  <a:cubicBezTo>
                    <a:pt x="283" y="598"/>
                    <a:pt x="166" y="716"/>
                    <a:pt x="28" y="804"/>
                  </a:cubicBezTo>
                  <a:cubicBezTo>
                    <a:pt x="1" y="823"/>
                    <a:pt x="17" y="862"/>
                    <a:pt x="44" y="862"/>
                  </a:cubicBezTo>
                  <a:cubicBezTo>
                    <a:pt x="49" y="862"/>
                    <a:pt x="55" y="861"/>
                    <a:pt x="61" y="857"/>
                  </a:cubicBezTo>
                  <a:cubicBezTo>
                    <a:pt x="208" y="767"/>
                    <a:pt x="331" y="644"/>
                    <a:pt x="423" y="497"/>
                  </a:cubicBezTo>
                  <a:cubicBezTo>
                    <a:pt x="467" y="427"/>
                    <a:pt x="502" y="350"/>
                    <a:pt x="529" y="271"/>
                  </a:cubicBezTo>
                  <a:cubicBezTo>
                    <a:pt x="542" y="227"/>
                    <a:pt x="553" y="185"/>
                    <a:pt x="562" y="141"/>
                  </a:cubicBezTo>
                  <a:cubicBezTo>
                    <a:pt x="566" y="104"/>
                    <a:pt x="577" y="53"/>
                    <a:pt x="566" y="18"/>
                  </a:cubicBezTo>
                  <a:cubicBezTo>
                    <a:pt x="562" y="8"/>
                    <a:pt x="550" y="0"/>
                    <a:pt x="5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8" name="Google Shape;379;p34">
              <a:extLst>
                <a:ext uri="{FF2B5EF4-FFF2-40B4-BE49-F238E27FC236}">
                  <a16:creationId xmlns:a16="http://schemas.microsoft.com/office/drawing/2014/main" id="{F003D3E2-92B2-4138-9EA0-926475FAF4E8}"/>
                </a:ext>
              </a:extLst>
            </p:cNvPr>
            <p:cNvSpPr/>
            <p:nvPr/>
          </p:nvSpPr>
          <p:spPr>
            <a:xfrm>
              <a:off x="7110075" y="1614800"/>
              <a:ext cx="37150" cy="12100"/>
            </a:xfrm>
            <a:custGeom>
              <a:avLst/>
              <a:gdLst/>
              <a:ahLst/>
              <a:cxnLst/>
              <a:rect l="l" t="t" r="r" b="b"/>
              <a:pathLst>
                <a:path w="1486" h="484" extrusionOk="0">
                  <a:moveTo>
                    <a:pt x="616" y="1"/>
                  </a:moveTo>
                  <a:cubicBezTo>
                    <a:pt x="616" y="1"/>
                    <a:pt x="573" y="89"/>
                    <a:pt x="352" y="89"/>
                  </a:cubicBezTo>
                  <a:cubicBezTo>
                    <a:pt x="268" y="89"/>
                    <a:pt x="157" y="76"/>
                    <a:pt x="12" y="40"/>
                  </a:cubicBezTo>
                  <a:lnTo>
                    <a:pt x="1" y="429"/>
                  </a:lnTo>
                  <a:lnTo>
                    <a:pt x="1411" y="484"/>
                  </a:lnTo>
                  <a:cubicBezTo>
                    <a:pt x="1411" y="484"/>
                    <a:pt x="1486" y="387"/>
                    <a:pt x="1391" y="354"/>
                  </a:cubicBezTo>
                  <a:cubicBezTo>
                    <a:pt x="1297" y="321"/>
                    <a:pt x="616" y="1"/>
                    <a:pt x="6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9" name="Google Shape;380;p34">
              <a:extLst>
                <a:ext uri="{FF2B5EF4-FFF2-40B4-BE49-F238E27FC236}">
                  <a16:creationId xmlns:a16="http://schemas.microsoft.com/office/drawing/2014/main" id="{E6505DC4-8BD7-49FD-8778-01A377001E82}"/>
                </a:ext>
              </a:extLst>
            </p:cNvPr>
            <p:cNvSpPr/>
            <p:nvPr/>
          </p:nvSpPr>
          <p:spPr>
            <a:xfrm>
              <a:off x="7110350" y="1612225"/>
              <a:ext cx="16725" cy="9025"/>
            </a:xfrm>
            <a:custGeom>
              <a:avLst/>
              <a:gdLst/>
              <a:ahLst/>
              <a:cxnLst/>
              <a:rect l="l" t="t" r="r" b="b"/>
              <a:pathLst>
                <a:path w="669" h="361" extrusionOk="0">
                  <a:moveTo>
                    <a:pt x="8" y="1"/>
                  </a:moveTo>
                  <a:lnTo>
                    <a:pt x="1" y="143"/>
                  </a:lnTo>
                  <a:lnTo>
                    <a:pt x="319" y="361"/>
                  </a:lnTo>
                  <a:lnTo>
                    <a:pt x="557" y="328"/>
                  </a:lnTo>
                  <a:lnTo>
                    <a:pt x="669" y="211"/>
                  </a:lnTo>
                  <a:lnTo>
                    <a:pt x="651" y="29"/>
                  </a:lnTo>
                  <a:lnTo>
                    <a:pt x="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0" name="Google Shape;381;p34">
              <a:extLst>
                <a:ext uri="{FF2B5EF4-FFF2-40B4-BE49-F238E27FC236}">
                  <a16:creationId xmlns:a16="http://schemas.microsoft.com/office/drawing/2014/main" id="{331617B2-311A-42E9-9298-7D5BC15299DD}"/>
                </a:ext>
              </a:extLst>
            </p:cNvPr>
            <p:cNvSpPr/>
            <p:nvPr/>
          </p:nvSpPr>
          <p:spPr>
            <a:xfrm>
              <a:off x="7158625" y="1614800"/>
              <a:ext cx="37200" cy="12100"/>
            </a:xfrm>
            <a:custGeom>
              <a:avLst/>
              <a:gdLst/>
              <a:ahLst/>
              <a:cxnLst/>
              <a:rect l="l" t="t" r="r" b="b"/>
              <a:pathLst>
                <a:path w="1488" h="484" extrusionOk="0">
                  <a:moveTo>
                    <a:pt x="615" y="1"/>
                  </a:moveTo>
                  <a:cubicBezTo>
                    <a:pt x="615" y="1"/>
                    <a:pt x="574" y="89"/>
                    <a:pt x="354" y="89"/>
                  </a:cubicBezTo>
                  <a:cubicBezTo>
                    <a:pt x="269" y="89"/>
                    <a:pt x="158" y="76"/>
                    <a:pt x="14" y="40"/>
                  </a:cubicBezTo>
                  <a:lnTo>
                    <a:pt x="0" y="429"/>
                  </a:lnTo>
                  <a:lnTo>
                    <a:pt x="1410" y="484"/>
                  </a:lnTo>
                  <a:cubicBezTo>
                    <a:pt x="1410" y="484"/>
                    <a:pt x="1487" y="387"/>
                    <a:pt x="1393" y="354"/>
                  </a:cubicBezTo>
                  <a:cubicBezTo>
                    <a:pt x="1298" y="321"/>
                    <a:pt x="615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1" name="Google Shape;382;p34">
              <a:extLst>
                <a:ext uri="{FF2B5EF4-FFF2-40B4-BE49-F238E27FC236}">
                  <a16:creationId xmlns:a16="http://schemas.microsoft.com/office/drawing/2014/main" id="{6C99765B-74F6-44E3-BAB6-95B07AB239CD}"/>
                </a:ext>
              </a:extLst>
            </p:cNvPr>
            <p:cNvSpPr/>
            <p:nvPr/>
          </p:nvSpPr>
          <p:spPr>
            <a:xfrm>
              <a:off x="7158575" y="1613050"/>
              <a:ext cx="16225" cy="7175"/>
            </a:xfrm>
            <a:custGeom>
              <a:avLst/>
              <a:gdLst/>
              <a:ahLst/>
              <a:cxnLst/>
              <a:rect l="l" t="t" r="r" b="b"/>
              <a:pathLst>
                <a:path w="649" h="287" extrusionOk="0">
                  <a:moveTo>
                    <a:pt x="0" y="0"/>
                  </a:moveTo>
                  <a:lnTo>
                    <a:pt x="16" y="110"/>
                  </a:lnTo>
                  <a:lnTo>
                    <a:pt x="182" y="235"/>
                  </a:lnTo>
                  <a:cubicBezTo>
                    <a:pt x="182" y="235"/>
                    <a:pt x="404" y="286"/>
                    <a:pt x="436" y="286"/>
                  </a:cubicBezTo>
                  <a:cubicBezTo>
                    <a:pt x="438" y="286"/>
                    <a:pt x="439" y="286"/>
                    <a:pt x="439" y="286"/>
                  </a:cubicBezTo>
                  <a:cubicBezTo>
                    <a:pt x="457" y="282"/>
                    <a:pt x="648" y="183"/>
                    <a:pt x="648" y="183"/>
                  </a:cubicBezTo>
                  <a:lnTo>
                    <a:pt x="63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2" name="Google Shape;383;p34">
              <a:extLst>
                <a:ext uri="{FF2B5EF4-FFF2-40B4-BE49-F238E27FC236}">
                  <a16:creationId xmlns:a16="http://schemas.microsoft.com/office/drawing/2014/main" id="{A80B3B04-4EC4-4B3F-B108-18750CA93FA2}"/>
                </a:ext>
              </a:extLst>
            </p:cNvPr>
            <p:cNvSpPr/>
            <p:nvPr/>
          </p:nvSpPr>
          <p:spPr>
            <a:xfrm>
              <a:off x="7090600" y="1130950"/>
              <a:ext cx="22425" cy="20225"/>
            </a:xfrm>
            <a:custGeom>
              <a:avLst/>
              <a:gdLst/>
              <a:ahLst/>
              <a:cxnLst/>
              <a:rect l="l" t="t" r="r" b="b"/>
              <a:pathLst>
                <a:path w="897" h="809" extrusionOk="0">
                  <a:moveTo>
                    <a:pt x="481" y="1"/>
                  </a:moveTo>
                  <a:cubicBezTo>
                    <a:pt x="369" y="1"/>
                    <a:pt x="255" y="55"/>
                    <a:pt x="176" y="138"/>
                  </a:cubicBezTo>
                  <a:cubicBezTo>
                    <a:pt x="77" y="242"/>
                    <a:pt x="27" y="384"/>
                    <a:pt x="9" y="525"/>
                  </a:cubicBezTo>
                  <a:cubicBezTo>
                    <a:pt x="0" y="597"/>
                    <a:pt x="3" y="679"/>
                    <a:pt x="57" y="727"/>
                  </a:cubicBezTo>
                  <a:cubicBezTo>
                    <a:pt x="104" y="769"/>
                    <a:pt x="174" y="769"/>
                    <a:pt x="235" y="769"/>
                  </a:cubicBezTo>
                  <a:lnTo>
                    <a:pt x="538" y="764"/>
                  </a:lnTo>
                  <a:cubicBezTo>
                    <a:pt x="604" y="764"/>
                    <a:pt x="677" y="764"/>
                    <a:pt x="727" y="808"/>
                  </a:cubicBezTo>
                  <a:lnTo>
                    <a:pt x="820" y="782"/>
                  </a:lnTo>
                  <a:cubicBezTo>
                    <a:pt x="870" y="637"/>
                    <a:pt x="896" y="479"/>
                    <a:pt x="859" y="332"/>
                  </a:cubicBezTo>
                  <a:cubicBezTo>
                    <a:pt x="822" y="182"/>
                    <a:pt x="712" y="46"/>
                    <a:pt x="563" y="11"/>
                  </a:cubicBezTo>
                  <a:cubicBezTo>
                    <a:pt x="536" y="4"/>
                    <a:pt x="508" y="1"/>
                    <a:pt x="481" y="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3" name="Google Shape;384;p34">
              <a:extLst>
                <a:ext uri="{FF2B5EF4-FFF2-40B4-BE49-F238E27FC236}">
                  <a16:creationId xmlns:a16="http://schemas.microsoft.com/office/drawing/2014/main" id="{8BAFC1A6-C057-4AB7-8B1F-8BDA5CC16FB9}"/>
                </a:ext>
              </a:extLst>
            </p:cNvPr>
            <p:cNvSpPr/>
            <p:nvPr/>
          </p:nvSpPr>
          <p:spPr>
            <a:xfrm>
              <a:off x="6969975" y="1215275"/>
              <a:ext cx="24225" cy="27325"/>
            </a:xfrm>
            <a:custGeom>
              <a:avLst/>
              <a:gdLst/>
              <a:ahLst/>
              <a:cxnLst/>
              <a:rect l="l" t="t" r="r" b="b"/>
              <a:pathLst>
                <a:path w="969" h="1093" extrusionOk="0">
                  <a:moveTo>
                    <a:pt x="165" y="0"/>
                  </a:moveTo>
                  <a:lnTo>
                    <a:pt x="165" y="0"/>
                  </a:lnTo>
                  <a:cubicBezTo>
                    <a:pt x="145" y="18"/>
                    <a:pt x="161" y="51"/>
                    <a:pt x="174" y="73"/>
                  </a:cubicBezTo>
                  <a:lnTo>
                    <a:pt x="404" y="442"/>
                  </a:lnTo>
                  <a:cubicBezTo>
                    <a:pt x="312" y="359"/>
                    <a:pt x="118" y="234"/>
                    <a:pt x="57" y="234"/>
                  </a:cubicBezTo>
                  <a:cubicBezTo>
                    <a:pt x="50" y="234"/>
                    <a:pt x="45" y="236"/>
                    <a:pt x="42" y="240"/>
                  </a:cubicBezTo>
                  <a:cubicBezTo>
                    <a:pt x="14" y="275"/>
                    <a:pt x="117" y="376"/>
                    <a:pt x="172" y="431"/>
                  </a:cubicBezTo>
                  <a:lnTo>
                    <a:pt x="365" y="633"/>
                  </a:lnTo>
                  <a:cubicBezTo>
                    <a:pt x="278" y="585"/>
                    <a:pt x="122" y="513"/>
                    <a:pt x="54" y="513"/>
                  </a:cubicBezTo>
                  <a:cubicBezTo>
                    <a:pt x="38" y="513"/>
                    <a:pt x="26" y="518"/>
                    <a:pt x="22" y="527"/>
                  </a:cubicBezTo>
                  <a:cubicBezTo>
                    <a:pt x="0" y="578"/>
                    <a:pt x="216" y="714"/>
                    <a:pt x="325" y="798"/>
                  </a:cubicBezTo>
                  <a:cubicBezTo>
                    <a:pt x="459" y="899"/>
                    <a:pt x="560" y="1061"/>
                    <a:pt x="725" y="1090"/>
                  </a:cubicBezTo>
                  <a:cubicBezTo>
                    <a:pt x="734" y="1091"/>
                    <a:pt x="742" y="1092"/>
                    <a:pt x="751" y="1092"/>
                  </a:cubicBezTo>
                  <a:cubicBezTo>
                    <a:pt x="788" y="1092"/>
                    <a:pt x="824" y="1077"/>
                    <a:pt x="852" y="1050"/>
                  </a:cubicBezTo>
                  <a:cubicBezTo>
                    <a:pt x="883" y="1011"/>
                    <a:pt x="903" y="962"/>
                    <a:pt x="907" y="912"/>
                  </a:cubicBezTo>
                  <a:cubicBezTo>
                    <a:pt x="863" y="802"/>
                    <a:pt x="903" y="679"/>
                    <a:pt x="932" y="565"/>
                  </a:cubicBezTo>
                  <a:cubicBezTo>
                    <a:pt x="962" y="451"/>
                    <a:pt x="969" y="224"/>
                    <a:pt x="905" y="224"/>
                  </a:cubicBezTo>
                  <a:cubicBezTo>
                    <a:pt x="839" y="227"/>
                    <a:pt x="776" y="431"/>
                    <a:pt x="767" y="549"/>
                  </a:cubicBezTo>
                  <a:cubicBezTo>
                    <a:pt x="686" y="365"/>
                    <a:pt x="463" y="43"/>
                    <a:pt x="414" y="43"/>
                  </a:cubicBezTo>
                  <a:cubicBezTo>
                    <a:pt x="412" y="43"/>
                    <a:pt x="410" y="43"/>
                    <a:pt x="409" y="44"/>
                  </a:cubicBezTo>
                  <a:cubicBezTo>
                    <a:pt x="369" y="71"/>
                    <a:pt x="527" y="308"/>
                    <a:pt x="600" y="433"/>
                  </a:cubicBezTo>
                  <a:cubicBezTo>
                    <a:pt x="477" y="268"/>
                    <a:pt x="347" y="99"/>
                    <a:pt x="1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4" name="Google Shape;385;p34">
              <a:extLst>
                <a:ext uri="{FF2B5EF4-FFF2-40B4-BE49-F238E27FC236}">
                  <a16:creationId xmlns:a16="http://schemas.microsoft.com/office/drawing/2014/main" id="{E830D58B-BA63-4E67-94DE-907E08252844}"/>
                </a:ext>
              </a:extLst>
            </p:cNvPr>
            <p:cNvSpPr/>
            <p:nvPr/>
          </p:nvSpPr>
          <p:spPr>
            <a:xfrm>
              <a:off x="7123700" y="1181500"/>
              <a:ext cx="5525" cy="5575"/>
            </a:xfrm>
            <a:custGeom>
              <a:avLst/>
              <a:gdLst/>
              <a:ahLst/>
              <a:cxnLst/>
              <a:rect l="l" t="t" r="r" b="b"/>
              <a:pathLst>
                <a:path w="221" h="223" extrusionOk="0">
                  <a:moveTo>
                    <a:pt x="110" y="1"/>
                  </a:moveTo>
                  <a:cubicBezTo>
                    <a:pt x="97" y="1"/>
                    <a:pt x="82" y="3"/>
                    <a:pt x="69" y="9"/>
                  </a:cubicBezTo>
                  <a:cubicBezTo>
                    <a:pt x="42" y="20"/>
                    <a:pt x="20" y="40"/>
                    <a:pt x="9" y="69"/>
                  </a:cubicBezTo>
                  <a:cubicBezTo>
                    <a:pt x="3" y="82"/>
                    <a:pt x="1" y="97"/>
                    <a:pt x="1" y="110"/>
                  </a:cubicBezTo>
                  <a:lnTo>
                    <a:pt x="5" y="141"/>
                  </a:lnTo>
                  <a:cubicBezTo>
                    <a:pt x="9" y="159"/>
                    <a:pt x="18" y="176"/>
                    <a:pt x="31" y="190"/>
                  </a:cubicBezTo>
                  <a:lnTo>
                    <a:pt x="56" y="207"/>
                  </a:lnTo>
                  <a:cubicBezTo>
                    <a:pt x="71" y="216"/>
                    <a:pt x="90" y="222"/>
                    <a:pt x="110" y="222"/>
                  </a:cubicBezTo>
                  <a:lnTo>
                    <a:pt x="110" y="222"/>
                  </a:lnTo>
                  <a:cubicBezTo>
                    <a:pt x="124" y="222"/>
                    <a:pt x="139" y="220"/>
                    <a:pt x="152" y="214"/>
                  </a:cubicBezTo>
                  <a:cubicBezTo>
                    <a:pt x="179" y="203"/>
                    <a:pt x="200" y="181"/>
                    <a:pt x="209" y="154"/>
                  </a:cubicBezTo>
                  <a:cubicBezTo>
                    <a:pt x="218" y="141"/>
                    <a:pt x="220" y="126"/>
                    <a:pt x="220" y="110"/>
                  </a:cubicBezTo>
                  <a:lnTo>
                    <a:pt x="216" y="82"/>
                  </a:lnTo>
                  <a:cubicBezTo>
                    <a:pt x="211" y="64"/>
                    <a:pt x="203" y="47"/>
                    <a:pt x="190" y="34"/>
                  </a:cubicBezTo>
                  <a:lnTo>
                    <a:pt x="165" y="16"/>
                  </a:lnTo>
                  <a:cubicBezTo>
                    <a:pt x="150" y="5"/>
                    <a:pt x="130" y="1"/>
                    <a:pt x="110" y="1"/>
                  </a:cubicBezTo>
                  <a:close/>
                  <a:moveTo>
                    <a:pt x="110" y="222"/>
                  </a:moveTo>
                  <a:cubicBezTo>
                    <a:pt x="109" y="222"/>
                    <a:pt x="109" y="222"/>
                    <a:pt x="108" y="222"/>
                  </a:cubicBezTo>
                  <a:lnTo>
                    <a:pt x="110" y="222"/>
                  </a:lnTo>
                  <a:cubicBezTo>
                    <a:pt x="110" y="222"/>
                    <a:pt x="110" y="222"/>
                    <a:pt x="110" y="2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5" name="Google Shape;386;p34">
              <a:extLst>
                <a:ext uri="{FF2B5EF4-FFF2-40B4-BE49-F238E27FC236}">
                  <a16:creationId xmlns:a16="http://schemas.microsoft.com/office/drawing/2014/main" id="{87264A4F-B2D2-46D8-8256-DC7A1D45F1E4}"/>
                </a:ext>
              </a:extLst>
            </p:cNvPr>
            <p:cNvSpPr/>
            <p:nvPr/>
          </p:nvSpPr>
          <p:spPr>
            <a:xfrm>
              <a:off x="7143850" y="1179300"/>
              <a:ext cx="5900" cy="5900"/>
            </a:xfrm>
            <a:custGeom>
              <a:avLst/>
              <a:gdLst/>
              <a:ahLst/>
              <a:cxnLst/>
              <a:rect l="l" t="t" r="r" b="b"/>
              <a:pathLst>
                <a:path w="236" h="236" extrusionOk="0">
                  <a:moveTo>
                    <a:pt x="117" y="1"/>
                  </a:moveTo>
                  <a:cubicBezTo>
                    <a:pt x="102" y="1"/>
                    <a:pt x="86" y="5"/>
                    <a:pt x="73" y="12"/>
                  </a:cubicBezTo>
                  <a:cubicBezTo>
                    <a:pt x="58" y="16"/>
                    <a:pt x="45" y="25"/>
                    <a:pt x="36" y="36"/>
                  </a:cubicBezTo>
                  <a:cubicBezTo>
                    <a:pt x="23" y="47"/>
                    <a:pt x="16" y="60"/>
                    <a:pt x="12" y="73"/>
                  </a:cubicBezTo>
                  <a:cubicBezTo>
                    <a:pt x="3" y="89"/>
                    <a:pt x="1" y="104"/>
                    <a:pt x="1" y="119"/>
                  </a:cubicBezTo>
                  <a:lnTo>
                    <a:pt x="5" y="150"/>
                  </a:lnTo>
                  <a:cubicBezTo>
                    <a:pt x="9" y="170"/>
                    <a:pt x="20" y="188"/>
                    <a:pt x="36" y="203"/>
                  </a:cubicBezTo>
                  <a:lnTo>
                    <a:pt x="58" y="220"/>
                  </a:lnTo>
                  <a:cubicBezTo>
                    <a:pt x="77" y="231"/>
                    <a:pt x="97" y="236"/>
                    <a:pt x="117" y="236"/>
                  </a:cubicBezTo>
                  <a:lnTo>
                    <a:pt x="119" y="236"/>
                  </a:lnTo>
                  <a:cubicBezTo>
                    <a:pt x="150" y="236"/>
                    <a:pt x="179" y="223"/>
                    <a:pt x="200" y="203"/>
                  </a:cubicBezTo>
                  <a:cubicBezTo>
                    <a:pt x="211" y="192"/>
                    <a:pt x="220" y="179"/>
                    <a:pt x="225" y="166"/>
                  </a:cubicBezTo>
                  <a:cubicBezTo>
                    <a:pt x="233" y="150"/>
                    <a:pt x="236" y="135"/>
                    <a:pt x="236" y="119"/>
                  </a:cubicBezTo>
                  <a:lnTo>
                    <a:pt x="231" y="89"/>
                  </a:lnTo>
                  <a:cubicBezTo>
                    <a:pt x="227" y="69"/>
                    <a:pt x="216" y="51"/>
                    <a:pt x="200" y="36"/>
                  </a:cubicBezTo>
                  <a:lnTo>
                    <a:pt x="176" y="18"/>
                  </a:lnTo>
                  <a:cubicBezTo>
                    <a:pt x="159" y="7"/>
                    <a:pt x="139" y="1"/>
                    <a:pt x="1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6" name="Google Shape;387;p34">
              <a:extLst>
                <a:ext uri="{FF2B5EF4-FFF2-40B4-BE49-F238E27FC236}">
                  <a16:creationId xmlns:a16="http://schemas.microsoft.com/office/drawing/2014/main" id="{1918B6C2-E535-432E-9544-36082002DC37}"/>
                </a:ext>
              </a:extLst>
            </p:cNvPr>
            <p:cNvSpPr/>
            <p:nvPr/>
          </p:nvSpPr>
          <p:spPr>
            <a:xfrm>
              <a:off x="7112100" y="1169250"/>
              <a:ext cx="27875" cy="25150"/>
            </a:xfrm>
            <a:custGeom>
              <a:avLst/>
              <a:gdLst/>
              <a:ahLst/>
              <a:cxnLst/>
              <a:rect l="l" t="t" r="r" b="b"/>
              <a:pathLst>
                <a:path w="1115" h="1006" extrusionOk="0">
                  <a:moveTo>
                    <a:pt x="566" y="97"/>
                  </a:moveTo>
                  <a:cubicBezTo>
                    <a:pt x="714" y="97"/>
                    <a:pt x="851" y="160"/>
                    <a:pt x="924" y="304"/>
                  </a:cubicBezTo>
                  <a:cubicBezTo>
                    <a:pt x="1009" y="471"/>
                    <a:pt x="961" y="680"/>
                    <a:pt x="823" y="800"/>
                  </a:cubicBezTo>
                  <a:cubicBezTo>
                    <a:pt x="740" y="871"/>
                    <a:pt x="637" y="907"/>
                    <a:pt x="534" y="907"/>
                  </a:cubicBezTo>
                  <a:cubicBezTo>
                    <a:pt x="460" y="907"/>
                    <a:pt x="387" y="889"/>
                    <a:pt x="320" y="853"/>
                  </a:cubicBezTo>
                  <a:cubicBezTo>
                    <a:pt x="232" y="807"/>
                    <a:pt x="162" y="728"/>
                    <a:pt x="126" y="633"/>
                  </a:cubicBezTo>
                  <a:cubicBezTo>
                    <a:pt x="111" y="596"/>
                    <a:pt x="101" y="555"/>
                    <a:pt x="97" y="512"/>
                  </a:cubicBezTo>
                  <a:lnTo>
                    <a:pt x="97" y="512"/>
                  </a:lnTo>
                  <a:cubicBezTo>
                    <a:pt x="104" y="507"/>
                    <a:pt x="109" y="500"/>
                    <a:pt x="111" y="491"/>
                  </a:cubicBezTo>
                  <a:cubicBezTo>
                    <a:pt x="129" y="405"/>
                    <a:pt x="148" y="324"/>
                    <a:pt x="203" y="253"/>
                  </a:cubicBezTo>
                  <a:cubicBezTo>
                    <a:pt x="265" y="179"/>
                    <a:pt x="350" y="128"/>
                    <a:pt x="445" y="111"/>
                  </a:cubicBezTo>
                  <a:cubicBezTo>
                    <a:pt x="485" y="102"/>
                    <a:pt x="526" y="97"/>
                    <a:pt x="566" y="97"/>
                  </a:cubicBezTo>
                  <a:close/>
                  <a:moveTo>
                    <a:pt x="579" y="1"/>
                  </a:moveTo>
                  <a:cubicBezTo>
                    <a:pt x="551" y="1"/>
                    <a:pt x="524" y="2"/>
                    <a:pt x="498" y="5"/>
                  </a:cubicBezTo>
                  <a:cubicBezTo>
                    <a:pt x="366" y="21"/>
                    <a:pt x="238" y="69"/>
                    <a:pt x="151" y="168"/>
                  </a:cubicBezTo>
                  <a:cubicBezTo>
                    <a:pt x="106" y="218"/>
                    <a:pt x="69" y="279"/>
                    <a:pt x="48" y="344"/>
                  </a:cubicBezTo>
                  <a:lnTo>
                    <a:pt x="48" y="344"/>
                  </a:lnTo>
                  <a:cubicBezTo>
                    <a:pt x="1" y="430"/>
                    <a:pt x="12" y="555"/>
                    <a:pt x="39" y="644"/>
                  </a:cubicBezTo>
                  <a:cubicBezTo>
                    <a:pt x="69" y="745"/>
                    <a:pt x="133" y="835"/>
                    <a:pt x="219" y="899"/>
                  </a:cubicBezTo>
                  <a:cubicBezTo>
                    <a:pt x="314" y="970"/>
                    <a:pt x="426" y="1006"/>
                    <a:pt x="538" y="1006"/>
                  </a:cubicBezTo>
                  <a:cubicBezTo>
                    <a:pt x="641" y="1006"/>
                    <a:pt x="744" y="976"/>
                    <a:pt x="834" y="915"/>
                  </a:cubicBezTo>
                  <a:cubicBezTo>
                    <a:pt x="1022" y="785"/>
                    <a:pt x="1115" y="539"/>
                    <a:pt x="1040" y="322"/>
                  </a:cubicBezTo>
                  <a:cubicBezTo>
                    <a:pt x="1005" y="221"/>
                    <a:pt x="939" y="135"/>
                    <a:pt x="851" y="76"/>
                  </a:cubicBezTo>
                  <a:cubicBezTo>
                    <a:pt x="771" y="21"/>
                    <a:pt x="674" y="1"/>
                    <a:pt x="579" y="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7" name="Google Shape;388;p34">
              <a:extLst>
                <a:ext uri="{FF2B5EF4-FFF2-40B4-BE49-F238E27FC236}">
                  <a16:creationId xmlns:a16="http://schemas.microsoft.com/office/drawing/2014/main" id="{044EA00D-F6F7-40A6-8B74-B819C617DA9A}"/>
                </a:ext>
              </a:extLst>
            </p:cNvPr>
            <p:cNvSpPr/>
            <p:nvPr/>
          </p:nvSpPr>
          <p:spPr>
            <a:xfrm>
              <a:off x="7139450" y="1170200"/>
              <a:ext cx="20025" cy="21925"/>
            </a:xfrm>
            <a:custGeom>
              <a:avLst/>
              <a:gdLst/>
              <a:ahLst/>
              <a:cxnLst/>
              <a:rect l="l" t="t" r="r" b="b"/>
              <a:pathLst>
                <a:path w="801" h="877" extrusionOk="0">
                  <a:moveTo>
                    <a:pt x="374" y="86"/>
                  </a:moveTo>
                  <a:cubicBezTo>
                    <a:pt x="472" y="86"/>
                    <a:pt x="563" y="149"/>
                    <a:pt x="616" y="246"/>
                  </a:cubicBezTo>
                  <a:cubicBezTo>
                    <a:pt x="686" y="371"/>
                    <a:pt x="712" y="552"/>
                    <a:pt x="627" y="674"/>
                  </a:cubicBezTo>
                  <a:cubicBezTo>
                    <a:pt x="574" y="749"/>
                    <a:pt x="492" y="783"/>
                    <a:pt x="408" y="783"/>
                  </a:cubicBezTo>
                  <a:cubicBezTo>
                    <a:pt x="351" y="783"/>
                    <a:pt x="294" y="767"/>
                    <a:pt x="245" y="738"/>
                  </a:cubicBezTo>
                  <a:cubicBezTo>
                    <a:pt x="174" y="692"/>
                    <a:pt x="122" y="624"/>
                    <a:pt x="98" y="543"/>
                  </a:cubicBezTo>
                  <a:cubicBezTo>
                    <a:pt x="90" y="516"/>
                    <a:pt x="85" y="490"/>
                    <a:pt x="83" y="464"/>
                  </a:cubicBezTo>
                  <a:lnTo>
                    <a:pt x="83" y="464"/>
                  </a:lnTo>
                  <a:cubicBezTo>
                    <a:pt x="83" y="404"/>
                    <a:pt x="85" y="343"/>
                    <a:pt x="106" y="290"/>
                  </a:cubicBezTo>
                  <a:cubicBezTo>
                    <a:pt x="133" y="222"/>
                    <a:pt x="179" y="163"/>
                    <a:pt x="240" y="125"/>
                  </a:cubicBezTo>
                  <a:cubicBezTo>
                    <a:pt x="285" y="98"/>
                    <a:pt x="330" y="86"/>
                    <a:pt x="374" y="86"/>
                  </a:cubicBezTo>
                  <a:close/>
                  <a:moveTo>
                    <a:pt x="356" y="1"/>
                  </a:moveTo>
                  <a:cubicBezTo>
                    <a:pt x="326" y="1"/>
                    <a:pt x="295" y="4"/>
                    <a:pt x="264" y="11"/>
                  </a:cubicBezTo>
                  <a:cubicBezTo>
                    <a:pt x="163" y="38"/>
                    <a:pt x="80" y="108"/>
                    <a:pt x="38" y="205"/>
                  </a:cubicBezTo>
                  <a:cubicBezTo>
                    <a:pt x="12" y="261"/>
                    <a:pt x="4" y="325"/>
                    <a:pt x="4" y="389"/>
                  </a:cubicBezTo>
                  <a:lnTo>
                    <a:pt x="4" y="389"/>
                  </a:lnTo>
                  <a:cubicBezTo>
                    <a:pt x="0" y="440"/>
                    <a:pt x="5" y="492"/>
                    <a:pt x="17" y="542"/>
                  </a:cubicBezTo>
                  <a:lnTo>
                    <a:pt x="17" y="542"/>
                  </a:lnTo>
                  <a:cubicBezTo>
                    <a:pt x="18" y="545"/>
                    <a:pt x="18" y="548"/>
                    <a:pt x="19" y="552"/>
                  </a:cubicBezTo>
                  <a:cubicBezTo>
                    <a:pt x="19" y="557"/>
                    <a:pt x="21" y="561"/>
                    <a:pt x="23" y="565"/>
                  </a:cubicBezTo>
                  <a:lnTo>
                    <a:pt x="23" y="565"/>
                  </a:lnTo>
                  <a:cubicBezTo>
                    <a:pt x="48" y="645"/>
                    <a:pt x="93" y="719"/>
                    <a:pt x="155" y="773"/>
                  </a:cubicBezTo>
                  <a:cubicBezTo>
                    <a:pt x="221" y="835"/>
                    <a:pt x="308" y="872"/>
                    <a:pt x="401" y="877"/>
                  </a:cubicBezTo>
                  <a:cubicBezTo>
                    <a:pt x="404" y="877"/>
                    <a:pt x="407" y="877"/>
                    <a:pt x="410" y="877"/>
                  </a:cubicBezTo>
                  <a:cubicBezTo>
                    <a:pt x="501" y="877"/>
                    <a:pt x="587" y="844"/>
                    <a:pt x="655" y="784"/>
                  </a:cubicBezTo>
                  <a:cubicBezTo>
                    <a:pt x="800" y="657"/>
                    <a:pt x="794" y="433"/>
                    <a:pt x="728" y="268"/>
                  </a:cubicBezTo>
                  <a:cubicBezTo>
                    <a:pt x="697" y="172"/>
                    <a:pt x="629" y="93"/>
                    <a:pt x="541" y="44"/>
                  </a:cubicBezTo>
                  <a:cubicBezTo>
                    <a:pt x="483" y="16"/>
                    <a:pt x="420" y="1"/>
                    <a:pt x="356" y="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8" name="Google Shape;389;p34">
              <a:extLst>
                <a:ext uri="{FF2B5EF4-FFF2-40B4-BE49-F238E27FC236}">
                  <a16:creationId xmlns:a16="http://schemas.microsoft.com/office/drawing/2014/main" id="{BF601677-6A15-46B0-8C3B-166F90243758}"/>
                </a:ext>
              </a:extLst>
            </p:cNvPr>
            <p:cNvSpPr/>
            <p:nvPr/>
          </p:nvSpPr>
          <p:spPr>
            <a:xfrm>
              <a:off x="7136175" y="1176050"/>
              <a:ext cx="5675" cy="3200"/>
            </a:xfrm>
            <a:custGeom>
              <a:avLst/>
              <a:gdLst/>
              <a:ahLst/>
              <a:cxnLst/>
              <a:rect l="l" t="t" r="r" b="b"/>
              <a:pathLst>
                <a:path w="227" h="128" extrusionOk="0">
                  <a:moveTo>
                    <a:pt x="138" y="0"/>
                  </a:moveTo>
                  <a:cubicBezTo>
                    <a:pt x="129" y="0"/>
                    <a:pt x="119" y="2"/>
                    <a:pt x="110" y="3"/>
                  </a:cubicBezTo>
                  <a:cubicBezTo>
                    <a:pt x="99" y="3"/>
                    <a:pt x="88" y="3"/>
                    <a:pt x="77" y="8"/>
                  </a:cubicBezTo>
                  <a:lnTo>
                    <a:pt x="55" y="14"/>
                  </a:lnTo>
                  <a:cubicBezTo>
                    <a:pt x="46" y="17"/>
                    <a:pt x="37" y="21"/>
                    <a:pt x="29" y="28"/>
                  </a:cubicBezTo>
                  <a:cubicBezTo>
                    <a:pt x="18" y="32"/>
                    <a:pt x="11" y="41"/>
                    <a:pt x="7" y="50"/>
                  </a:cubicBezTo>
                  <a:cubicBezTo>
                    <a:pt x="0" y="63"/>
                    <a:pt x="0" y="76"/>
                    <a:pt x="7" y="87"/>
                  </a:cubicBezTo>
                  <a:lnTo>
                    <a:pt x="9" y="87"/>
                  </a:lnTo>
                  <a:cubicBezTo>
                    <a:pt x="22" y="115"/>
                    <a:pt x="62" y="115"/>
                    <a:pt x="88" y="118"/>
                  </a:cubicBezTo>
                  <a:lnTo>
                    <a:pt x="73" y="118"/>
                  </a:lnTo>
                  <a:cubicBezTo>
                    <a:pt x="81" y="118"/>
                    <a:pt x="92" y="120"/>
                    <a:pt x="101" y="120"/>
                  </a:cubicBezTo>
                  <a:lnTo>
                    <a:pt x="134" y="120"/>
                  </a:lnTo>
                  <a:cubicBezTo>
                    <a:pt x="141" y="124"/>
                    <a:pt x="150" y="126"/>
                    <a:pt x="156" y="126"/>
                  </a:cubicBezTo>
                  <a:cubicBezTo>
                    <a:pt x="159" y="127"/>
                    <a:pt x="163" y="127"/>
                    <a:pt x="166" y="127"/>
                  </a:cubicBezTo>
                  <a:cubicBezTo>
                    <a:pt x="176" y="127"/>
                    <a:pt x="185" y="125"/>
                    <a:pt x="193" y="120"/>
                  </a:cubicBezTo>
                  <a:cubicBezTo>
                    <a:pt x="202" y="115"/>
                    <a:pt x="211" y="107"/>
                    <a:pt x="215" y="98"/>
                  </a:cubicBezTo>
                  <a:cubicBezTo>
                    <a:pt x="224" y="85"/>
                    <a:pt x="226" y="69"/>
                    <a:pt x="222" y="54"/>
                  </a:cubicBezTo>
                  <a:cubicBezTo>
                    <a:pt x="220" y="47"/>
                    <a:pt x="218" y="41"/>
                    <a:pt x="213" y="36"/>
                  </a:cubicBezTo>
                  <a:cubicBezTo>
                    <a:pt x="209" y="25"/>
                    <a:pt x="200" y="17"/>
                    <a:pt x="189" y="12"/>
                  </a:cubicBezTo>
                  <a:cubicBezTo>
                    <a:pt x="178" y="6"/>
                    <a:pt x="165" y="1"/>
                    <a:pt x="150" y="1"/>
                  </a:cubicBezTo>
                  <a:cubicBezTo>
                    <a:pt x="146" y="1"/>
                    <a:pt x="142" y="0"/>
                    <a:pt x="1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9" name="Google Shape;390;p34">
              <a:extLst>
                <a:ext uri="{FF2B5EF4-FFF2-40B4-BE49-F238E27FC236}">
                  <a16:creationId xmlns:a16="http://schemas.microsoft.com/office/drawing/2014/main" id="{982A9314-3D4E-4F8D-9A75-CE5599E3CAF8}"/>
                </a:ext>
              </a:extLst>
            </p:cNvPr>
            <p:cNvSpPr/>
            <p:nvPr/>
          </p:nvSpPr>
          <p:spPr>
            <a:xfrm>
              <a:off x="7192000" y="1370875"/>
              <a:ext cx="47850" cy="242575"/>
            </a:xfrm>
            <a:custGeom>
              <a:avLst/>
              <a:gdLst/>
              <a:ahLst/>
              <a:cxnLst/>
              <a:rect l="l" t="t" r="r" b="b"/>
              <a:pathLst>
                <a:path w="1914" h="9703" extrusionOk="0">
                  <a:moveTo>
                    <a:pt x="1817" y="0"/>
                  </a:moveTo>
                  <a:lnTo>
                    <a:pt x="108" y="534"/>
                  </a:lnTo>
                  <a:cubicBezTo>
                    <a:pt x="1" y="1678"/>
                    <a:pt x="49" y="2833"/>
                    <a:pt x="255" y="3966"/>
                  </a:cubicBezTo>
                  <a:cubicBezTo>
                    <a:pt x="321" y="4324"/>
                    <a:pt x="403" y="4685"/>
                    <a:pt x="416" y="5049"/>
                  </a:cubicBezTo>
                  <a:cubicBezTo>
                    <a:pt x="438" y="5594"/>
                    <a:pt x="306" y="6136"/>
                    <a:pt x="310" y="6683"/>
                  </a:cubicBezTo>
                  <a:cubicBezTo>
                    <a:pt x="324" y="7718"/>
                    <a:pt x="826" y="8682"/>
                    <a:pt x="1007" y="9703"/>
                  </a:cubicBezTo>
                  <a:lnTo>
                    <a:pt x="1540" y="9703"/>
                  </a:lnTo>
                  <a:cubicBezTo>
                    <a:pt x="1490" y="8888"/>
                    <a:pt x="1518" y="8073"/>
                    <a:pt x="1624" y="7265"/>
                  </a:cubicBezTo>
                  <a:cubicBezTo>
                    <a:pt x="1672" y="6885"/>
                    <a:pt x="1740" y="6505"/>
                    <a:pt x="1711" y="6123"/>
                  </a:cubicBezTo>
                  <a:cubicBezTo>
                    <a:pt x="1690" y="5818"/>
                    <a:pt x="1608" y="5519"/>
                    <a:pt x="1575" y="5216"/>
                  </a:cubicBezTo>
                  <a:cubicBezTo>
                    <a:pt x="1503" y="4577"/>
                    <a:pt x="1635" y="3936"/>
                    <a:pt x="1727" y="3301"/>
                  </a:cubicBezTo>
                  <a:cubicBezTo>
                    <a:pt x="1883" y="2207"/>
                    <a:pt x="1914" y="1098"/>
                    <a:pt x="18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0" name="Google Shape;391;p34">
              <a:extLst>
                <a:ext uri="{FF2B5EF4-FFF2-40B4-BE49-F238E27FC236}">
                  <a16:creationId xmlns:a16="http://schemas.microsoft.com/office/drawing/2014/main" id="{4218E18B-34B8-48F9-9F29-CE8CA7C4FDF9}"/>
                </a:ext>
              </a:extLst>
            </p:cNvPr>
            <p:cNvSpPr/>
            <p:nvPr/>
          </p:nvSpPr>
          <p:spPr>
            <a:xfrm>
              <a:off x="7239050" y="1374000"/>
              <a:ext cx="51650" cy="241425"/>
            </a:xfrm>
            <a:custGeom>
              <a:avLst/>
              <a:gdLst/>
              <a:ahLst/>
              <a:cxnLst/>
              <a:rect l="l" t="t" r="r" b="b"/>
              <a:pathLst>
                <a:path w="2066" h="9657" extrusionOk="0">
                  <a:moveTo>
                    <a:pt x="16" y="0"/>
                  </a:moveTo>
                  <a:lnTo>
                    <a:pt x="16" y="0"/>
                  </a:lnTo>
                  <a:cubicBezTo>
                    <a:pt x="1" y="1105"/>
                    <a:pt x="111" y="2208"/>
                    <a:pt x="346" y="3286"/>
                  </a:cubicBezTo>
                  <a:cubicBezTo>
                    <a:pt x="482" y="3914"/>
                    <a:pt x="662" y="4544"/>
                    <a:pt x="635" y="5186"/>
                  </a:cubicBezTo>
                  <a:cubicBezTo>
                    <a:pt x="622" y="5491"/>
                    <a:pt x="563" y="5794"/>
                    <a:pt x="563" y="6101"/>
                  </a:cubicBezTo>
                  <a:cubicBezTo>
                    <a:pt x="565" y="6483"/>
                    <a:pt x="657" y="6859"/>
                    <a:pt x="734" y="7232"/>
                  </a:cubicBezTo>
                  <a:cubicBezTo>
                    <a:pt x="897" y="8032"/>
                    <a:pt x="985" y="8842"/>
                    <a:pt x="996" y="9657"/>
                  </a:cubicBezTo>
                  <a:lnTo>
                    <a:pt x="1527" y="9620"/>
                  </a:lnTo>
                  <a:cubicBezTo>
                    <a:pt x="1633" y="8590"/>
                    <a:pt x="2065" y="7593"/>
                    <a:pt x="2001" y="6558"/>
                  </a:cubicBezTo>
                  <a:cubicBezTo>
                    <a:pt x="1969" y="6013"/>
                    <a:pt x="1797" y="5482"/>
                    <a:pt x="1777" y="4937"/>
                  </a:cubicBezTo>
                  <a:cubicBezTo>
                    <a:pt x="1767" y="4573"/>
                    <a:pt x="1821" y="4208"/>
                    <a:pt x="1861" y="3846"/>
                  </a:cubicBezTo>
                  <a:cubicBezTo>
                    <a:pt x="1984" y="2702"/>
                    <a:pt x="1949" y="1547"/>
                    <a:pt x="1760" y="411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1" name="Google Shape;392;p34">
              <a:extLst>
                <a:ext uri="{FF2B5EF4-FFF2-40B4-BE49-F238E27FC236}">
                  <a16:creationId xmlns:a16="http://schemas.microsoft.com/office/drawing/2014/main" id="{8CED370B-B6A2-492F-B481-13740E80AAE8}"/>
                </a:ext>
              </a:extLst>
            </p:cNvPr>
            <p:cNvSpPr/>
            <p:nvPr/>
          </p:nvSpPr>
          <p:spPr>
            <a:xfrm>
              <a:off x="7177850" y="1129950"/>
              <a:ext cx="103550" cy="64600"/>
            </a:xfrm>
            <a:custGeom>
              <a:avLst/>
              <a:gdLst/>
              <a:ahLst/>
              <a:cxnLst/>
              <a:rect l="l" t="t" r="r" b="b"/>
              <a:pathLst>
                <a:path w="4142" h="2584" extrusionOk="0">
                  <a:moveTo>
                    <a:pt x="2049" y="0"/>
                  </a:moveTo>
                  <a:cubicBezTo>
                    <a:pt x="1753" y="0"/>
                    <a:pt x="1453" y="45"/>
                    <a:pt x="1162" y="134"/>
                  </a:cubicBezTo>
                  <a:cubicBezTo>
                    <a:pt x="1076" y="161"/>
                    <a:pt x="993" y="192"/>
                    <a:pt x="914" y="231"/>
                  </a:cubicBezTo>
                  <a:cubicBezTo>
                    <a:pt x="701" y="334"/>
                    <a:pt x="521" y="506"/>
                    <a:pt x="345" y="677"/>
                  </a:cubicBezTo>
                  <a:cubicBezTo>
                    <a:pt x="264" y="754"/>
                    <a:pt x="182" y="833"/>
                    <a:pt x="125" y="934"/>
                  </a:cubicBezTo>
                  <a:cubicBezTo>
                    <a:pt x="64" y="1050"/>
                    <a:pt x="29" y="1178"/>
                    <a:pt x="20" y="1309"/>
                  </a:cubicBezTo>
                  <a:cubicBezTo>
                    <a:pt x="0" y="1487"/>
                    <a:pt x="9" y="1674"/>
                    <a:pt x="81" y="1828"/>
                  </a:cubicBezTo>
                  <a:cubicBezTo>
                    <a:pt x="220" y="2120"/>
                    <a:pt x="540" y="2225"/>
                    <a:pt x="832" y="2304"/>
                  </a:cubicBezTo>
                  <a:cubicBezTo>
                    <a:pt x="945" y="2335"/>
                    <a:pt x="1060" y="2368"/>
                    <a:pt x="1178" y="2368"/>
                  </a:cubicBezTo>
                  <a:cubicBezTo>
                    <a:pt x="1218" y="2368"/>
                    <a:pt x="1259" y="2364"/>
                    <a:pt x="1300" y="2355"/>
                  </a:cubicBezTo>
                  <a:lnTo>
                    <a:pt x="2056" y="2563"/>
                  </a:lnTo>
                  <a:cubicBezTo>
                    <a:pt x="2148" y="2577"/>
                    <a:pt x="2242" y="2583"/>
                    <a:pt x="2337" y="2583"/>
                  </a:cubicBezTo>
                  <a:cubicBezTo>
                    <a:pt x="2790" y="2583"/>
                    <a:pt x="3254" y="2433"/>
                    <a:pt x="3648" y="2155"/>
                  </a:cubicBezTo>
                  <a:cubicBezTo>
                    <a:pt x="3716" y="2109"/>
                    <a:pt x="3777" y="2054"/>
                    <a:pt x="3835" y="1995"/>
                  </a:cubicBezTo>
                  <a:cubicBezTo>
                    <a:pt x="3900" y="1918"/>
                    <a:pt x="3951" y="1832"/>
                    <a:pt x="3988" y="1738"/>
                  </a:cubicBezTo>
                  <a:cubicBezTo>
                    <a:pt x="4142" y="1342"/>
                    <a:pt x="4032" y="872"/>
                    <a:pt x="3764" y="596"/>
                  </a:cubicBezTo>
                  <a:cubicBezTo>
                    <a:pt x="3652" y="486"/>
                    <a:pt x="3523" y="394"/>
                    <a:pt x="3380" y="323"/>
                  </a:cubicBezTo>
                  <a:cubicBezTo>
                    <a:pt x="2971" y="109"/>
                    <a:pt x="2514" y="0"/>
                    <a:pt x="20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2" name="Google Shape;393;p34">
              <a:extLst>
                <a:ext uri="{FF2B5EF4-FFF2-40B4-BE49-F238E27FC236}">
                  <a16:creationId xmlns:a16="http://schemas.microsoft.com/office/drawing/2014/main" id="{C3E04271-AC4F-4C7F-A5A5-1EE11E06CFCC}"/>
                </a:ext>
              </a:extLst>
            </p:cNvPr>
            <p:cNvSpPr/>
            <p:nvPr/>
          </p:nvSpPr>
          <p:spPr>
            <a:xfrm>
              <a:off x="7195525" y="1269400"/>
              <a:ext cx="79350" cy="72850"/>
            </a:xfrm>
            <a:custGeom>
              <a:avLst/>
              <a:gdLst/>
              <a:ahLst/>
              <a:cxnLst/>
              <a:rect l="l" t="t" r="r" b="b"/>
              <a:pathLst>
                <a:path w="3174" h="2914" extrusionOk="0">
                  <a:moveTo>
                    <a:pt x="2699" y="1"/>
                  </a:moveTo>
                  <a:lnTo>
                    <a:pt x="363" y="38"/>
                  </a:lnTo>
                  <a:cubicBezTo>
                    <a:pt x="400" y="150"/>
                    <a:pt x="349" y="1417"/>
                    <a:pt x="349" y="1417"/>
                  </a:cubicBezTo>
                  <a:cubicBezTo>
                    <a:pt x="349" y="1417"/>
                    <a:pt x="0" y="2612"/>
                    <a:pt x="38" y="2625"/>
                  </a:cubicBezTo>
                  <a:cubicBezTo>
                    <a:pt x="73" y="2635"/>
                    <a:pt x="839" y="2914"/>
                    <a:pt x="1573" y="2914"/>
                  </a:cubicBezTo>
                  <a:cubicBezTo>
                    <a:pt x="1617" y="2914"/>
                    <a:pt x="1661" y="2913"/>
                    <a:pt x="1704" y="2911"/>
                  </a:cubicBezTo>
                  <a:cubicBezTo>
                    <a:pt x="2475" y="2873"/>
                    <a:pt x="3174" y="2463"/>
                    <a:pt x="3174" y="2463"/>
                  </a:cubicBezTo>
                  <a:lnTo>
                    <a:pt x="2811" y="1468"/>
                  </a:lnTo>
                  <a:lnTo>
                    <a:pt x="269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3" name="Google Shape;394;p34">
              <a:extLst>
                <a:ext uri="{FF2B5EF4-FFF2-40B4-BE49-F238E27FC236}">
                  <a16:creationId xmlns:a16="http://schemas.microsoft.com/office/drawing/2014/main" id="{717379EB-1BE3-41F5-B940-54AD3D013B50}"/>
                </a:ext>
              </a:extLst>
            </p:cNvPr>
            <p:cNvSpPr/>
            <p:nvPr/>
          </p:nvSpPr>
          <p:spPr>
            <a:xfrm>
              <a:off x="7221225" y="1195450"/>
              <a:ext cx="17350" cy="31125"/>
            </a:xfrm>
            <a:custGeom>
              <a:avLst/>
              <a:gdLst/>
              <a:ahLst/>
              <a:cxnLst/>
              <a:rect l="l" t="t" r="r" b="b"/>
              <a:pathLst>
                <a:path w="694" h="1245" extrusionOk="0">
                  <a:moveTo>
                    <a:pt x="446" y="0"/>
                  </a:moveTo>
                  <a:lnTo>
                    <a:pt x="2" y="11"/>
                  </a:lnTo>
                  <a:lnTo>
                    <a:pt x="2" y="727"/>
                  </a:lnTo>
                  <a:lnTo>
                    <a:pt x="2" y="1162"/>
                  </a:lnTo>
                  <a:cubicBezTo>
                    <a:pt x="0" y="1186"/>
                    <a:pt x="4" y="1211"/>
                    <a:pt x="18" y="1230"/>
                  </a:cubicBezTo>
                  <a:cubicBezTo>
                    <a:pt x="30" y="1239"/>
                    <a:pt x="45" y="1244"/>
                    <a:pt x="61" y="1244"/>
                  </a:cubicBezTo>
                  <a:cubicBezTo>
                    <a:pt x="67" y="1244"/>
                    <a:pt x="74" y="1243"/>
                    <a:pt x="81" y="1241"/>
                  </a:cubicBezTo>
                  <a:cubicBezTo>
                    <a:pt x="290" y="1213"/>
                    <a:pt x="494" y="1164"/>
                    <a:pt x="694" y="1099"/>
                  </a:cubicBezTo>
                  <a:cubicBezTo>
                    <a:pt x="670" y="1077"/>
                    <a:pt x="646" y="1000"/>
                    <a:pt x="617" y="888"/>
                  </a:cubicBezTo>
                  <a:cubicBezTo>
                    <a:pt x="608" y="846"/>
                    <a:pt x="597" y="798"/>
                    <a:pt x="586" y="747"/>
                  </a:cubicBezTo>
                  <a:cubicBezTo>
                    <a:pt x="582" y="723"/>
                    <a:pt x="578" y="699"/>
                    <a:pt x="573" y="670"/>
                  </a:cubicBezTo>
                  <a:cubicBezTo>
                    <a:pt x="558" y="600"/>
                    <a:pt x="545" y="525"/>
                    <a:pt x="529" y="444"/>
                  </a:cubicBezTo>
                  <a:cubicBezTo>
                    <a:pt x="505" y="308"/>
                    <a:pt x="479" y="156"/>
                    <a:pt x="4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4" name="Google Shape;395;p34">
              <a:extLst>
                <a:ext uri="{FF2B5EF4-FFF2-40B4-BE49-F238E27FC236}">
                  <a16:creationId xmlns:a16="http://schemas.microsoft.com/office/drawing/2014/main" id="{B435DC8B-94D7-465F-849A-8AF384C561AB}"/>
                </a:ext>
              </a:extLst>
            </p:cNvPr>
            <p:cNvSpPr/>
            <p:nvPr/>
          </p:nvSpPr>
          <p:spPr>
            <a:xfrm>
              <a:off x="7224500" y="1206550"/>
              <a:ext cx="11075" cy="6250"/>
            </a:xfrm>
            <a:custGeom>
              <a:avLst/>
              <a:gdLst/>
              <a:ahLst/>
              <a:cxnLst/>
              <a:rect l="l" t="t" r="r" b="b"/>
              <a:pathLst>
                <a:path w="443" h="250" extrusionOk="0">
                  <a:moveTo>
                    <a:pt x="401" y="0"/>
                  </a:moveTo>
                  <a:cubicBezTo>
                    <a:pt x="327" y="6"/>
                    <a:pt x="254" y="10"/>
                    <a:pt x="181" y="10"/>
                  </a:cubicBezTo>
                  <a:cubicBezTo>
                    <a:pt x="121" y="10"/>
                    <a:pt x="61" y="7"/>
                    <a:pt x="1" y="2"/>
                  </a:cubicBezTo>
                  <a:lnTo>
                    <a:pt x="1" y="2"/>
                  </a:lnTo>
                  <a:cubicBezTo>
                    <a:pt x="82" y="204"/>
                    <a:pt x="188" y="249"/>
                    <a:pt x="291" y="249"/>
                  </a:cubicBezTo>
                  <a:cubicBezTo>
                    <a:pt x="344" y="249"/>
                    <a:pt x="395" y="237"/>
                    <a:pt x="442" y="229"/>
                  </a:cubicBezTo>
                  <a:cubicBezTo>
                    <a:pt x="429" y="158"/>
                    <a:pt x="416" y="81"/>
                    <a:pt x="4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5" name="Google Shape;396;p34">
              <a:extLst>
                <a:ext uri="{FF2B5EF4-FFF2-40B4-BE49-F238E27FC236}">
                  <a16:creationId xmlns:a16="http://schemas.microsoft.com/office/drawing/2014/main" id="{810BAC02-85AB-46E4-B5DF-34216E076678}"/>
                </a:ext>
              </a:extLst>
            </p:cNvPr>
            <p:cNvSpPr/>
            <p:nvPr/>
          </p:nvSpPr>
          <p:spPr>
            <a:xfrm>
              <a:off x="7202650" y="1147400"/>
              <a:ext cx="49550" cy="61475"/>
            </a:xfrm>
            <a:custGeom>
              <a:avLst/>
              <a:gdLst/>
              <a:ahLst/>
              <a:cxnLst/>
              <a:rect l="l" t="t" r="r" b="b"/>
              <a:pathLst>
                <a:path w="1982" h="2459" extrusionOk="0">
                  <a:moveTo>
                    <a:pt x="860" y="0"/>
                  </a:moveTo>
                  <a:cubicBezTo>
                    <a:pt x="383" y="0"/>
                    <a:pt x="107" y="214"/>
                    <a:pt x="62" y="372"/>
                  </a:cubicBezTo>
                  <a:cubicBezTo>
                    <a:pt x="1" y="598"/>
                    <a:pt x="40" y="840"/>
                    <a:pt x="23" y="1073"/>
                  </a:cubicBezTo>
                  <a:cubicBezTo>
                    <a:pt x="10" y="1283"/>
                    <a:pt x="119" y="1720"/>
                    <a:pt x="192" y="1828"/>
                  </a:cubicBezTo>
                  <a:cubicBezTo>
                    <a:pt x="324" y="2019"/>
                    <a:pt x="418" y="2287"/>
                    <a:pt x="820" y="2412"/>
                  </a:cubicBezTo>
                  <a:cubicBezTo>
                    <a:pt x="921" y="2444"/>
                    <a:pt x="1009" y="2458"/>
                    <a:pt x="1088" y="2458"/>
                  </a:cubicBezTo>
                  <a:cubicBezTo>
                    <a:pt x="1320" y="2458"/>
                    <a:pt x="1474" y="2333"/>
                    <a:pt x="1652" y="2160"/>
                  </a:cubicBezTo>
                  <a:cubicBezTo>
                    <a:pt x="1808" y="2004"/>
                    <a:pt x="1881" y="1769"/>
                    <a:pt x="1918" y="1540"/>
                  </a:cubicBezTo>
                  <a:cubicBezTo>
                    <a:pt x="1971" y="1242"/>
                    <a:pt x="1982" y="936"/>
                    <a:pt x="1951" y="636"/>
                  </a:cubicBezTo>
                  <a:cubicBezTo>
                    <a:pt x="1951" y="636"/>
                    <a:pt x="1942" y="188"/>
                    <a:pt x="1235" y="40"/>
                  </a:cubicBezTo>
                  <a:cubicBezTo>
                    <a:pt x="1099" y="13"/>
                    <a:pt x="974" y="0"/>
                    <a:pt x="8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6" name="Google Shape;397;p34">
              <a:extLst>
                <a:ext uri="{FF2B5EF4-FFF2-40B4-BE49-F238E27FC236}">
                  <a16:creationId xmlns:a16="http://schemas.microsoft.com/office/drawing/2014/main" id="{304B8237-EA1A-4618-9572-73628F2E724B}"/>
                </a:ext>
              </a:extLst>
            </p:cNvPr>
            <p:cNvSpPr/>
            <p:nvPr/>
          </p:nvSpPr>
          <p:spPr>
            <a:xfrm>
              <a:off x="7222300" y="1195450"/>
              <a:ext cx="16275" cy="7000"/>
            </a:xfrm>
            <a:custGeom>
              <a:avLst/>
              <a:gdLst/>
              <a:ahLst/>
              <a:cxnLst/>
              <a:rect l="l" t="t" r="r" b="b"/>
              <a:pathLst>
                <a:path w="651" h="280" extrusionOk="0">
                  <a:moveTo>
                    <a:pt x="14" y="0"/>
                  </a:moveTo>
                  <a:lnTo>
                    <a:pt x="1" y="5"/>
                  </a:lnTo>
                  <a:cubicBezTo>
                    <a:pt x="1" y="5"/>
                    <a:pt x="25" y="275"/>
                    <a:pt x="315" y="279"/>
                  </a:cubicBezTo>
                  <a:cubicBezTo>
                    <a:pt x="318" y="279"/>
                    <a:pt x="322" y="280"/>
                    <a:pt x="325" y="280"/>
                  </a:cubicBezTo>
                  <a:cubicBezTo>
                    <a:pt x="604" y="280"/>
                    <a:pt x="651" y="0"/>
                    <a:pt x="6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7" name="Google Shape;398;p34">
              <a:extLst>
                <a:ext uri="{FF2B5EF4-FFF2-40B4-BE49-F238E27FC236}">
                  <a16:creationId xmlns:a16="http://schemas.microsoft.com/office/drawing/2014/main" id="{AEE7087A-C5A6-490D-9140-E6D4CF87C5B0}"/>
                </a:ext>
              </a:extLst>
            </p:cNvPr>
            <p:cNvSpPr/>
            <p:nvPr/>
          </p:nvSpPr>
          <p:spPr>
            <a:xfrm>
              <a:off x="7211325" y="1170050"/>
              <a:ext cx="13250" cy="3025"/>
            </a:xfrm>
            <a:custGeom>
              <a:avLst/>
              <a:gdLst/>
              <a:ahLst/>
              <a:cxnLst/>
              <a:rect l="l" t="t" r="r" b="b"/>
              <a:pathLst>
                <a:path w="530" h="121" extrusionOk="0">
                  <a:moveTo>
                    <a:pt x="269" y="0"/>
                  </a:moveTo>
                  <a:cubicBezTo>
                    <a:pt x="176" y="0"/>
                    <a:pt x="82" y="21"/>
                    <a:pt x="27" y="57"/>
                  </a:cubicBezTo>
                  <a:cubicBezTo>
                    <a:pt x="1" y="74"/>
                    <a:pt x="12" y="116"/>
                    <a:pt x="45" y="116"/>
                  </a:cubicBezTo>
                  <a:cubicBezTo>
                    <a:pt x="52" y="116"/>
                    <a:pt x="60" y="117"/>
                    <a:pt x="67" y="117"/>
                  </a:cubicBezTo>
                  <a:cubicBezTo>
                    <a:pt x="139" y="117"/>
                    <a:pt x="209" y="102"/>
                    <a:pt x="281" y="102"/>
                  </a:cubicBezTo>
                  <a:cubicBezTo>
                    <a:pt x="292" y="102"/>
                    <a:pt x="304" y="102"/>
                    <a:pt x="315" y="103"/>
                  </a:cubicBezTo>
                  <a:cubicBezTo>
                    <a:pt x="357" y="106"/>
                    <a:pt x="405" y="121"/>
                    <a:pt x="449" y="121"/>
                  </a:cubicBezTo>
                  <a:cubicBezTo>
                    <a:pt x="474" y="121"/>
                    <a:pt x="497" y="116"/>
                    <a:pt x="519" y="103"/>
                  </a:cubicBezTo>
                  <a:cubicBezTo>
                    <a:pt x="528" y="96"/>
                    <a:pt x="530" y="81"/>
                    <a:pt x="521" y="72"/>
                  </a:cubicBezTo>
                  <a:lnTo>
                    <a:pt x="521" y="72"/>
                  </a:lnTo>
                  <a:lnTo>
                    <a:pt x="521" y="74"/>
                  </a:lnTo>
                  <a:cubicBezTo>
                    <a:pt x="468" y="23"/>
                    <a:pt x="369" y="0"/>
                    <a:pt x="2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8" name="Google Shape;399;p34">
              <a:extLst>
                <a:ext uri="{FF2B5EF4-FFF2-40B4-BE49-F238E27FC236}">
                  <a16:creationId xmlns:a16="http://schemas.microsoft.com/office/drawing/2014/main" id="{4442A0B7-9F61-4F01-875D-1FB9D8BDC53E}"/>
                </a:ext>
              </a:extLst>
            </p:cNvPr>
            <p:cNvSpPr/>
            <p:nvPr/>
          </p:nvSpPr>
          <p:spPr>
            <a:xfrm>
              <a:off x="7234675" y="1170575"/>
              <a:ext cx="12250" cy="2725"/>
            </a:xfrm>
            <a:custGeom>
              <a:avLst/>
              <a:gdLst/>
              <a:ahLst/>
              <a:cxnLst/>
              <a:rect l="l" t="t" r="r" b="b"/>
              <a:pathLst>
                <a:path w="490" h="109" extrusionOk="0">
                  <a:moveTo>
                    <a:pt x="272" y="2"/>
                  </a:moveTo>
                  <a:cubicBezTo>
                    <a:pt x="248" y="2"/>
                    <a:pt x="226" y="2"/>
                    <a:pt x="204" y="3"/>
                  </a:cubicBezTo>
                  <a:cubicBezTo>
                    <a:pt x="136" y="7"/>
                    <a:pt x="46" y="1"/>
                    <a:pt x="4" y="60"/>
                  </a:cubicBezTo>
                  <a:cubicBezTo>
                    <a:pt x="0" y="71"/>
                    <a:pt x="2" y="82"/>
                    <a:pt x="13" y="88"/>
                  </a:cubicBezTo>
                  <a:cubicBezTo>
                    <a:pt x="34" y="104"/>
                    <a:pt x="60" y="109"/>
                    <a:pt x="88" y="109"/>
                  </a:cubicBezTo>
                  <a:cubicBezTo>
                    <a:pt x="131" y="109"/>
                    <a:pt x="179" y="96"/>
                    <a:pt x="220" y="95"/>
                  </a:cubicBezTo>
                  <a:cubicBezTo>
                    <a:pt x="224" y="95"/>
                    <a:pt x="228" y="95"/>
                    <a:pt x="233" y="95"/>
                  </a:cubicBezTo>
                  <a:cubicBezTo>
                    <a:pt x="281" y="95"/>
                    <a:pt x="330" y="102"/>
                    <a:pt x="379" y="102"/>
                  </a:cubicBezTo>
                  <a:cubicBezTo>
                    <a:pt x="406" y="102"/>
                    <a:pt x="433" y="100"/>
                    <a:pt x="459" y="93"/>
                  </a:cubicBezTo>
                  <a:cubicBezTo>
                    <a:pt x="485" y="88"/>
                    <a:pt x="490" y="53"/>
                    <a:pt x="466" y="40"/>
                  </a:cubicBezTo>
                  <a:cubicBezTo>
                    <a:pt x="410" y="8"/>
                    <a:pt x="339" y="2"/>
                    <a:pt x="272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9" name="Google Shape;400;p34">
              <a:extLst>
                <a:ext uri="{FF2B5EF4-FFF2-40B4-BE49-F238E27FC236}">
                  <a16:creationId xmlns:a16="http://schemas.microsoft.com/office/drawing/2014/main" id="{F444C514-E293-49E8-82ED-3BBD1E301A01}"/>
                </a:ext>
              </a:extLst>
            </p:cNvPr>
            <p:cNvSpPr/>
            <p:nvPr/>
          </p:nvSpPr>
          <p:spPr>
            <a:xfrm>
              <a:off x="7199750" y="1178200"/>
              <a:ext cx="8650" cy="13600"/>
            </a:xfrm>
            <a:custGeom>
              <a:avLst/>
              <a:gdLst/>
              <a:ahLst/>
              <a:cxnLst/>
              <a:rect l="l" t="t" r="r" b="b"/>
              <a:pathLst>
                <a:path w="346" h="544" extrusionOk="0">
                  <a:moveTo>
                    <a:pt x="150" y="1"/>
                  </a:moveTo>
                  <a:cubicBezTo>
                    <a:pt x="117" y="1"/>
                    <a:pt x="87" y="16"/>
                    <a:pt x="66" y="40"/>
                  </a:cubicBezTo>
                  <a:cubicBezTo>
                    <a:pt x="46" y="67"/>
                    <a:pt x="31" y="98"/>
                    <a:pt x="22" y="133"/>
                  </a:cubicBezTo>
                  <a:cubicBezTo>
                    <a:pt x="14" y="157"/>
                    <a:pt x="9" y="185"/>
                    <a:pt x="7" y="212"/>
                  </a:cubicBezTo>
                  <a:cubicBezTo>
                    <a:pt x="0" y="341"/>
                    <a:pt x="68" y="462"/>
                    <a:pt x="185" y="521"/>
                  </a:cubicBezTo>
                  <a:cubicBezTo>
                    <a:pt x="213" y="535"/>
                    <a:pt x="244" y="543"/>
                    <a:pt x="275" y="543"/>
                  </a:cubicBezTo>
                  <a:cubicBezTo>
                    <a:pt x="300" y="543"/>
                    <a:pt x="324" y="537"/>
                    <a:pt x="345" y="524"/>
                  </a:cubicBezTo>
                  <a:lnTo>
                    <a:pt x="257" y="78"/>
                  </a:lnTo>
                  <a:cubicBezTo>
                    <a:pt x="233" y="40"/>
                    <a:pt x="200" y="3"/>
                    <a:pt x="156" y="1"/>
                  </a:cubicBezTo>
                  <a:cubicBezTo>
                    <a:pt x="154" y="1"/>
                    <a:pt x="152" y="1"/>
                    <a:pt x="15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0" name="Google Shape;401;p34">
              <a:extLst>
                <a:ext uri="{FF2B5EF4-FFF2-40B4-BE49-F238E27FC236}">
                  <a16:creationId xmlns:a16="http://schemas.microsoft.com/office/drawing/2014/main" id="{665EE7D3-E7A3-4218-A7FA-8D7705AFC4ED}"/>
                </a:ext>
              </a:extLst>
            </p:cNvPr>
            <p:cNvSpPr/>
            <p:nvPr/>
          </p:nvSpPr>
          <p:spPr>
            <a:xfrm>
              <a:off x="7246975" y="1178225"/>
              <a:ext cx="9125" cy="13100"/>
            </a:xfrm>
            <a:custGeom>
              <a:avLst/>
              <a:gdLst/>
              <a:ahLst/>
              <a:cxnLst/>
              <a:rect l="l" t="t" r="r" b="b"/>
              <a:pathLst>
                <a:path w="365" h="524" extrusionOk="0">
                  <a:moveTo>
                    <a:pt x="266" y="0"/>
                  </a:moveTo>
                  <a:cubicBezTo>
                    <a:pt x="244" y="0"/>
                    <a:pt x="221" y="5"/>
                    <a:pt x="200" y="15"/>
                  </a:cubicBezTo>
                  <a:cubicBezTo>
                    <a:pt x="160" y="28"/>
                    <a:pt x="127" y="57"/>
                    <a:pt x="108" y="94"/>
                  </a:cubicBezTo>
                  <a:lnTo>
                    <a:pt x="0" y="512"/>
                  </a:lnTo>
                  <a:cubicBezTo>
                    <a:pt x="3" y="520"/>
                    <a:pt x="15" y="523"/>
                    <a:pt x="26" y="523"/>
                  </a:cubicBezTo>
                  <a:cubicBezTo>
                    <a:pt x="29" y="523"/>
                    <a:pt x="32" y="523"/>
                    <a:pt x="35" y="523"/>
                  </a:cubicBezTo>
                  <a:cubicBezTo>
                    <a:pt x="224" y="496"/>
                    <a:pt x="365" y="334"/>
                    <a:pt x="365" y="143"/>
                  </a:cubicBezTo>
                  <a:cubicBezTo>
                    <a:pt x="365" y="86"/>
                    <a:pt x="343" y="20"/>
                    <a:pt x="288" y="2"/>
                  </a:cubicBezTo>
                  <a:cubicBezTo>
                    <a:pt x="281" y="1"/>
                    <a:pt x="273" y="0"/>
                    <a:pt x="2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1" name="Google Shape;402;p34">
              <a:extLst>
                <a:ext uri="{FF2B5EF4-FFF2-40B4-BE49-F238E27FC236}">
                  <a16:creationId xmlns:a16="http://schemas.microsoft.com/office/drawing/2014/main" id="{EC6FB9FE-8645-468C-8250-138C816C6933}"/>
                </a:ext>
              </a:extLst>
            </p:cNvPr>
            <p:cNvSpPr/>
            <p:nvPr/>
          </p:nvSpPr>
          <p:spPr>
            <a:xfrm>
              <a:off x="7202050" y="1218075"/>
              <a:ext cx="53825" cy="23025"/>
            </a:xfrm>
            <a:custGeom>
              <a:avLst/>
              <a:gdLst/>
              <a:ahLst/>
              <a:cxnLst/>
              <a:rect l="l" t="t" r="r" b="b"/>
              <a:pathLst>
                <a:path w="2153" h="921" extrusionOk="0">
                  <a:moveTo>
                    <a:pt x="1331" y="0"/>
                  </a:moveTo>
                  <a:lnTo>
                    <a:pt x="747" y="38"/>
                  </a:lnTo>
                  <a:cubicBezTo>
                    <a:pt x="710" y="38"/>
                    <a:pt x="1" y="387"/>
                    <a:pt x="1" y="387"/>
                  </a:cubicBezTo>
                  <a:lnTo>
                    <a:pt x="1182" y="921"/>
                  </a:lnTo>
                  <a:lnTo>
                    <a:pt x="2153" y="312"/>
                  </a:lnTo>
                  <a:lnTo>
                    <a:pt x="133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2" name="Google Shape;403;p34">
              <a:extLst>
                <a:ext uri="{FF2B5EF4-FFF2-40B4-BE49-F238E27FC236}">
                  <a16:creationId xmlns:a16="http://schemas.microsoft.com/office/drawing/2014/main" id="{BD3334DF-05E6-499F-91CB-A7038630AB01}"/>
                </a:ext>
              </a:extLst>
            </p:cNvPr>
            <p:cNvSpPr/>
            <p:nvPr/>
          </p:nvSpPr>
          <p:spPr>
            <a:xfrm>
              <a:off x="7227950" y="1175150"/>
              <a:ext cx="8550" cy="18000"/>
            </a:xfrm>
            <a:custGeom>
              <a:avLst/>
              <a:gdLst/>
              <a:ahLst/>
              <a:cxnLst/>
              <a:rect l="l" t="t" r="r" b="b"/>
              <a:pathLst>
                <a:path w="342" h="720" extrusionOk="0">
                  <a:moveTo>
                    <a:pt x="131" y="0"/>
                  </a:moveTo>
                  <a:cubicBezTo>
                    <a:pt x="124" y="0"/>
                    <a:pt x="117" y="5"/>
                    <a:pt x="115" y="13"/>
                  </a:cubicBezTo>
                  <a:lnTo>
                    <a:pt x="113" y="13"/>
                  </a:lnTo>
                  <a:cubicBezTo>
                    <a:pt x="78" y="119"/>
                    <a:pt x="89" y="239"/>
                    <a:pt x="120" y="345"/>
                  </a:cubicBezTo>
                  <a:cubicBezTo>
                    <a:pt x="141" y="418"/>
                    <a:pt x="176" y="488"/>
                    <a:pt x="231" y="539"/>
                  </a:cubicBezTo>
                  <a:lnTo>
                    <a:pt x="231" y="539"/>
                  </a:lnTo>
                  <a:cubicBezTo>
                    <a:pt x="211" y="555"/>
                    <a:pt x="189" y="570"/>
                    <a:pt x="166" y="582"/>
                  </a:cubicBezTo>
                  <a:cubicBezTo>
                    <a:pt x="131" y="599"/>
                    <a:pt x="93" y="613"/>
                    <a:pt x="56" y="624"/>
                  </a:cubicBezTo>
                  <a:cubicBezTo>
                    <a:pt x="1" y="639"/>
                    <a:pt x="18" y="719"/>
                    <a:pt x="64" y="719"/>
                  </a:cubicBezTo>
                  <a:cubicBezTo>
                    <a:pt x="69" y="719"/>
                    <a:pt x="74" y="718"/>
                    <a:pt x="80" y="716"/>
                  </a:cubicBezTo>
                  <a:cubicBezTo>
                    <a:pt x="170" y="681"/>
                    <a:pt x="252" y="630"/>
                    <a:pt x="322" y="567"/>
                  </a:cubicBezTo>
                  <a:cubicBezTo>
                    <a:pt x="342" y="547"/>
                    <a:pt x="337" y="516"/>
                    <a:pt x="315" y="503"/>
                  </a:cubicBezTo>
                  <a:cubicBezTo>
                    <a:pt x="159" y="406"/>
                    <a:pt x="166" y="178"/>
                    <a:pt x="150" y="20"/>
                  </a:cubicBezTo>
                  <a:cubicBezTo>
                    <a:pt x="150" y="7"/>
                    <a:pt x="141" y="0"/>
                    <a:pt x="1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3" name="Google Shape;404;p34">
              <a:extLst>
                <a:ext uri="{FF2B5EF4-FFF2-40B4-BE49-F238E27FC236}">
                  <a16:creationId xmlns:a16="http://schemas.microsoft.com/office/drawing/2014/main" id="{D4AA7AAE-1447-412F-A2D4-DF7003D8E8FE}"/>
                </a:ext>
              </a:extLst>
            </p:cNvPr>
            <p:cNvSpPr/>
            <p:nvPr/>
          </p:nvSpPr>
          <p:spPr>
            <a:xfrm>
              <a:off x="7211600" y="1142475"/>
              <a:ext cx="46975" cy="27750"/>
            </a:xfrm>
            <a:custGeom>
              <a:avLst/>
              <a:gdLst/>
              <a:ahLst/>
              <a:cxnLst/>
              <a:rect l="l" t="t" r="r" b="b"/>
              <a:pathLst>
                <a:path w="1879" h="1110" extrusionOk="0">
                  <a:moveTo>
                    <a:pt x="9" y="139"/>
                  </a:moveTo>
                  <a:lnTo>
                    <a:pt x="5" y="143"/>
                  </a:lnTo>
                  <a:cubicBezTo>
                    <a:pt x="7" y="142"/>
                    <a:pt x="8" y="141"/>
                    <a:pt x="9" y="140"/>
                  </a:cubicBezTo>
                  <a:lnTo>
                    <a:pt x="9" y="140"/>
                  </a:lnTo>
                  <a:cubicBezTo>
                    <a:pt x="9" y="140"/>
                    <a:pt x="9" y="139"/>
                    <a:pt x="9" y="139"/>
                  </a:cubicBezTo>
                  <a:close/>
                  <a:moveTo>
                    <a:pt x="666" y="0"/>
                  </a:moveTo>
                  <a:cubicBezTo>
                    <a:pt x="438" y="0"/>
                    <a:pt x="204" y="20"/>
                    <a:pt x="9" y="140"/>
                  </a:cubicBezTo>
                  <a:lnTo>
                    <a:pt x="9" y="140"/>
                  </a:lnTo>
                  <a:cubicBezTo>
                    <a:pt x="1" y="280"/>
                    <a:pt x="23" y="420"/>
                    <a:pt x="71" y="554"/>
                  </a:cubicBezTo>
                  <a:cubicBezTo>
                    <a:pt x="111" y="679"/>
                    <a:pt x="170" y="800"/>
                    <a:pt x="262" y="894"/>
                  </a:cubicBezTo>
                  <a:cubicBezTo>
                    <a:pt x="347" y="979"/>
                    <a:pt x="465" y="1040"/>
                    <a:pt x="584" y="1040"/>
                  </a:cubicBezTo>
                  <a:cubicBezTo>
                    <a:pt x="594" y="1040"/>
                    <a:pt x="604" y="1040"/>
                    <a:pt x="613" y="1039"/>
                  </a:cubicBezTo>
                  <a:cubicBezTo>
                    <a:pt x="567" y="918"/>
                    <a:pt x="438" y="833"/>
                    <a:pt x="429" y="703"/>
                  </a:cubicBezTo>
                  <a:lnTo>
                    <a:pt x="429" y="703"/>
                  </a:lnTo>
                  <a:cubicBezTo>
                    <a:pt x="455" y="710"/>
                    <a:pt x="479" y="725"/>
                    <a:pt x="495" y="749"/>
                  </a:cubicBezTo>
                  <a:cubicBezTo>
                    <a:pt x="583" y="852"/>
                    <a:pt x="686" y="942"/>
                    <a:pt x="800" y="1013"/>
                  </a:cubicBezTo>
                  <a:cubicBezTo>
                    <a:pt x="904" y="1076"/>
                    <a:pt x="1019" y="1109"/>
                    <a:pt x="1138" y="1109"/>
                  </a:cubicBezTo>
                  <a:cubicBezTo>
                    <a:pt x="1155" y="1109"/>
                    <a:pt x="1172" y="1108"/>
                    <a:pt x="1189" y="1107"/>
                  </a:cubicBezTo>
                  <a:cubicBezTo>
                    <a:pt x="1206" y="1107"/>
                    <a:pt x="1226" y="1103"/>
                    <a:pt x="1233" y="1085"/>
                  </a:cubicBezTo>
                  <a:cubicBezTo>
                    <a:pt x="1198" y="1041"/>
                    <a:pt x="1145" y="1019"/>
                    <a:pt x="1097" y="988"/>
                  </a:cubicBezTo>
                  <a:cubicBezTo>
                    <a:pt x="1050" y="960"/>
                    <a:pt x="1004" y="914"/>
                    <a:pt x="1009" y="859"/>
                  </a:cubicBezTo>
                  <a:lnTo>
                    <a:pt x="1009" y="859"/>
                  </a:lnTo>
                  <a:cubicBezTo>
                    <a:pt x="1189" y="971"/>
                    <a:pt x="1391" y="1043"/>
                    <a:pt x="1602" y="1068"/>
                  </a:cubicBezTo>
                  <a:cubicBezTo>
                    <a:pt x="1623" y="1070"/>
                    <a:pt x="1646" y="1072"/>
                    <a:pt x="1668" y="1072"/>
                  </a:cubicBezTo>
                  <a:cubicBezTo>
                    <a:pt x="1717" y="1072"/>
                    <a:pt x="1766" y="1063"/>
                    <a:pt x="1804" y="1032"/>
                  </a:cubicBezTo>
                  <a:cubicBezTo>
                    <a:pt x="1878" y="971"/>
                    <a:pt x="1874" y="857"/>
                    <a:pt x="1848" y="767"/>
                  </a:cubicBezTo>
                  <a:cubicBezTo>
                    <a:pt x="1795" y="580"/>
                    <a:pt x="1681" y="420"/>
                    <a:pt x="1549" y="279"/>
                  </a:cubicBezTo>
                  <a:cubicBezTo>
                    <a:pt x="1509" y="231"/>
                    <a:pt x="1461" y="189"/>
                    <a:pt x="1411" y="154"/>
                  </a:cubicBezTo>
                  <a:cubicBezTo>
                    <a:pt x="1362" y="121"/>
                    <a:pt x="1310" y="97"/>
                    <a:pt x="1255" y="79"/>
                  </a:cubicBezTo>
                  <a:cubicBezTo>
                    <a:pt x="1079" y="16"/>
                    <a:pt x="890" y="2"/>
                    <a:pt x="706" y="0"/>
                  </a:cubicBezTo>
                  <a:cubicBezTo>
                    <a:pt x="693" y="0"/>
                    <a:pt x="679" y="0"/>
                    <a:pt x="6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4" name="Google Shape;405;p34">
              <a:extLst>
                <a:ext uri="{FF2B5EF4-FFF2-40B4-BE49-F238E27FC236}">
                  <a16:creationId xmlns:a16="http://schemas.microsoft.com/office/drawing/2014/main" id="{2CF01A92-3F17-495C-8C1B-9C10D10DA0CD}"/>
                </a:ext>
              </a:extLst>
            </p:cNvPr>
            <p:cNvSpPr/>
            <p:nvPr/>
          </p:nvSpPr>
          <p:spPr>
            <a:xfrm>
              <a:off x="7199850" y="1145525"/>
              <a:ext cx="14075" cy="38575"/>
            </a:xfrm>
            <a:custGeom>
              <a:avLst/>
              <a:gdLst/>
              <a:ahLst/>
              <a:cxnLst/>
              <a:rect l="l" t="t" r="r" b="b"/>
              <a:pathLst>
                <a:path w="563" h="1543" extrusionOk="0">
                  <a:moveTo>
                    <a:pt x="459" y="0"/>
                  </a:moveTo>
                  <a:cubicBezTo>
                    <a:pt x="453" y="0"/>
                    <a:pt x="447" y="1"/>
                    <a:pt x="440" y="3"/>
                  </a:cubicBezTo>
                  <a:cubicBezTo>
                    <a:pt x="275" y="43"/>
                    <a:pt x="148" y="179"/>
                    <a:pt x="80" y="333"/>
                  </a:cubicBezTo>
                  <a:cubicBezTo>
                    <a:pt x="12" y="489"/>
                    <a:pt x="1" y="662"/>
                    <a:pt x="12" y="831"/>
                  </a:cubicBezTo>
                  <a:cubicBezTo>
                    <a:pt x="23" y="1000"/>
                    <a:pt x="53" y="1167"/>
                    <a:pt x="67" y="1336"/>
                  </a:cubicBezTo>
                  <a:lnTo>
                    <a:pt x="71" y="1332"/>
                  </a:lnTo>
                  <a:cubicBezTo>
                    <a:pt x="72" y="1332"/>
                    <a:pt x="73" y="1332"/>
                    <a:pt x="74" y="1332"/>
                  </a:cubicBezTo>
                  <a:cubicBezTo>
                    <a:pt x="118" y="1332"/>
                    <a:pt x="144" y="1384"/>
                    <a:pt x="157" y="1429"/>
                  </a:cubicBezTo>
                  <a:cubicBezTo>
                    <a:pt x="168" y="1475"/>
                    <a:pt x="181" y="1530"/>
                    <a:pt x="227" y="1543"/>
                  </a:cubicBezTo>
                  <a:cubicBezTo>
                    <a:pt x="306" y="1299"/>
                    <a:pt x="244" y="1016"/>
                    <a:pt x="381" y="801"/>
                  </a:cubicBezTo>
                  <a:cubicBezTo>
                    <a:pt x="436" y="713"/>
                    <a:pt x="523" y="640"/>
                    <a:pt x="552" y="537"/>
                  </a:cubicBezTo>
                  <a:cubicBezTo>
                    <a:pt x="563" y="471"/>
                    <a:pt x="563" y="405"/>
                    <a:pt x="550" y="342"/>
                  </a:cubicBezTo>
                  <a:cubicBezTo>
                    <a:pt x="534" y="247"/>
                    <a:pt x="521" y="153"/>
                    <a:pt x="508" y="58"/>
                  </a:cubicBezTo>
                  <a:cubicBezTo>
                    <a:pt x="504" y="36"/>
                    <a:pt x="499" y="10"/>
                    <a:pt x="477" y="3"/>
                  </a:cubicBezTo>
                  <a:cubicBezTo>
                    <a:pt x="472" y="1"/>
                    <a:pt x="466" y="0"/>
                    <a:pt x="4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5" name="Google Shape;406;p34">
              <a:extLst>
                <a:ext uri="{FF2B5EF4-FFF2-40B4-BE49-F238E27FC236}">
                  <a16:creationId xmlns:a16="http://schemas.microsoft.com/office/drawing/2014/main" id="{DB990A57-22DB-4212-9D62-0BCBD6AF08E8}"/>
                </a:ext>
              </a:extLst>
            </p:cNvPr>
            <p:cNvSpPr/>
            <p:nvPr/>
          </p:nvSpPr>
          <p:spPr>
            <a:xfrm>
              <a:off x="7248725" y="1167400"/>
              <a:ext cx="5225" cy="16650"/>
            </a:xfrm>
            <a:custGeom>
              <a:avLst/>
              <a:gdLst/>
              <a:ahLst/>
              <a:cxnLst/>
              <a:rect l="l" t="t" r="r" b="b"/>
              <a:pathLst>
                <a:path w="209" h="666" extrusionOk="0">
                  <a:moveTo>
                    <a:pt x="189" y="0"/>
                  </a:moveTo>
                  <a:lnTo>
                    <a:pt x="0" y="64"/>
                  </a:lnTo>
                  <a:cubicBezTo>
                    <a:pt x="73" y="253"/>
                    <a:pt x="13" y="466"/>
                    <a:pt x="51" y="666"/>
                  </a:cubicBezTo>
                  <a:cubicBezTo>
                    <a:pt x="66" y="582"/>
                    <a:pt x="90" y="492"/>
                    <a:pt x="163" y="450"/>
                  </a:cubicBezTo>
                  <a:cubicBezTo>
                    <a:pt x="176" y="446"/>
                    <a:pt x="187" y="437"/>
                    <a:pt x="198" y="426"/>
                  </a:cubicBezTo>
                  <a:cubicBezTo>
                    <a:pt x="207" y="413"/>
                    <a:pt x="209" y="396"/>
                    <a:pt x="207" y="378"/>
                  </a:cubicBezTo>
                  <a:cubicBezTo>
                    <a:pt x="202" y="251"/>
                    <a:pt x="196" y="125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6" name="Google Shape;407;p34">
              <a:extLst>
                <a:ext uri="{FF2B5EF4-FFF2-40B4-BE49-F238E27FC236}">
                  <a16:creationId xmlns:a16="http://schemas.microsoft.com/office/drawing/2014/main" id="{629F3601-1B9D-4D49-8089-5F3E94C1C46D}"/>
                </a:ext>
              </a:extLst>
            </p:cNvPr>
            <p:cNvSpPr/>
            <p:nvPr/>
          </p:nvSpPr>
          <p:spPr>
            <a:xfrm>
              <a:off x="7185075" y="1221025"/>
              <a:ext cx="96275" cy="72450"/>
            </a:xfrm>
            <a:custGeom>
              <a:avLst/>
              <a:gdLst/>
              <a:ahLst/>
              <a:cxnLst/>
              <a:rect l="l" t="t" r="r" b="b"/>
              <a:pathLst>
                <a:path w="3851" h="2898" extrusionOk="0">
                  <a:moveTo>
                    <a:pt x="1226" y="1"/>
                  </a:moveTo>
                  <a:cubicBezTo>
                    <a:pt x="425" y="205"/>
                    <a:pt x="381" y="524"/>
                    <a:pt x="27" y="1033"/>
                  </a:cubicBezTo>
                  <a:cubicBezTo>
                    <a:pt x="1" y="1077"/>
                    <a:pt x="798" y="1604"/>
                    <a:pt x="798" y="1604"/>
                  </a:cubicBezTo>
                  <a:lnTo>
                    <a:pt x="763" y="1958"/>
                  </a:lnTo>
                  <a:lnTo>
                    <a:pt x="737" y="2245"/>
                  </a:lnTo>
                  <a:lnTo>
                    <a:pt x="673" y="2887"/>
                  </a:lnTo>
                  <a:lnTo>
                    <a:pt x="3335" y="2898"/>
                  </a:lnTo>
                  <a:lnTo>
                    <a:pt x="3251" y="2278"/>
                  </a:lnTo>
                  <a:lnTo>
                    <a:pt x="3205" y="1949"/>
                  </a:lnTo>
                  <a:lnTo>
                    <a:pt x="3179" y="1762"/>
                  </a:lnTo>
                  <a:lnTo>
                    <a:pt x="3159" y="1615"/>
                  </a:lnTo>
                  <a:lnTo>
                    <a:pt x="3297" y="1521"/>
                  </a:lnTo>
                  <a:lnTo>
                    <a:pt x="3851" y="1132"/>
                  </a:lnTo>
                  <a:cubicBezTo>
                    <a:pt x="3851" y="1132"/>
                    <a:pt x="3763" y="1013"/>
                    <a:pt x="3484" y="589"/>
                  </a:cubicBezTo>
                  <a:cubicBezTo>
                    <a:pt x="3203" y="168"/>
                    <a:pt x="2426" y="36"/>
                    <a:pt x="2426" y="36"/>
                  </a:cubicBezTo>
                  <a:cubicBezTo>
                    <a:pt x="2426" y="36"/>
                    <a:pt x="2245" y="214"/>
                    <a:pt x="1804" y="247"/>
                  </a:cubicBezTo>
                  <a:cubicBezTo>
                    <a:pt x="1779" y="249"/>
                    <a:pt x="1756" y="250"/>
                    <a:pt x="1733" y="250"/>
                  </a:cubicBezTo>
                  <a:cubicBezTo>
                    <a:pt x="1348" y="250"/>
                    <a:pt x="1226" y="1"/>
                    <a:pt x="12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7" name="Google Shape;408;p34">
              <a:extLst>
                <a:ext uri="{FF2B5EF4-FFF2-40B4-BE49-F238E27FC236}">
                  <a16:creationId xmlns:a16="http://schemas.microsoft.com/office/drawing/2014/main" id="{AFB104FD-EC73-4F18-8F50-B07AB70C0AFE}"/>
                </a:ext>
              </a:extLst>
            </p:cNvPr>
            <p:cNvSpPr/>
            <p:nvPr/>
          </p:nvSpPr>
          <p:spPr>
            <a:xfrm>
              <a:off x="7253825" y="1232075"/>
              <a:ext cx="5625" cy="8025"/>
            </a:xfrm>
            <a:custGeom>
              <a:avLst/>
              <a:gdLst/>
              <a:ahLst/>
              <a:cxnLst/>
              <a:rect l="l" t="t" r="r" b="b"/>
              <a:pathLst>
                <a:path w="225" h="321" extrusionOk="0">
                  <a:moveTo>
                    <a:pt x="163" y="0"/>
                  </a:moveTo>
                  <a:cubicBezTo>
                    <a:pt x="163" y="0"/>
                    <a:pt x="1" y="14"/>
                    <a:pt x="20" y="163"/>
                  </a:cubicBezTo>
                  <a:cubicBezTo>
                    <a:pt x="33" y="275"/>
                    <a:pt x="111" y="320"/>
                    <a:pt x="172" y="320"/>
                  </a:cubicBezTo>
                  <a:cubicBezTo>
                    <a:pt x="192" y="320"/>
                    <a:pt x="211" y="315"/>
                    <a:pt x="225" y="306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8" name="Google Shape;409;p34">
              <a:extLst>
                <a:ext uri="{FF2B5EF4-FFF2-40B4-BE49-F238E27FC236}">
                  <a16:creationId xmlns:a16="http://schemas.microsoft.com/office/drawing/2014/main" id="{1065E7D2-22D8-4AC4-B357-8DC5568104AB}"/>
                </a:ext>
              </a:extLst>
            </p:cNvPr>
            <p:cNvSpPr/>
            <p:nvPr/>
          </p:nvSpPr>
          <p:spPr>
            <a:xfrm>
              <a:off x="7187600" y="1304825"/>
              <a:ext cx="102900" cy="111575"/>
            </a:xfrm>
            <a:custGeom>
              <a:avLst/>
              <a:gdLst/>
              <a:ahLst/>
              <a:cxnLst/>
              <a:rect l="l" t="t" r="r" b="b"/>
              <a:pathLst>
                <a:path w="4116" h="4463" extrusionOk="0">
                  <a:moveTo>
                    <a:pt x="664" y="0"/>
                  </a:moveTo>
                  <a:cubicBezTo>
                    <a:pt x="614" y="121"/>
                    <a:pt x="568" y="248"/>
                    <a:pt x="526" y="380"/>
                  </a:cubicBezTo>
                  <a:cubicBezTo>
                    <a:pt x="517" y="409"/>
                    <a:pt x="506" y="437"/>
                    <a:pt x="497" y="468"/>
                  </a:cubicBezTo>
                  <a:cubicBezTo>
                    <a:pt x="1" y="2113"/>
                    <a:pt x="111" y="4458"/>
                    <a:pt x="111" y="4458"/>
                  </a:cubicBezTo>
                  <a:lnTo>
                    <a:pt x="4042" y="4458"/>
                  </a:lnTo>
                  <a:cubicBezTo>
                    <a:pt x="4042" y="4458"/>
                    <a:pt x="4045" y="4462"/>
                    <a:pt x="4048" y="4462"/>
                  </a:cubicBezTo>
                  <a:cubicBezTo>
                    <a:pt x="4068" y="4462"/>
                    <a:pt x="4116" y="4349"/>
                    <a:pt x="3937" y="2908"/>
                  </a:cubicBezTo>
                  <a:cubicBezTo>
                    <a:pt x="3833" y="2078"/>
                    <a:pt x="3631" y="1265"/>
                    <a:pt x="3335" y="483"/>
                  </a:cubicBezTo>
                  <a:cubicBezTo>
                    <a:pt x="3315" y="431"/>
                    <a:pt x="3295" y="380"/>
                    <a:pt x="3278" y="338"/>
                  </a:cubicBezTo>
                  <a:cubicBezTo>
                    <a:pt x="3190" y="119"/>
                    <a:pt x="3131" y="0"/>
                    <a:pt x="3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9" name="Google Shape;410;p34">
              <a:extLst>
                <a:ext uri="{FF2B5EF4-FFF2-40B4-BE49-F238E27FC236}">
                  <a16:creationId xmlns:a16="http://schemas.microsoft.com/office/drawing/2014/main" id="{DA009282-1A74-4EDC-8A22-D6CAD63E83E3}"/>
                </a:ext>
              </a:extLst>
            </p:cNvPr>
            <p:cNvSpPr/>
            <p:nvPr/>
          </p:nvSpPr>
          <p:spPr>
            <a:xfrm>
              <a:off x="7200025" y="1313225"/>
              <a:ext cx="70900" cy="5025"/>
            </a:xfrm>
            <a:custGeom>
              <a:avLst/>
              <a:gdLst/>
              <a:ahLst/>
              <a:cxnLst/>
              <a:rect l="l" t="t" r="r" b="b"/>
              <a:pathLst>
                <a:path w="2836" h="201" extrusionOk="0">
                  <a:moveTo>
                    <a:pt x="2778" y="0"/>
                  </a:moveTo>
                  <a:cubicBezTo>
                    <a:pt x="2372" y="16"/>
                    <a:pt x="1964" y="46"/>
                    <a:pt x="1557" y="51"/>
                  </a:cubicBezTo>
                  <a:cubicBezTo>
                    <a:pt x="1468" y="52"/>
                    <a:pt x="1378" y="52"/>
                    <a:pt x="1288" y="52"/>
                  </a:cubicBezTo>
                  <a:cubicBezTo>
                    <a:pt x="870" y="52"/>
                    <a:pt x="448" y="42"/>
                    <a:pt x="29" y="42"/>
                  </a:cubicBezTo>
                  <a:cubicBezTo>
                    <a:pt x="20" y="71"/>
                    <a:pt x="11" y="101"/>
                    <a:pt x="0" y="130"/>
                  </a:cubicBezTo>
                  <a:cubicBezTo>
                    <a:pt x="360" y="161"/>
                    <a:pt x="729" y="183"/>
                    <a:pt x="1101" y="191"/>
                  </a:cubicBezTo>
                  <a:cubicBezTo>
                    <a:pt x="1136" y="194"/>
                    <a:pt x="1169" y="194"/>
                    <a:pt x="1202" y="194"/>
                  </a:cubicBezTo>
                  <a:cubicBezTo>
                    <a:pt x="1344" y="200"/>
                    <a:pt x="1487" y="200"/>
                    <a:pt x="1630" y="200"/>
                  </a:cubicBezTo>
                  <a:lnTo>
                    <a:pt x="1713" y="200"/>
                  </a:lnTo>
                  <a:cubicBezTo>
                    <a:pt x="2091" y="198"/>
                    <a:pt x="2469" y="180"/>
                    <a:pt x="2836" y="147"/>
                  </a:cubicBezTo>
                  <a:cubicBezTo>
                    <a:pt x="2816" y="95"/>
                    <a:pt x="2798" y="44"/>
                    <a:pt x="27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0" name="Google Shape;411;p34">
              <a:extLst>
                <a:ext uri="{FF2B5EF4-FFF2-40B4-BE49-F238E27FC236}">
                  <a16:creationId xmlns:a16="http://schemas.microsoft.com/office/drawing/2014/main" id="{36B7DCEF-397D-4BC7-82D4-71127676B919}"/>
                </a:ext>
              </a:extLst>
            </p:cNvPr>
            <p:cNvSpPr/>
            <p:nvPr/>
          </p:nvSpPr>
          <p:spPr>
            <a:xfrm>
              <a:off x="7226200" y="1314725"/>
              <a:ext cx="7225" cy="101575"/>
            </a:xfrm>
            <a:custGeom>
              <a:avLst/>
              <a:gdLst/>
              <a:ahLst/>
              <a:cxnLst/>
              <a:rect l="l" t="t" r="r" b="b"/>
              <a:pathLst>
                <a:path w="289" h="4063" extrusionOk="0">
                  <a:moveTo>
                    <a:pt x="103" y="1"/>
                  </a:moveTo>
                  <a:cubicBezTo>
                    <a:pt x="82" y="1"/>
                    <a:pt x="60" y="15"/>
                    <a:pt x="60" y="43"/>
                  </a:cubicBezTo>
                  <a:cubicBezTo>
                    <a:pt x="58" y="72"/>
                    <a:pt x="54" y="103"/>
                    <a:pt x="54" y="134"/>
                  </a:cubicBezTo>
                  <a:cubicBezTo>
                    <a:pt x="1" y="849"/>
                    <a:pt x="56" y="1587"/>
                    <a:pt x="80" y="2308"/>
                  </a:cubicBezTo>
                  <a:cubicBezTo>
                    <a:pt x="98" y="2892"/>
                    <a:pt x="115" y="3478"/>
                    <a:pt x="148" y="4062"/>
                  </a:cubicBezTo>
                  <a:lnTo>
                    <a:pt x="289" y="4062"/>
                  </a:lnTo>
                  <a:cubicBezTo>
                    <a:pt x="267" y="3478"/>
                    <a:pt x="234" y="2892"/>
                    <a:pt x="216" y="2308"/>
                  </a:cubicBezTo>
                  <a:cubicBezTo>
                    <a:pt x="196" y="1587"/>
                    <a:pt x="223" y="852"/>
                    <a:pt x="155" y="136"/>
                  </a:cubicBezTo>
                  <a:cubicBezTo>
                    <a:pt x="152" y="103"/>
                    <a:pt x="148" y="74"/>
                    <a:pt x="146" y="43"/>
                  </a:cubicBezTo>
                  <a:cubicBezTo>
                    <a:pt x="146" y="15"/>
                    <a:pt x="124" y="1"/>
                    <a:pt x="1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1" name="Google Shape;412;p34">
              <a:extLst>
                <a:ext uri="{FF2B5EF4-FFF2-40B4-BE49-F238E27FC236}">
                  <a16:creationId xmlns:a16="http://schemas.microsoft.com/office/drawing/2014/main" id="{BF986608-CDC9-4E54-8DF8-DF94CB151513}"/>
                </a:ext>
              </a:extLst>
            </p:cNvPr>
            <p:cNvSpPr/>
            <p:nvPr/>
          </p:nvSpPr>
          <p:spPr>
            <a:xfrm>
              <a:off x="7238900" y="1315000"/>
              <a:ext cx="8250" cy="101300"/>
            </a:xfrm>
            <a:custGeom>
              <a:avLst/>
              <a:gdLst/>
              <a:ahLst/>
              <a:cxnLst/>
              <a:rect l="l" t="t" r="r" b="b"/>
              <a:pathLst>
                <a:path w="330" h="4052" extrusionOk="0">
                  <a:moveTo>
                    <a:pt x="121" y="0"/>
                  </a:moveTo>
                  <a:cubicBezTo>
                    <a:pt x="105" y="0"/>
                    <a:pt x="86" y="13"/>
                    <a:pt x="84" y="32"/>
                  </a:cubicBezTo>
                  <a:cubicBezTo>
                    <a:pt x="79" y="63"/>
                    <a:pt x="77" y="96"/>
                    <a:pt x="75" y="129"/>
                  </a:cubicBezTo>
                  <a:cubicBezTo>
                    <a:pt x="0" y="845"/>
                    <a:pt x="64" y="1598"/>
                    <a:pt x="92" y="2316"/>
                  </a:cubicBezTo>
                  <a:cubicBezTo>
                    <a:pt x="114" y="2894"/>
                    <a:pt x="145" y="3474"/>
                    <a:pt x="182" y="4051"/>
                  </a:cubicBezTo>
                  <a:lnTo>
                    <a:pt x="330" y="4051"/>
                  </a:lnTo>
                  <a:cubicBezTo>
                    <a:pt x="292" y="3439"/>
                    <a:pt x="262" y="2826"/>
                    <a:pt x="240" y="2211"/>
                  </a:cubicBezTo>
                  <a:cubicBezTo>
                    <a:pt x="211" y="1524"/>
                    <a:pt x="242" y="814"/>
                    <a:pt x="158" y="127"/>
                  </a:cubicBezTo>
                  <a:cubicBezTo>
                    <a:pt x="154" y="92"/>
                    <a:pt x="152" y="63"/>
                    <a:pt x="145" y="24"/>
                  </a:cubicBezTo>
                  <a:cubicBezTo>
                    <a:pt x="143" y="7"/>
                    <a:pt x="133" y="0"/>
                    <a:pt x="1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2" name="Google Shape;413;p34">
              <a:extLst>
                <a:ext uri="{FF2B5EF4-FFF2-40B4-BE49-F238E27FC236}">
                  <a16:creationId xmlns:a16="http://schemas.microsoft.com/office/drawing/2014/main" id="{A87F2F13-7B43-4BF3-BCBF-BE9B1E6A5530}"/>
                </a:ext>
              </a:extLst>
            </p:cNvPr>
            <p:cNvSpPr/>
            <p:nvPr/>
          </p:nvSpPr>
          <p:spPr>
            <a:xfrm>
              <a:off x="7231750" y="1323825"/>
              <a:ext cx="8100" cy="6225"/>
            </a:xfrm>
            <a:custGeom>
              <a:avLst/>
              <a:gdLst/>
              <a:ahLst/>
              <a:cxnLst/>
              <a:rect l="l" t="t" r="r" b="b"/>
              <a:pathLst>
                <a:path w="324" h="249" extrusionOk="0">
                  <a:moveTo>
                    <a:pt x="161" y="0"/>
                  </a:moveTo>
                  <a:cubicBezTo>
                    <a:pt x="1" y="0"/>
                    <a:pt x="1" y="248"/>
                    <a:pt x="161" y="248"/>
                  </a:cubicBezTo>
                  <a:cubicBezTo>
                    <a:pt x="321" y="248"/>
                    <a:pt x="324" y="0"/>
                    <a:pt x="16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3" name="Google Shape;414;p34">
              <a:extLst>
                <a:ext uri="{FF2B5EF4-FFF2-40B4-BE49-F238E27FC236}">
                  <a16:creationId xmlns:a16="http://schemas.microsoft.com/office/drawing/2014/main" id="{68B9BC7D-FE79-4C13-8AEC-171467B38C09}"/>
                </a:ext>
              </a:extLst>
            </p:cNvPr>
            <p:cNvSpPr/>
            <p:nvPr/>
          </p:nvSpPr>
          <p:spPr>
            <a:xfrm>
              <a:off x="7232425" y="1339850"/>
              <a:ext cx="9125" cy="7100"/>
            </a:xfrm>
            <a:custGeom>
              <a:avLst/>
              <a:gdLst/>
              <a:ahLst/>
              <a:cxnLst/>
              <a:rect l="l" t="t" r="r" b="b"/>
              <a:pathLst>
                <a:path w="365" h="284" extrusionOk="0">
                  <a:moveTo>
                    <a:pt x="182" y="0"/>
                  </a:moveTo>
                  <a:cubicBezTo>
                    <a:pt x="0" y="0"/>
                    <a:pt x="0" y="284"/>
                    <a:pt x="182" y="284"/>
                  </a:cubicBezTo>
                  <a:cubicBezTo>
                    <a:pt x="365" y="284"/>
                    <a:pt x="365" y="0"/>
                    <a:pt x="1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4" name="Google Shape;415;p34">
              <a:extLst>
                <a:ext uri="{FF2B5EF4-FFF2-40B4-BE49-F238E27FC236}">
                  <a16:creationId xmlns:a16="http://schemas.microsoft.com/office/drawing/2014/main" id="{CDF59D30-2320-46AA-9BA5-862740953905}"/>
                </a:ext>
              </a:extLst>
            </p:cNvPr>
            <p:cNvSpPr/>
            <p:nvPr/>
          </p:nvSpPr>
          <p:spPr>
            <a:xfrm>
              <a:off x="7235000" y="1359925"/>
              <a:ext cx="5725" cy="5750"/>
            </a:xfrm>
            <a:custGeom>
              <a:avLst/>
              <a:gdLst/>
              <a:ahLst/>
              <a:cxnLst/>
              <a:rect l="l" t="t" r="r" b="b"/>
              <a:pathLst>
                <a:path w="229" h="230" extrusionOk="0">
                  <a:moveTo>
                    <a:pt x="123" y="1"/>
                  </a:moveTo>
                  <a:cubicBezTo>
                    <a:pt x="120" y="1"/>
                    <a:pt x="117" y="1"/>
                    <a:pt x="114" y="1"/>
                  </a:cubicBezTo>
                  <a:lnTo>
                    <a:pt x="86" y="3"/>
                  </a:lnTo>
                  <a:lnTo>
                    <a:pt x="57" y="17"/>
                  </a:lnTo>
                  <a:cubicBezTo>
                    <a:pt x="44" y="23"/>
                    <a:pt x="33" y="32"/>
                    <a:pt x="27" y="45"/>
                  </a:cubicBezTo>
                  <a:cubicBezTo>
                    <a:pt x="18" y="52"/>
                    <a:pt x="13" y="60"/>
                    <a:pt x="11" y="69"/>
                  </a:cubicBezTo>
                  <a:cubicBezTo>
                    <a:pt x="2" y="85"/>
                    <a:pt x="0" y="98"/>
                    <a:pt x="0" y="113"/>
                  </a:cubicBezTo>
                  <a:lnTo>
                    <a:pt x="5" y="144"/>
                  </a:lnTo>
                  <a:lnTo>
                    <a:pt x="16" y="172"/>
                  </a:lnTo>
                  <a:cubicBezTo>
                    <a:pt x="27" y="188"/>
                    <a:pt x="40" y="203"/>
                    <a:pt x="57" y="212"/>
                  </a:cubicBezTo>
                  <a:lnTo>
                    <a:pt x="60" y="214"/>
                  </a:lnTo>
                  <a:cubicBezTo>
                    <a:pt x="77" y="224"/>
                    <a:pt x="96" y="229"/>
                    <a:pt x="115" y="229"/>
                  </a:cubicBezTo>
                  <a:cubicBezTo>
                    <a:pt x="134" y="229"/>
                    <a:pt x="153" y="224"/>
                    <a:pt x="169" y="214"/>
                  </a:cubicBezTo>
                  <a:lnTo>
                    <a:pt x="174" y="212"/>
                  </a:lnTo>
                  <a:cubicBezTo>
                    <a:pt x="185" y="205"/>
                    <a:pt x="196" y="194"/>
                    <a:pt x="205" y="183"/>
                  </a:cubicBezTo>
                  <a:cubicBezTo>
                    <a:pt x="211" y="177"/>
                    <a:pt x="215" y="168"/>
                    <a:pt x="220" y="159"/>
                  </a:cubicBezTo>
                  <a:cubicBezTo>
                    <a:pt x="226" y="144"/>
                    <a:pt x="229" y="129"/>
                    <a:pt x="229" y="115"/>
                  </a:cubicBezTo>
                  <a:lnTo>
                    <a:pt x="224" y="85"/>
                  </a:lnTo>
                  <a:lnTo>
                    <a:pt x="213" y="56"/>
                  </a:lnTo>
                  <a:cubicBezTo>
                    <a:pt x="207" y="43"/>
                    <a:pt x="196" y="32"/>
                    <a:pt x="185" y="25"/>
                  </a:cubicBezTo>
                  <a:cubicBezTo>
                    <a:pt x="178" y="19"/>
                    <a:pt x="169" y="12"/>
                    <a:pt x="158" y="10"/>
                  </a:cubicBezTo>
                  <a:cubicBezTo>
                    <a:pt x="148" y="5"/>
                    <a:pt x="135" y="1"/>
                    <a:pt x="1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5" name="Google Shape;416;p34">
              <a:extLst>
                <a:ext uri="{FF2B5EF4-FFF2-40B4-BE49-F238E27FC236}">
                  <a16:creationId xmlns:a16="http://schemas.microsoft.com/office/drawing/2014/main" id="{31649371-E54B-4C74-8AFC-307B8AE2B31E}"/>
                </a:ext>
              </a:extLst>
            </p:cNvPr>
            <p:cNvSpPr/>
            <p:nvPr/>
          </p:nvSpPr>
          <p:spPr>
            <a:xfrm>
              <a:off x="7234600" y="1378000"/>
              <a:ext cx="7400" cy="5750"/>
            </a:xfrm>
            <a:custGeom>
              <a:avLst/>
              <a:gdLst/>
              <a:ahLst/>
              <a:cxnLst/>
              <a:rect l="l" t="t" r="r" b="b"/>
              <a:pathLst>
                <a:path w="296" h="230" extrusionOk="0">
                  <a:moveTo>
                    <a:pt x="148" y="1"/>
                  </a:moveTo>
                  <a:cubicBezTo>
                    <a:pt x="1" y="1"/>
                    <a:pt x="1" y="229"/>
                    <a:pt x="148" y="229"/>
                  </a:cubicBezTo>
                  <a:cubicBezTo>
                    <a:pt x="295" y="229"/>
                    <a:pt x="295" y="1"/>
                    <a:pt x="1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6" name="Google Shape;417;p34">
              <a:extLst>
                <a:ext uri="{FF2B5EF4-FFF2-40B4-BE49-F238E27FC236}">
                  <a16:creationId xmlns:a16="http://schemas.microsoft.com/office/drawing/2014/main" id="{30937FF1-484F-4140-ADB7-02A1624A3AA6}"/>
                </a:ext>
              </a:extLst>
            </p:cNvPr>
            <p:cNvSpPr/>
            <p:nvPr/>
          </p:nvSpPr>
          <p:spPr>
            <a:xfrm>
              <a:off x="7233850" y="1398825"/>
              <a:ext cx="8900" cy="6875"/>
            </a:xfrm>
            <a:custGeom>
              <a:avLst/>
              <a:gdLst/>
              <a:ahLst/>
              <a:cxnLst/>
              <a:rect l="l" t="t" r="r" b="b"/>
              <a:pathLst>
                <a:path w="356" h="275" extrusionOk="0">
                  <a:moveTo>
                    <a:pt x="178" y="0"/>
                  </a:moveTo>
                  <a:cubicBezTo>
                    <a:pt x="0" y="0"/>
                    <a:pt x="0" y="275"/>
                    <a:pt x="178" y="275"/>
                  </a:cubicBezTo>
                  <a:cubicBezTo>
                    <a:pt x="356" y="275"/>
                    <a:pt x="356" y="0"/>
                    <a:pt x="17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7" name="Google Shape;418;p34">
              <a:extLst>
                <a:ext uri="{FF2B5EF4-FFF2-40B4-BE49-F238E27FC236}">
                  <a16:creationId xmlns:a16="http://schemas.microsoft.com/office/drawing/2014/main" id="{84FCB9F2-F1EF-4180-A681-8520B1524008}"/>
                </a:ext>
              </a:extLst>
            </p:cNvPr>
            <p:cNvSpPr/>
            <p:nvPr/>
          </p:nvSpPr>
          <p:spPr>
            <a:xfrm>
              <a:off x="7204250" y="1587250"/>
              <a:ext cx="27650" cy="37950"/>
            </a:xfrm>
            <a:custGeom>
              <a:avLst/>
              <a:gdLst/>
              <a:ahLst/>
              <a:cxnLst/>
              <a:rect l="l" t="t" r="r" b="b"/>
              <a:pathLst>
                <a:path w="1106" h="1518" extrusionOk="0">
                  <a:moveTo>
                    <a:pt x="216" y="0"/>
                  </a:moveTo>
                  <a:cubicBezTo>
                    <a:pt x="216" y="0"/>
                    <a:pt x="525" y="1300"/>
                    <a:pt x="495" y="1303"/>
                  </a:cubicBezTo>
                  <a:cubicBezTo>
                    <a:pt x="88" y="1329"/>
                    <a:pt x="0" y="1518"/>
                    <a:pt x="0" y="1518"/>
                  </a:cubicBezTo>
                  <a:lnTo>
                    <a:pt x="1105" y="151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8" name="Google Shape;419;p34">
              <a:extLst>
                <a:ext uri="{FF2B5EF4-FFF2-40B4-BE49-F238E27FC236}">
                  <a16:creationId xmlns:a16="http://schemas.microsoft.com/office/drawing/2014/main" id="{D125D101-FCCB-4E0A-8C9E-5F0FDB7E5330}"/>
                </a:ext>
              </a:extLst>
            </p:cNvPr>
            <p:cNvSpPr/>
            <p:nvPr/>
          </p:nvSpPr>
          <p:spPr>
            <a:xfrm>
              <a:off x="7261400" y="1587250"/>
              <a:ext cx="27600" cy="37950"/>
            </a:xfrm>
            <a:custGeom>
              <a:avLst/>
              <a:gdLst/>
              <a:ahLst/>
              <a:cxnLst/>
              <a:rect l="l" t="t" r="r" b="b"/>
              <a:pathLst>
                <a:path w="1104" h="1518" extrusionOk="0">
                  <a:moveTo>
                    <a:pt x="27" y="0"/>
                  </a:moveTo>
                  <a:lnTo>
                    <a:pt x="1" y="1518"/>
                  </a:lnTo>
                  <a:lnTo>
                    <a:pt x="1103" y="1518"/>
                  </a:lnTo>
                  <a:cubicBezTo>
                    <a:pt x="1103" y="1518"/>
                    <a:pt x="1017" y="1329"/>
                    <a:pt x="609" y="1303"/>
                  </a:cubicBezTo>
                  <a:cubicBezTo>
                    <a:pt x="580" y="1300"/>
                    <a:pt x="890" y="0"/>
                    <a:pt x="8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9" name="Google Shape;420;p34">
              <a:extLst>
                <a:ext uri="{FF2B5EF4-FFF2-40B4-BE49-F238E27FC236}">
                  <a16:creationId xmlns:a16="http://schemas.microsoft.com/office/drawing/2014/main" id="{31415207-B588-4996-A374-FD588A0AB50F}"/>
                </a:ext>
              </a:extLst>
            </p:cNvPr>
            <p:cNvSpPr/>
            <p:nvPr/>
          </p:nvSpPr>
          <p:spPr>
            <a:xfrm>
              <a:off x="7214400" y="1178650"/>
              <a:ext cx="5900" cy="4625"/>
            </a:xfrm>
            <a:custGeom>
              <a:avLst/>
              <a:gdLst/>
              <a:ahLst/>
              <a:cxnLst/>
              <a:rect l="l" t="t" r="r" b="b"/>
              <a:pathLst>
                <a:path w="236" h="185" extrusionOk="0">
                  <a:moveTo>
                    <a:pt x="119" y="0"/>
                  </a:moveTo>
                  <a:cubicBezTo>
                    <a:pt x="1" y="0"/>
                    <a:pt x="1" y="185"/>
                    <a:pt x="119" y="185"/>
                  </a:cubicBezTo>
                  <a:cubicBezTo>
                    <a:pt x="236" y="185"/>
                    <a:pt x="236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90" name="Google Shape;421;p34">
              <a:extLst>
                <a:ext uri="{FF2B5EF4-FFF2-40B4-BE49-F238E27FC236}">
                  <a16:creationId xmlns:a16="http://schemas.microsoft.com/office/drawing/2014/main" id="{F82A335B-3754-4834-879E-AC07B8F639F5}"/>
                </a:ext>
              </a:extLst>
            </p:cNvPr>
            <p:cNvSpPr/>
            <p:nvPr/>
          </p:nvSpPr>
          <p:spPr>
            <a:xfrm>
              <a:off x="7235775" y="1178650"/>
              <a:ext cx="5950" cy="4625"/>
            </a:xfrm>
            <a:custGeom>
              <a:avLst/>
              <a:gdLst/>
              <a:ahLst/>
              <a:cxnLst/>
              <a:rect l="l" t="t" r="r" b="b"/>
              <a:pathLst>
                <a:path w="238" h="185" extrusionOk="0">
                  <a:moveTo>
                    <a:pt x="119" y="0"/>
                  </a:moveTo>
                  <a:cubicBezTo>
                    <a:pt x="0" y="0"/>
                    <a:pt x="0" y="185"/>
                    <a:pt x="119" y="185"/>
                  </a:cubicBezTo>
                  <a:cubicBezTo>
                    <a:pt x="237" y="185"/>
                    <a:pt x="237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</p:grpSp>
      <p:grpSp>
        <p:nvGrpSpPr>
          <p:cNvPr id="191" name="Google Shape;654;p40">
            <a:extLst>
              <a:ext uri="{FF2B5EF4-FFF2-40B4-BE49-F238E27FC236}">
                <a16:creationId xmlns:a16="http://schemas.microsoft.com/office/drawing/2014/main" id="{1549F623-8E45-4F97-9371-15451FFA0433}"/>
              </a:ext>
            </a:extLst>
          </p:cNvPr>
          <p:cNvGrpSpPr/>
          <p:nvPr userDrawn="1"/>
        </p:nvGrpSpPr>
        <p:grpSpPr>
          <a:xfrm>
            <a:off x="720943" y="8202445"/>
            <a:ext cx="1999408" cy="2116056"/>
            <a:chOff x="5237850" y="1147875"/>
            <a:chExt cx="542150" cy="525000"/>
          </a:xfrm>
        </p:grpSpPr>
        <p:sp>
          <p:nvSpPr>
            <p:cNvPr id="192" name="Google Shape;655;p40">
              <a:extLst>
                <a:ext uri="{FF2B5EF4-FFF2-40B4-BE49-F238E27FC236}">
                  <a16:creationId xmlns:a16="http://schemas.microsoft.com/office/drawing/2014/main" id="{52C25DA5-FAD4-4B3A-8FF3-7661082210A3}"/>
                </a:ext>
              </a:extLst>
            </p:cNvPr>
            <p:cNvSpPr/>
            <p:nvPr/>
          </p:nvSpPr>
          <p:spPr>
            <a:xfrm>
              <a:off x="5320750" y="1174500"/>
              <a:ext cx="51250" cy="63850"/>
            </a:xfrm>
            <a:custGeom>
              <a:avLst/>
              <a:gdLst/>
              <a:ahLst/>
              <a:cxnLst/>
              <a:rect l="l" t="t" r="r" b="b"/>
              <a:pathLst>
                <a:path w="2050" h="2554" extrusionOk="0">
                  <a:moveTo>
                    <a:pt x="123" y="1"/>
                  </a:moveTo>
                  <a:cubicBezTo>
                    <a:pt x="82" y="1"/>
                    <a:pt x="42" y="2"/>
                    <a:pt x="1" y="6"/>
                  </a:cubicBezTo>
                  <a:lnTo>
                    <a:pt x="18" y="2477"/>
                  </a:lnTo>
                  <a:cubicBezTo>
                    <a:pt x="266" y="2515"/>
                    <a:pt x="517" y="2554"/>
                    <a:pt x="766" y="2554"/>
                  </a:cubicBezTo>
                  <a:cubicBezTo>
                    <a:pt x="892" y="2554"/>
                    <a:pt x="1018" y="2544"/>
                    <a:pt x="1143" y="2519"/>
                  </a:cubicBezTo>
                  <a:cubicBezTo>
                    <a:pt x="1512" y="2446"/>
                    <a:pt x="1872" y="2209"/>
                    <a:pt x="1991" y="1853"/>
                  </a:cubicBezTo>
                  <a:cubicBezTo>
                    <a:pt x="2050" y="1666"/>
                    <a:pt x="2041" y="1462"/>
                    <a:pt x="2010" y="1269"/>
                  </a:cubicBezTo>
                  <a:cubicBezTo>
                    <a:pt x="1975" y="1054"/>
                    <a:pt x="1914" y="834"/>
                    <a:pt x="1771" y="667"/>
                  </a:cubicBezTo>
                  <a:cubicBezTo>
                    <a:pt x="1628" y="500"/>
                    <a:pt x="1420" y="404"/>
                    <a:pt x="1218" y="314"/>
                  </a:cubicBezTo>
                  <a:cubicBezTo>
                    <a:pt x="868" y="159"/>
                    <a:pt x="501" y="1"/>
                    <a:pt x="1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93" name="Google Shape;656;p40">
              <a:extLst>
                <a:ext uri="{FF2B5EF4-FFF2-40B4-BE49-F238E27FC236}">
                  <a16:creationId xmlns:a16="http://schemas.microsoft.com/office/drawing/2014/main" id="{1CAB2BEC-D8C2-46CE-9BE7-D7BF82DB6791}"/>
                </a:ext>
              </a:extLst>
            </p:cNvPr>
            <p:cNvSpPr/>
            <p:nvPr/>
          </p:nvSpPr>
          <p:spPr>
            <a:xfrm>
              <a:off x="5290400" y="1233875"/>
              <a:ext cx="36650" cy="45725"/>
            </a:xfrm>
            <a:custGeom>
              <a:avLst/>
              <a:gdLst/>
              <a:ahLst/>
              <a:cxnLst/>
              <a:rect l="l" t="t" r="r" b="b"/>
              <a:pathLst>
                <a:path w="1466" h="1829" extrusionOk="0">
                  <a:moveTo>
                    <a:pt x="956" y="1"/>
                  </a:moveTo>
                  <a:lnTo>
                    <a:pt x="0" y="1059"/>
                  </a:lnTo>
                  <a:lnTo>
                    <a:pt x="1118" y="1828"/>
                  </a:lnTo>
                  <a:lnTo>
                    <a:pt x="1465" y="923"/>
                  </a:lnTo>
                  <a:lnTo>
                    <a:pt x="9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94" name="Google Shape;657;p40">
              <a:extLst>
                <a:ext uri="{FF2B5EF4-FFF2-40B4-BE49-F238E27FC236}">
                  <a16:creationId xmlns:a16="http://schemas.microsoft.com/office/drawing/2014/main" id="{BAF2E429-4FF7-45CA-B6BA-0B86BFBEEBB9}"/>
                </a:ext>
              </a:extLst>
            </p:cNvPr>
            <p:cNvSpPr/>
            <p:nvPr/>
          </p:nvSpPr>
          <p:spPr>
            <a:xfrm>
              <a:off x="5284675" y="1259575"/>
              <a:ext cx="40825" cy="53725"/>
            </a:xfrm>
            <a:custGeom>
              <a:avLst/>
              <a:gdLst/>
              <a:ahLst/>
              <a:cxnLst/>
              <a:rect l="l" t="t" r="r" b="b"/>
              <a:pathLst>
                <a:path w="1633" h="2149" extrusionOk="0">
                  <a:moveTo>
                    <a:pt x="388" y="1"/>
                  </a:moveTo>
                  <a:cubicBezTo>
                    <a:pt x="326" y="1"/>
                    <a:pt x="271" y="10"/>
                    <a:pt x="229" y="31"/>
                  </a:cubicBezTo>
                  <a:cubicBezTo>
                    <a:pt x="1" y="152"/>
                    <a:pt x="756" y="1863"/>
                    <a:pt x="756" y="1863"/>
                  </a:cubicBezTo>
                  <a:lnTo>
                    <a:pt x="1380" y="2148"/>
                  </a:lnTo>
                  <a:lnTo>
                    <a:pt x="1633" y="1468"/>
                  </a:lnTo>
                  <a:lnTo>
                    <a:pt x="1521" y="800"/>
                  </a:lnTo>
                  <a:lnTo>
                    <a:pt x="1097" y="185"/>
                  </a:lnTo>
                  <a:cubicBezTo>
                    <a:pt x="1097" y="185"/>
                    <a:pt x="669" y="1"/>
                    <a:pt x="3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95" name="Google Shape;658;p40">
              <a:extLst>
                <a:ext uri="{FF2B5EF4-FFF2-40B4-BE49-F238E27FC236}">
                  <a16:creationId xmlns:a16="http://schemas.microsoft.com/office/drawing/2014/main" id="{599C7CBF-6788-4052-9259-6F885A3EE3D4}"/>
                </a:ext>
              </a:extLst>
            </p:cNvPr>
            <p:cNvSpPr/>
            <p:nvPr/>
          </p:nvSpPr>
          <p:spPr>
            <a:xfrm>
              <a:off x="5492125" y="1600700"/>
              <a:ext cx="30150" cy="16275"/>
            </a:xfrm>
            <a:custGeom>
              <a:avLst/>
              <a:gdLst/>
              <a:ahLst/>
              <a:cxnLst/>
              <a:rect l="l" t="t" r="r" b="b"/>
              <a:pathLst>
                <a:path w="1206" h="651" extrusionOk="0">
                  <a:moveTo>
                    <a:pt x="95" y="0"/>
                  </a:moveTo>
                  <a:lnTo>
                    <a:pt x="0" y="369"/>
                  </a:lnTo>
                  <a:lnTo>
                    <a:pt x="461" y="650"/>
                  </a:lnTo>
                  <a:cubicBezTo>
                    <a:pt x="461" y="650"/>
                    <a:pt x="1149" y="567"/>
                    <a:pt x="1177" y="567"/>
                  </a:cubicBezTo>
                  <a:cubicBezTo>
                    <a:pt x="1206" y="567"/>
                    <a:pt x="720" y="104"/>
                    <a:pt x="720" y="104"/>
                  </a:cubicBezTo>
                  <a:lnTo>
                    <a:pt x="9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96" name="Google Shape;659;p40">
              <a:extLst>
                <a:ext uri="{FF2B5EF4-FFF2-40B4-BE49-F238E27FC236}">
                  <a16:creationId xmlns:a16="http://schemas.microsoft.com/office/drawing/2014/main" id="{88AF20DC-C20E-40F5-B963-4B78A55882F4}"/>
                </a:ext>
              </a:extLst>
            </p:cNvPr>
            <p:cNvSpPr/>
            <p:nvPr/>
          </p:nvSpPr>
          <p:spPr>
            <a:xfrm>
              <a:off x="5317850" y="1433800"/>
              <a:ext cx="162075" cy="217550"/>
            </a:xfrm>
            <a:custGeom>
              <a:avLst/>
              <a:gdLst/>
              <a:ahLst/>
              <a:cxnLst/>
              <a:rect l="l" t="t" r="r" b="b"/>
              <a:pathLst>
                <a:path w="6483" h="8702" extrusionOk="0">
                  <a:moveTo>
                    <a:pt x="2568" y="0"/>
                  </a:moveTo>
                  <a:lnTo>
                    <a:pt x="0" y="650"/>
                  </a:lnTo>
                  <a:lnTo>
                    <a:pt x="3268" y="2600"/>
                  </a:lnTo>
                  <a:cubicBezTo>
                    <a:pt x="3613" y="2807"/>
                    <a:pt x="4004" y="3090"/>
                    <a:pt x="3989" y="3490"/>
                  </a:cubicBezTo>
                  <a:cubicBezTo>
                    <a:pt x="3982" y="3646"/>
                    <a:pt x="3914" y="3793"/>
                    <a:pt x="3866" y="3940"/>
                  </a:cubicBezTo>
                  <a:cubicBezTo>
                    <a:pt x="3686" y="4489"/>
                    <a:pt x="3800" y="5093"/>
                    <a:pt x="4013" y="5629"/>
                  </a:cubicBezTo>
                  <a:cubicBezTo>
                    <a:pt x="4228" y="6165"/>
                    <a:pt x="4540" y="6657"/>
                    <a:pt x="4777" y="7181"/>
                  </a:cubicBezTo>
                  <a:cubicBezTo>
                    <a:pt x="4951" y="7564"/>
                    <a:pt x="5082" y="7961"/>
                    <a:pt x="5175" y="8370"/>
                  </a:cubicBezTo>
                  <a:cubicBezTo>
                    <a:pt x="5190" y="8440"/>
                    <a:pt x="5208" y="8512"/>
                    <a:pt x="5258" y="8563"/>
                  </a:cubicBezTo>
                  <a:cubicBezTo>
                    <a:pt x="5317" y="8618"/>
                    <a:pt x="5403" y="8627"/>
                    <a:pt x="5484" y="8631"/>
                  </a:cubicBezTo>
                  <a:cubicBezTo>
                    <a:pt x="5627" y="8640"/>
                    <a:pt x="6111" y="8701"/>
                    <a:pt x="6333" y="8701"/>
                  </a:cubicBezTo>
                  <a:cubicBezTo>
                    <a:pt x="6435" y="8701"/>
                    <a:pt x="6482" y="8688"/>
                    <a:pt x="6413" y="8651"/>
                  </a:cubicBezTo>
                  <a:cubicBezTo>
                    <a:pt x="5754" y="8383"/>
                    <a:pt x="5607" y="6485"/>
                    <a:pt x="5533" y="5376"/>
                  </a:cubicBezTo>
                  <a:cubicBezTo>
                    <a:pt x="5460" y="4283"/>
                    <a:pt x="5506" y="3180"/>
                    <a:pt x="5355" y="2093"/>
                  </a:cubicBezTo>
                  <a:cubicBezTo>
                    <a:pt x="5300" y="1695"/>
                    <a:pt x="5208" y="1278"/>
                    <a:pt x="4926" y="990"/>
                  </a:cubicBezTo>
                  <a:cubicBezTo>
                    <a:pt x="4753" y="810"/>
                    <a:pt x="4520" y="701"/>
                    <a:pt x="4290" y="602"/>
                  </a:cubicBezTo>
                  <a:cubicBezTo>
                    <a:pt x="3730" y="358"/>
                    <a:pt x="3156" y="158"/>
                    <a:pt x="25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97" name="Google Shape;660;p40">
              <a:extLst>
                <a:ext uri="{FF2B5EF4-FFF2-40B4-BE49-F238E27FC236}">
                  <a16:creationId xmlns:a16="http://schemas.microsoft.com/office/drawing/2014/main" id="{7AEF4FEA-11A7-4EA0-88D5-02FF8B49030B}"/>
                </a:ext>
              </a:extLst>
            </p:cNvPr>
            <p:cNvSpPr/>
            <p:nvPr/>
          </p:nvSpPr>
          <p:spPr>
            <a:xfrm>
              <a:off x="5246975" y="1373100"/>
              <a:ext cx="263275" cy="236175"/>
            </a:xfrm>
            <a:custGeom>
              <a:avLst/>
              <a:gdLst/>
              <a:ahLst/>
              <a:cxnLst/>
              <a:rect l="l" t="t" r="r" b="b"/>
              <a:pathLst>
                <a:path w="10531" h="9447" extrusionOk="0">
                  <a:moveTo>
                    <a:pt x="1702" y="0"/>
                  </a:moveTo>
                  <a:cubicBezTo>
                    <a:pt x="1271" y="0"/>
                    <a:pt x="841" y="26"/>
                    <a:pt x="413" y="76"/>
                  </a:cubicBezTo>
                  <a:lnTo>
                    <a:pt x="396" y="113"/>
                  </a:lnTo>
                  <a:lnTo>
                    <a:pt x="130" y="667"/>
                  </a:lnTo>
                  <a:cubicBezTo>
                    <a:pt x="0" y="1846"/>
                    <a:pt x="325" y="3151"/>
                    <a:pt x="1261" y="3875"/>
                  </a:cubicBezTo>
                  <a:cubicBezTo>
                    <a:pt x="1832" y="4319"/>
                    <a:pt x="2551" y="4490"/>
                    <a:pt x="3282" y="4490"/>
                  </a:cubicBezTo>
                  <a:cubicBezTo>
                    <a:pt x="3670" y="4490"/>
                    <a:pt x="4061" y="4442"/>
                    <a:pt x="4436" y="4361"/>
                  </a:cubicBezTo>
                  <a:cubicBezTo>
                    <a:pt x="4509" y="4345"/>
                    <a:pt x="4584" y="4328"/>
                    <a:pt x="4656" y="4310"/>
                  </a:cubicBezTo>
                  <a:cubicBezTo>
                    <a:pt x="5655" y="4064"/>
                    <a:pt x="6604" y="3638"/>
                    <a:pt x="7608" y="3394"/>
                  </a:cubicBezTo>
                  <a:cubicBezTo>
                    <a:pt x="7675" y="3356"/>
                    <a:pt x="7736" y="3339"/>
                    <a:pt x="7793" y="3339"/>
                  </a:cubicBezTo>
                  <a:cubicBezTo>
                    <a:pt x="8068" y="3339"/>
                    <a:pt x="8219" y="3725"/>
                    <a:pt x="8214" y="3814"/>
                  </a:cubicBezTo>
                  <a:cubicBezTo>
                    <a:pt x="7740" y="7014"/>
                    <a:pt x="9494" y="7598"/>
                    <a:pt x="9865" y="9405"/>
                  </a:cubicBezTo>
                  <a:cubicBezTo>
                    <a:pt x="9885" y="9436"/>
                    <a:pt x="9926" y="9447"/>
                    <a:pt x="9978" y="9447"/>
                  </a:cubicBezTo>
                  <a:cubicBezTo>
                    <a:pt x="10087" y="9447"/>
                    <a:pt x="10244" y="9400"/>
                    <a:pt x="10355" y="9399"/>
                  </a:cubicBezTo>
                  <a:cubicBezTo>
                    <a:pt x="10403" y="9399"/>
                    <a:pt x="10461" y="9394"/>
                    <a:pt x="10494" y="9359"/>
                  </a:cubicBezTo>
                  <a:cubicBezTo>
                    <a:pt x="10531" y="9322"/>
                    <a:pt x="10531" y="9262"/>
                    <a:pt x="10524" y="9208"/>
                  </a:cubicBezTo>
                  <a:cubicBezTo>
                    <a:pt x="10002" y="8841"/>
                    <a:pt x="9597" y="4411"/>
                    <a:pt x="9189" y="2894"/>
                  </a:cubicBezTo>
                  <a:cubicBezTo>
                    <a:pt x="9108" y="2584"/>
                    <a:pt x="8996" y="2259"/>
                    <a:pt x="8748" y="2055"/>
                  </a:cubicBezTo>
                  <a:cubicBezTo>
                    <a:pt x="8607" y="1938"/>
                    <a:pt x="8431" y="1872"/>
                    <a:pt x="8258" y="1813"/>
                  </a:cubicBezTo>
                  <a:cubicBezTo>
                    <a:pt x="7263" y="1468"/>
                    <a:pt x="6226" y="1257"/>
                    <a:pt x="5177" y="1183"/>
                  </a:cubicBezTo>
                  <a:cubicBezTo>
                    <a:pt x="4900" y="1164"/>
                    <a:pt x="4624" y="1154"/>
                    <a:pt x="4347" y="1154"/>
                  </a:cubicBezTo>
                  <a:cubicBezTo>
                    <a:pt x="4013" y="1154"/>
                    <a:pt x="3678" y="1168"/>
                    <a:pt x="3345" y="1196"/>
                  </a:cubicBezTo>
                  <a:cubicBezTo>
                    <a:pt x="3220" y="864"/>
                    <a:pt x="3092" y="533"/>
                    <a:pt x="2967" y="201"/>
                  </a:cubicBezTo>
                  <a:cubicBezTo>
                    <a:pt x="2956" y="162"/>
                    <a:pt x="2936" y="124"/>
                    <a:pt x="2908" y="96"/>
                  </a:cubicBezTo>
                  <a:cubicBezTo>
                    <a:pt x="2868" y="63"/>
                    <a:pt x="2818" y="58"/>
                    <a:pt x="2770" y="52"/>
                  </a:cubicBezTo>
                  <a:cubicBezTo>
                    <a:pt x="2585" y="34"/>
                    <a:pt x="2401" y="19"/>
                    <a:pt x="2214" y="12"/>
                  </a:cubicBezTo>
                  <a:cubicBezTo>
                    <a:pt x="2043" y="4"/>
                    <a:pt x="1873" y="0"/>
                    <a:pt x="17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98" name="Google Shape;661;p40">
              <a:extLst>
                <a:ext uri="{FF2B5EF4-FFF2-40B4-BE49-F238E27FC236}">
                  <a16:creationId xmlns:a16="http://schemas.microsoft.com/office/drawing/2014/main" id="{A43BB5C6-FC5E-4B88-B030-6363A8E3C4D1}"/>
                </a:ext>
              </a:extLst>
            </p:cNvPr>
            <p:cNvSpPr/>
            <p:nvPr/>
          </p:nvSpPr>
          <p:spPr>
            <a:xfrm>
              <a:off x="5447375" y="1645450"/>
              <a:ext cx="63150" cy="21750"/>
            </a:xfrm>
            <a:custGeom>
              <a:avLst/>
              <a:gdLst/>
              <a:ahLst/>
              <a:cxnLst/>
              <a:rect l="l" t="t" r="r" b="b"/>
              <a:pathLst>
                <a:path w="2526" h="870" extrusionOk="0">
                  <a:moveTo>
                    <a:pt x="1142" y="0"/>
                  </a:moveTo>
                  <a:cubicBezTo>
                    <a:pt x="972" y="81"/>
                    <a:pt x="775" y="119"/>
                    <a:pt x="578" y="119"/>
                  </a:cubicBezTo>
                  <a:cubicBezTo>
                    <a:pt x="375" y="119"/>
                    <a:pt x="173" y="79"/>
                    <a:pt x="0" y="5"/>
                  </a:cubicBezTo>
                  <a:lnTo>
                    <a:pt x="0" y="800"/>
                  </a:lnTo>
                  <a:cubicBezTo>
                    <a:pt x="830" y="819"/>
                    <a:pt x="1661" y="844"/>
                    <a:pt x="2493" y="870"/>
                  </a:cubicBezTo>
                  <a:cubicBezTo>
                    <a:pt x="2526" y="815"/>
                    <a:pt x="2462" y="751"/>
                    <a:pt x="2407" y="718"/>
                  </a:cubicBezTo>
                  <a:cubicBezTo>
                    <a:pt x="1992" y="470"/>
                    <a:pt x="1533" y="279"/>
                    <a:pt x="114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99" name="Google Shape;662;p40">
              <a:extLst>
                <a:ext uri="{FF2B5EF4-FFF2-40B4-BE49-F238E27FC236}">
                  <a16:creationId xmlns:a16="http://schemas.microsoft.com/office/drawing/2014/main" id="{743C041F-3023-46D0-8EBB-D644160E90EB}"/>
                </a:ext>
              </a:extLst>
            </p:cNvPr>
            <p:cNvSpPr/>
            <p:nvPr/>
          </p:nvSpPr>
          <p:spPr>
            <a:xfrm>
              <a:off x="5489250" y="1605575"/>
              <a:ext cx="60150" cy="33575"/>
            </a:xfrm>
            <a:custGeom>
              <a:avLst/>
              <a:gdLst/>
              <a:ahLst/>
              <a:cxnLst/>
              <a:rect l="l" t="t" r="r" b="b"/>
              <a:pathLst>
                <a:path w="2406" h="1343" extrusionOk="0">
                  <a:moveTo>
                    <a:pt x="133" y="1"/>
                  </a:moveTo>
                  <a:cubicBezTo>
                    <a:pt x="98" y="128"/>
                    <a:pt x="62" y="253"/>
                    <a:pt x="27" y="381"/>
                  </a:cubicBezTo>
                  <a:cubicBezTo>
                    <a:pt x="1" y="433"/>
                    <a:pt x="23" y="497"/>
                    <a:pt x="73" y="523"/>
                  </a:cubicBezTo>
                  <a:cubicBezTo>
                    <a:pt x="717" y="1053"/>
                    <a:pt x="1523" y="1343"/>
                    <a:pt x="2357" y="1343"/>
                  </a:cubicBezTo>
                  <a:cubicBezTo>
                    <a:pt x="2406" y="1220"/>
                    <a:pt x="2300" y="1092"/>
                    <a:pt x="2199" y="1007"/>
                  </a:cubicBezTo>
                  <a:cubicBezTo>
                    <a:pt x="1894" y="741"/>
                    <a:pt x="1551" y="523"/>
                    <a:pt x="1242" y="264"/>
                  </a:cubicBezTo>
                  <a:cubicBezTo>
                    <a:pt x="1226" y="251"/>
                    <a:pt x="1213" y="240"/>
                    <a:pt x="1198" y="227"/>
                  </a:cubicBezTo>
                  <a:cubicBezTo>
                    <a:pt x="1105" y="260"/>
                    <a:pt x="1003" y="275"/>
                    <a:pt x="899" y="275"/>
                  </a:cubicBezTo>
                  <a:cubicBezTo>
                    <a:pt x="626" y="275"/>
                    <a:pt x="335" y="170"/>
                    <a:pt x="1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00" name="Google Shape;663;p40">
              <a:extLst>
                <a:ext uri="{FF2B5EF4-FFF2-40B4-BE49-F238E27FC236}">
                  <a16:creationId xmlns:a16="http://schemas.microsoft.com/office/drawing/2014/main" id="{7738F9DA-B5BA-4CB8-B866-AA02AE27CAA0}"/>
                </a:ext>
              </a:extLst>
            </p:cNvPr>
            <p:cNvSpPr/>
            <p:nvPr/>
          </p:nvSpPr>
          <p:spPr>
            <a:xfrm>
              <a:off x="5276525" y="1492450"/>
              <a:ext cx="93050" cy="179125"/>
            </a:xfrm>
            <a:custGeom>
              <a:avLst/>
              <a:gdLst/>
              <a:ahLst/>
              <a:cxnLst/>
              <a:rect l="l" t="t" r="r" b="b"/>
              <a:pathLst>
                <a:path w="3722" h="7165" extrusionOk="0">
                  <a:moveTo>
                    <a:pt x="97" y="1"/>
                  </a:moveTo>
                  <a:cubicBezTo>
                    <a:pt x="48" y="1"/>
                    <a:pt x="1" y="49"/>
                    <a:pt x="33" y="105"/>
                  </a:cubicBezTo>
                  <a:cubicBezTo>
                    <a:pt x="1342" y="2354"/>
                    <a:pt x="1913" y="4980"/>
                    <a:pt x="3428" y="7108"/>
                  </a:cubicBezTo>
                  <a:cubicBezTo>
                    <a:pt x="3457" y="7148"/>
                    <a:pt x="3497" y="7165"/>
                    <a:pt x="3537" y="7165"/>
                  </a:cubicBezTo>
                  <a:cubicBezTo>
                    <a:pt x="3630" y="7165"/>
                    <a:pt x="3721" y="7072"/>
                    <a:pt x="3652" y="6977"/>
                  </a:cubicBezTo>
                  <a:cubicBezTo>
                    <a:pt x="2121" y="4849"/>
                    <a:pt x="1697" y="2145"/>
                    <a:pt x="158" y="32"/>
                  </a:cubicBezTo>
                  <a:cubicBezTo>
                    <a:pt x="142" y="10"/>
                    <a:pt x="119" y="1"/>
                    <a:pt x="9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01" name="Google Shape;664;p40">
              <a:extLst>
                <a:ext uri="{FF2B5EF4-FFF2-40B4-BE49-F238E27FC236}">
                  <a16:creationId xmlns:a16="http://schemas.microsoft.com/office/drawing/2014/main" id="{08C0832E-9874-46F3-A3DC-BF9CDDFE78C9}"/>
                </a:ext>
              </a:extLst>
            </p:cNvPr>
            <p:cNvSpPr/>
            <p:nvPr/>
          </p:nvSpPr>
          <p:spPr>
            <a:xfrm>
              <a:off x="5290775" y="1493450"/>
              <a:ext cx="80025" cy="177450"/>
            </a:xfrm>
            <a:custGeom>
              <a:avLst/>
              <a:gdLst/>
              <a:ahLst/>
              <a:cxnLst/>
              <a:rect l="l" t="t" r="r" b="b"/>
              <a:pathLst>
                <a:path w="3201" h="7098" extrusionOk="0">
                  <a:moveTo>
                    <a:pt x="3116" y="0"/>
                  </a:moveTo>
                  <a:cubicBezTo>
                    <a:pt x="3095" y="0"/>
                    <a:pt x="3073" y="9"/>
                    <a:pt x="3060" y="30"/>
                  </a:cubicBezTo>
                  <a:cubicBezTo>
                    <a:pt x="2384" y="1134"/>
                    <a:pt x="1876" y="2360"/>
                    <a:pt x="1365" y="3546"/>
                  </a:cubicBezTo>
                  <a:cubicBezTo>
                    <a:pt x="886" y="4651"/>
                    <a:pt x="302" y="5801"/>
                    <a:pt x="18" y="6970"/>
                  </a:cubicBezTo>
                  <a:cubicBezTo>
                    <a:pt x="1" y="7041"/>
                    <a:pt x="63" y="7097"/>
                    <a:pt x="123" y="7097"/>
                  </a:cubicBezTo>
                  <a:cubicBezTo>
                    <a:pt x="154" y="7097"/>
                    <a:pt x="184" y="7082"/>
                    <a:pt x="203" y="7047"/>
                  </a:cubicBezTo>
                  <a:cubicBezTo>
                    <a:pt x="794" y="5907"/>
                    <a:pt x="1174" y="4624"/>
                    <a:pt x="1685" y="3445"/>
                  </a:cubicBezTo>
                  <a:cubicBezTo>
                    <a:pt x="2173" y="2318"/>
                    <a:pt x="2742" y="1225"/>
                    <a:pt x="3183" y="83"/>
                  </a:cubicBezTo>
                  <a:cubicBezTo>
                    <a:pt x="3200" y="35"/>
                    <a:pt x="3158" y="0"/>
                    <a:pt x="31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02" name="Google Shape;665;p40">
              <a:extLst>
                <a:ext uri="{FF2B5EF4-FFF2-40B4-BE49-F238E27FC236}">
                  <a16:creationId xmlns:a16="http://schemas.microsoft.com/office/drawing/2014/main" id="{3FDC1E29-3617-4F4E-AEE8-673C0339B92C}"/>
                </a:ext>
              </a:extLst>
            </p:cNvPr>
            <p:cNvSpPr/>
            <p:nvPr/>
          </p:nvSpPr>
          <p:spPr>
            <a:xfrm>
              <a:off x="5272600" y="1486225"/>
              <a:ext cx="102000" cy="23850"/>
            </a:xfrm>
            <a:custGeom>
              <a:avLst/>
              <a:gdLst/>
              <a:ahLst/>
              <a:cxnLst/>
              <a:rect l="l" t="t" r="r" b="b"/>
              <a:pathLst>
                <a:path w="4080" h="954" extrusionOk="0">
                  <a:moveTo>
                    <a:pt x="4057" y="0"/>
                  </a:moveTo>
                  <a:lnTo>
                    <a:pt x="29" y="44"/>
                  </a:lnTo>
                  <a:lnTo>
                    <a:pt x="1" y="692"/>
                  </a:lnTo>
                  <a:lnTo>
                    <a:pt x="4079" y="953"/>
                  </a:lnTo>
                  <a:lnTo>
                    <a:pt x="405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03" name="Google Shape;666;p40">
              <a:extLst>
                <a:ext uri="{FF2B5EF4-FFF2-40B4-BE49-F238E27FC236}">
                  <a16:creationId xmlns:a16="http://schemas.microsoft.com/office/drawing/2014/main" id="{A72224C0-4A38-4EF1-9EA1-AF57C10B1B00}"/>
                </a:ext>
              </a:extLst>
            </p:cNvPr>
            <p:cNvSpPr/>
            <p:nvPr/>
          </p:nvSpPr>
          <p:spPr>
            <a:xfrm>
              <a:off x="5246975" y="1373400"/>
              <a:ext cx="129425" cy="111975"/>
            </a:xfrm>
            <a:custGeom>
              <a:avLst/>
              <a:gdLst/>
              <a:ahLst/>
              <a:cxnLst/>
              <a:rect l="l" t="t" r="r" b="b"/>
              <a:pathLst>
                <a:path w="5177" h="4479" extrusionOk="0">
                  <a:moveTo>
                    <a:pt x="2214" y="0"/>
                  </a:moveTo>
                  <a:cubicBezTo>
                    <a:pt x="1979" y="13"/>
                    <a:pt x="1742" y="31"/>
                    <a:pt x="1507" y="49"/>
                  </a:cubicBezTo>
                  <a:cubicBezTo>
                    <a:pt x="1177" y="74"/>
                    <a:pt x="848" y="103"/>
                    <a:pt x="520" y="103"/>
                  </a:cubicBezTo>
                  <a:cubicBezTo>
                    <a:pt x="478" y="103"/>
                    <a:pt x="437" y="102"/>
                    <a:pt x="396" y="101"/>
                  </a:cubicBezTo>
                  <a:lnTo>
                    <a:pt x="130" y="655"/>
                  </a:lnTo>
                  <a:cubicBezTo>
                    <a:pt x="0" y="1834"/>
                    <a:pt x="323" y="3139"/>
                    <a:pt x="1261" y="3863"/>
                  </a:cubicBezTo>
                  <a:cubicBezTo>
                    <a:pt x="1833" y="4308"/>
                    <a:pt x="2553" y="4479"/>
                    <a:pt x="3286" y="4479"/>
                  </a:cubicBezTo>
                  <a:cubicBezTo>
                    <a:pt x="3673" y="4479"/>
                    <a:pt x="4063" y="4431"/>
                    <a:pt x="4436" y="4351"/>
                  </a:cubicBezTo>
                  <a:cubicBezTo>
                    <a:pt x="4509" y="4333"/>
                    <a:pt x="4584" y="4316"/>
                    <a:pt x="4656" y="4298"/>
                  </a:cubicBezTo>
                  <a:cubicBezTo>
                    <a:pt x="4597" y="3822"/>
                    <a:pt x="4559" y="3338"/>
                    <a:pt x="4601" y="2857"/>
                  </a:cubicBezTo>
                  <a:cubicBezTo>
                    <a:pt x="4643" y="2315"/>
                    <a:pt x="4790" y="1775"/>
                    <a:pt x="5080" y="1316"/>
                  </a:cubicBezTo>
                  <a:cubicBezTo>
                    <a:pt x="5111" y="1267"/>
                    <a:pt x="5144" y="1219"/>
                    <a:pt x="5177" y="1171"/>
                  </a:cubicBezTo>
                  <a:cubicBezTo>
                    <a:pt x="4900" y="1152"/>
                    <a:pt x="4624" y="1142"/>
                    <a:pt x="4347" y="1142"/>
                  </a:cubicBezTo>
                  <a:cubicBezTo>
                    <a:pt x="4012" y="1142"/>
                    <a:pt x="3677" y="1156"/>
                    <a:pt x="3343" y="1184"/>
                  </a:cubicBezTo>
                  <a:cubicBezTo>
                    <a:pt x="3218" y="852"/>
                    <a:pt x="3092" y="521"/>
                    <a:pt x="2967" y="189"/>
                  </a:cubicBezTo>
                  <a:cubicBezTo>
                    <a:pt x="2956" y="150"/>
                    <a:pt x="2934" y="112"/>
                    <a:pt x="2906" y="84"/>
                  </a:cubicBezTo>
                  <a:cubicBezTo>
                    <a:pt x="2868" y="51"/>
                    <a:pt x="2818" y="46"/>
                    <a:pt x="2770" y="40"/>
                  </a:cubicBezTo>
                  <a:cubicBezTo>
                    <a:pt x="2585" y="22"/>
                    <a:pt x="2398" y="7"/>
                    <a:pt x="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04" name="Google Shape;667;p40">
              <a:extLst>
                <a:ext uri="{FF2B5EF4-FFF2-40B4-BE49-F238E27FC236}">
                  <a16:creationId xmlns:a16="http://schemas.microsoft.com/office/drawing/2014/main" id="{5F7B103D-95CB-4FC7-9381-CCBAF5978340}"/>
                </a:ext>
              </a:extLst>
            </p:cNvPr>
            <p:cNvSpPr/>
            <p:nvPr/>
          </p:nvSpPr>
          <p:spPr>
            <a:xfrm>
              <a:off x="5237850" y="1259900"/>
              <a:ext cx="95075" cy="130525"/>
            </a:xfrm>
            <a:custGeom>
              <a:avLst/>
              <a:gdLst/>
              <a:ahLst/>
              <a:cxnLst/>
              <a:rect l="l" t="t" r="r" b="b"/>
              <a:pathLst>
                <a:path w="3803" h="5221" extrusionOk="0">
                  <a:moveTo>
                    <a:pt x="2144" y="1"/>
                  </a:moveTo>
                  <a:cubicBezTo>
                    <a:pt x="1086" y="275"/>
                    <a:pt x="330" y="1297"/>
                    <a:pt x="148" y="2375"/>
                  </a:cubicBezTo>
                  <a:cubicBezTo>
                    <a:pt x="1" y="3249"/>
                    <a:pt x="179" y="4145"/>
                    <a:pt x="517" y="4971"/>
                  </a:cubicBezTo>
                  <a:cubicBezTo>
                    <a:pt x="969" y="5133"/>
                    <a:pt x="1494" y="5220"/>
                    <a:pt x="2023" y="5220"/>
                  </a:cubicBezTo>
                  <a:cubicBezTo>
                    <a:pt x="2275" y="5220"/>
                    <a:pt x="2528" y="5201"/>
                    <a:pt x="2774" y="5160"/>
                  </a:cubicBezTo>
                  <a:cubicBezTo>
                    <a:pt x="2908" y="5116"/>
                    <a:pt x="3042" y="5070"/>
                    <a:pt x="3174" y="5019"/>
                  </a:cubicBezTo>
                  <a:cubicBezTo>
                    <a:pt x="3229" y="4997"/>
                    <a:pt x="3286" y="4973"/>
                    <a:pt x="3319" y="4925"/>
                  </a:cubicBezTo>
                  <a:cubicBezTo>
                    <a:pt x="3339" y="4887"/>
                    <a:pt x="3352" y="4846"/>
                    <a:pt x="3356" y="4802"/>
                  </a:cubicBezTo>
                  <a:lnTo>
                    <a:pt x="3545" y="3499"/>
                  </a:lnTo>
                  <a:cubicBezTo>
                    <a:pt x="3677" y="2588"/>
                    <a:pt x="3802" y="1611"/>
                    <a:pt x="3394" y="787"/>
                  </a:cubicBezTo>
                  <a:lnTo>
                    <a:pt x="3394" y="787"/>
                  </a:lnTo>
                  <a:cubicBezTo>
                    <a:pt x="3407" y="934"/>
                    <a:pt x="3413" y="1088"/>
                    <a:pt x="3356" y="1226"/>
                  </a:cubicBezTo>
                  <a:cubicBezTo>
                    <a:pt x="3301" y="1353"/>
                    <a:pt x="3178" y="1459"/>
                    <a:pt x="3042" y="1459"/>
                  </a:cubicBezTo>
                  <a:cubicBezTo>
                    <a:pt x="3032" y="1459"/>
                    <a:pt x="3022" y="1458"/>
                    <a:pt x="3012" y="1457"/>
                  </a:cubicBezTo>
                  <a:cubicBezTo>
                    <a:pt x="2834" y="1433"/>
                    <a:pt x="2735" y="1242"/>
                    <a:pt x="2667" y="1075"/>
                  </a:cubicBezTo>
                  <a:lnTo>
                    <a:pt x="2247" y="69"/>
                  </a:lnTo>
                  <a:lnTo>
                    <a:pt x="214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05" name="Google Shape;668;p40">
              <a:extLst>
                <a:ext uri="{FF2B5EF4-FFF2-40B4-BE49-F238E27FC236}">
                  <a16:creationId xmlns:a16="http://schemas.microsoft.com/office/drawing/2014/main" id="{82E0FD6F-38C5-4381-8A54-2F751EB043C1}"/>
                </a:ext>
              </a:extLst>
            </p:cNvPr>
            <p:cNvSpPr/>
            <p:nvPr/>
          </p:nvSpPr>
          <p:spPr>
            <a:xfrm>
              <a:off x="5250100" y="1268500"/>
              <a:ext cx="107250" cy="125975"/>
            </a:xfrm>
            <a:custGeom>
              <a:avLst/>
              <a:gdLst/>
              <a:ahLst/>
              <a:cxnLst/>
              <a:rect l="l" t="t" r="r" b="b"/>
              <a:pathLst>
                <a:path w="4290" h="5039" extrusionOk="0">
                  <a:moveTo>
                    <a:pt x="1185" y="1"/>
                  </a:moveTo>
                  <a:cubicBezTo>
                    <a:pt x="1122" y="1"/>
                    <a:pt x="1058" y="13"/>
                    <a:pt x="997" y="39"/>
                  </a:cubicBezTo>
                  <a:cubicBezTo>
                    <a:pt x="839" y="105"/>
                    <a:pt x="716" y="234"/>
                    <a:pt x="620" y="373"/>
                  </a:cubicBezTo>
                  <a:cubicBezTo>
                    <a:pt x="385" y="711"/>
                    <a:pt x="275" y="1117"/>
                    <a:pt x="200" y="1521"/>
                  </a:cubicBezTo>
                  <a:cubicBezTo>
                    <a:pt x="29" y="2424"/>
                    <a:pt x="0" y="3351"/>
                    <a:pt x="117" y="4262"/>
                  </a:cubicBezTo>
                  <a:cubicBezTo>
                    <a:pt x="145" y="4480"/>
                    <a:pt x="189" y="4712"/>
                    <a:pt x="354" y="4855"/>
                  </a:cubicBezTo>
                  <a:cubicBezTo>
                    <a:pt x="457" y="4947"/>
                    <a:pt x="596" y="4989"/>
                    <a:pt x="734" y="5013"/>
                  </a:cubicBezTo>
                  <a:cubicBezTo>
                    <a:pt x="839" y="5031"/>
                    <a:pt x="945" y="5039"/>
                    <a:pt x="1050" y="5039"/>
                  </a:cubicBezTo>
                  <a:cubicBezTo>
                    <a:pt x="1419" y="5039"/>
                    <a:pt x="1790" y="4945"/>
                    <a:pt x="2150" y="4851"/>
                  </a:cubicBezTo>
                  <a:cubicBezTo>
                    <a:pt x="2638" y="4723"/>
                    <a:pt x="3123" y="4598"/>
                    <a:pt x="3611" y="4469"/>
                  </a:cubicBezTo>
                  <a:cubicBezTo>
                    <a:pt x="3798" y="4418"/>
                    <a:pt x="3993" y="4363"/>
                    <a:pt x="4125" y="4220"/>
                  </a:cubicBezTo>
                  <a:cubicBezTo>
                    <a:pt x="4257" y="4080"/>
                    <a:pt x="4290" y="3827"/>
                    <a:pt x="4138" y="3707"/>
                  </a:cubicBezTo>
                  <a:lnTo>
                    <a:pt x="4138" y="3707"/>
                  </a:lnTo>
                  <a:cubicBezTo>
                    <a:pt x="3581" y="3767"/>
                    <a:pt x="3022" y="3796"/>
                    <a:pt x="2463" y="3796"/>
                  </a:cubicBezTo>
                  <a:cubicBezTo>
                    <a:pt x="2289" y="3796"/>
                    <a:pt x="2114" y="3794"/>
                    <a:pt x="1940" y="3788"/>
                  </a:cubicBezTo>
                  <a:cubicBezTo>
                    <a:pt x="1876" y="3786"/>
                    <a:pt x="1810" y="3783"/>
                    <a:pt x="1760" y="3746"/>
                  </a:cubicBezTo>
                  <a:cubicBezTo>
                    <a:pt x="1674" y="3685"/>
                    <a:pt x="1667" y="3564"/>
                    <a:pt x="1669" y="3458"/>
                  </a:cubicBezTo>
                  <a:cubicBezTo>
                    <a:pt x="1685" y="2731"/>
                    <a:pt x="1700" y="2004"/>
                    <a:pt x="1718" y="1278"/>
                  </a:cubicBezTo>
                  <a:cubicBezTo>
                    <a:pt x="1729" y="854"/>
                    <a:pt x="1746" y="316"/>
                    <a:pt x="1478" y="100"/>
                  </a:cubicBezTo>
                  <a:cubicBezTo>
                    <a:pt x="1394" y="35"/>
                    <a:pt x="1290" y="1"/>
                    <a:pt x="11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06" name="Google Shape;669;p40">
              <a:extLst>
                <a:ext uri="{FF2B5EF4-FFF2-40B4-BE49-F238E27FC236}">
                  <a16:creationId xmlns:a16="http://schemas.microsoft.com/office/drawing/2014/main" id="{DA1CBABD-2C0B-42AE-9E25-E6AC27C4FD8C}"/>
                </a:ext>
              </a:extLst>
            </p:cNvPr>
            <p:cNvSpPr/>
            <p:nvPr/>
          </p:nvSpPr>
          <p:spPr>
            <a:xfrm>
              <a:off x="5287475" y="1193700"/>
              <a:ext cx="75375" cy="71875"/>
            </a:xfrm>
            <a:custGeom>
              <a:avLst/>
              <a:gdLst/>
              <a:ahLst/>
              <a:cxnLst/>
              <a:rect l="l" t="t" r="r" b="b"/>
              <a:pathLst>
                <a:path w="3015" h="2875" extrusionOk="0">
                  <a:moveTo>
                    <a:pt x="1920" y="0"/>
                  </a:moveTo>
                  <a:cubicBezTo>
                    <a:pt x="1562" y="130"/>
                    <a:pt x="1165" y="97"/>
                    <a:pt x="789" y="121"/>
                  </a:cubicBezTo>
                  <a:cubicBezTo>
                    <a:pt x="598" y="132"/>
                    <a:pt x="403" y="150"/>
                    <a:pt x="207" y="165"/>
                  </a:cubicBezTo>
                  <a:cubicBezTo>
                    <a:pt x="177" y="240"/>
                    <a:pt x="150" y="316"/>
                    <a:pt x="133" y="396"/>
                  </a:cubicBezTo>
                  <a:cubicBezTo>
                    <a:pt x="1" y="962"/>
                    <a:pt x="164" y="1566"/>
                    <a:pt x="462" y="2062"/>
                  </a:cubicBezTo>
                  <a:cubicBezTo>
                    <a:pt x="871" y="2589"/>
                    <a:pt x="1202" y="2829"/>
                    <a:pt x="1769" y="2875"/>
                  </a:cubicBezTo>
                  <a:cubicBezTo>
                    <a:pt x="3014" y="2846"/>
                    <a:pt x="2838" y="1838"/>
                    <a:pt x="2961" y="668"/>
                  </a:cubicBezTo>
                  <a:cubicBezTo>
                    <a:pt x="2920" y="540"/>
                    <a:pt x="2845" y="426"/>
                    <a:pt x="2748" y="334"/>
                  </a:cubicBezTo>
                  <a:cubicBezTo>
                    <a:pt x="2522" y="121"/>
                    <a:pt x="2217" y="40"/>
                    <a:pt x="19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07" name="Google Shape;670;p40">
              <a:extLst>
                <a:ext uri="{FF2B5EF4-FFF2-40B4-BE49-F238E27FC236}">
                  <a16:creationId xmlns:a16="http://schemas.microsoft.com/office/drawing/2014/main" id="{631AD796-77C4-4845-B081-CE4A7756B8CF}"/>
                </a:ext>
              </a:extLst>
            </p:cNvPr>
            <p:cNvSpPr/>
            <p:nvPr/>
          </p:nvSpPr>
          <p:spPr>
            <a:xfrm>
              <a:off x="5350925" y="1215500"/>
              <a:ext cx="10300" cy="3875"/>
            </a:xfrm>
            <a:custGeom>
              <a:avLst/>
              <a:gdLst/>
              <a:ahLst/>
              <a:cxnLst/>
              <a:rect l="l" t="t" r="r" b="b"/>
              <a:pathLst>
                <a:path w="412" h="155" extrusionOk="0">
                  <a:moveTo>
                    <a:pt x="219" y="0"/>
                  </a:moveTo>
                  <a:cubicBezTo>
                    <a:pt x="133" y="0"/>
                    <a:pt x="43" y="41"/>
                    <a:pt x="8" y="112"/>
                  </a:cubicBezTo>
                  <a:cubicBezTo>
                    <a:pt x="1" y="126"/>
                    <a:pt x="12" y="148"/>
                    <a:pt x="30" y="148"/>
                  </a:cubicBezTo>
                  <a:cubicBezTo>
                    <a:pt x="32" y="148"/>
                    <a:pt x="35" y="148"/>
                    <a:pt x="37" y="147"/>
                  </a:cubicBezTo>
                  <a:cubicBezTo>
                    <a:pt x="85" y="123"/>
                    <a:pt x="140" y="110"/>
                    <a:pt x="195" y="110"/>
                  </a:cubicBezTo>
                  <a:cubicBezTo>
                    <a:pt x="254" y="112"/>
                    <a:pt x="300" y="138"/>
                    <a:pt x="355" y="154"/>
                  </a:cubicBezTo>
                  <a:cubicBezTo>
                    <a:pt x="358" y="154"/>
                    <a:pt x="361" y="155"/>
                    <a:pt x="363" y="155"/>
                  </a:cubicBezTo>
                  <a:cubicBezTo>
                    <a:pt x="390" y="155"/>
                    <a:pt x="411" y="125"/>
                    <a:pt x="397" y="99"/>
                  </a:cubicBezTo>
                  <a:cubicBezTo>
                    <a:pt x="366" y="31"/>
                    <a:pt x="294" y="0"/>
                    <a:pt x="2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08" name="Google Shape;671;p40">
              <a:extLst>
                <a:ext uri="{FF2B5EF4-FFF2-40B4-BE49-F238E27FC236}">
                  <a16:creationId xmlns:a16="http://schemas.microsoft.com/office/drawing/2014/main" id="{C9DD690D-E8DA-47A0-A6D5-E486E28ABAE8}"/>
                </a:ext>
              </a:extLst>
            </p:cNvPr>
            <p:cNvSpPr/>
            <p:nvPr/>
          </p:nvSpPr>
          <p:spPr>
            <a:xfrm>
              <a:off x="5322825" y="1213400"/>
              <a:ext cx="16950" cy="5550"/>
            </a:xfrm>
            <a:custGeom>
              <a:avLst/>
              <a:gdLst/>
              <a:ahLst/>
              <a:cxnLst/>
              <a:rect l="l" t="t" r="r" b="b"/>
              <a:pathLst>
                <a:path w="678" h="222" extrusionOk="0">
                  <a:moveTo>
                    <a:pt x="306" y="0"/>
                  </a:moveTo>
                  <a:cubicBezTo>
                    <a:pt x="298" y="0"/>
                    <a:pt x="290" y="0"/>
                    <a:pt x="282" y="1"/>
                  </a:cubicBezTo>
                  <a:cubicBezTo>
                    <a:pt x="179" y="7"/>
                    <a:pt x="36" y="47"/>
                    <a:pt x="8" y="161"/>
                  </a:cubicBezTo>
                  <a:cubicBezTo>
                    <a:pt x="0" y="192"/>
                    <a:pt x="25" y="222"/>
                    <a:pt x="57" y="222"/>
                  </a:cubicBezTo>
                  <a:cubicBezTo>
                    <a:pt x="61" y="222"/>
                    <a:pt x="65" y="221"/>
                    <a:pt x="69" y="220"/>
                  </a:cubicBezTo>
                  <a:cubicBezTo>
                    <a:pt x="157" y="200"/>
                    <a:pt x="217" y="141"/>
                    <a:pt x="315" y="141"/>
                  </a:cubicBezTo>
                  <a:cubicBezTo>
                    <a:pt x="419" y="141"/>
                    <a:pt x="509" y="185"/>
                    <a:pt x="607" y="214"/>
                  </a:cubicBezTo>
                  <a:cubicBezTo>
                    <a:pt x="611" y="215"/>
                    <a:pt x="615" y="215"/>
                    <a:pt x="619" y="215"/>
                  </a:cubicBezTo>
                  <a:cubicBezTo>
                    <a:pt x="654" y="215"/>
                    <a:pt x="677" y="169"/>
                    <a:pt x="649" y="141"/>
                  </a:cubicBezTo>
                  <a:cubicBezTo>
                    <a:pt x="558" y="50"/>
                    <a:pt x="434" y="0"/>
                    <a:pt x="3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09" name="Google Shape;672;p40">
              <a:extLst>
                <a:ext uri="{FF2B5EF4-FFF2-40B4-BE49-F238E27FC236}">
                  <a16:creationId xmlns:a16="http://schemas.microsoft.com/office/drawing/2014/main" id="{261A8E3E-6F59-433E-A387-68A0FE81E1D5}"/>
                </a:ext>
              </a:extLst>
            </p:cNvPr>
            <p:cNvSpPr/>
            <p:nvPr/>
          </p:nvSpPr>
          <p:spPr>
            <a:xfrm>
              <a:off x="5336250" y="1248650"/>
              <a:ext cx="11925" cy="8375"/>
            </a:xfrm>
            <a:custGeom>
              <a:avLst/>
              <a:gdLst/>
              <a:ahLst/>
              <a:cxnLst/>
              <a:rect l="l" t="t" r="r" b="b"/>
              <a:pathLst>
                <a:path w="477" h="335" extrusionOk="0">
                  <a:moveTo>
                    <a:pt x="0" y="1"/>
                  </a:moveTo>
                  <a:cubicBezTo>
                    <a:pt x="55" y="117"/>
                    <a:pt x="112" y="242"/>
                    <a:pt x="200" y="301"/>
                  </a:cubicBezTo>
                  <a:cubicBezTo>
                    <a:pt x="229" y="324"/>
                    <a:pt x="264" y="334"/>
                    <a:pt x="300" y="334"/>
                  </a:cubicBezTo>
                  <a:cubicBezTo>
                    <a:pt x="321" y="334"/>
                    <a:pt x="342" y="331"/>
                    <a:pt x="363" y="323"/>
                  </a:cubicBezTo>
                  <a:cubicBezTo>
                    <a:pt x="380" y="315"/>
                    <a:pt x="395" y="304"/>
                    <a:pt x="409" y="290"/>
                  </a:cubicBezTo>
                  <a:cubicBezTo>
                    <a:pt x="455" y="240"/>
                    <a:pt x="475" y="148"/>
                    <a:pt x="459" y="58"/>
                  </a:cubicBezTo>
                  <a:lnTo>
                    <a:pt x="477" y="25"/>
                  </a:lnTo>
                  <a:lnTo>
                    <a:pt x="477" y="25"/>
                  </a:lnTo>
                  <a:cubicBezTo>
                    <a:pt x="413" y="69"/>
                    <a:pt x="340" y="91"/>
                    <a:pt x="265" y="91"/>
                  </a:cubicBezTo>
                  <a:cubicBezTo>
                    <a:pt x="177" y="91"/>
                    <a:pt x="85" y="61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10" name="Google Shape;673;p40">
              <a:extLst>
                <a:ext uri="{FF2B5EF4-FFF2-40B4-BE49-F238E27FC236}">
                  <a16:creationId xmlns:a16="http://schemas.microsoft.com/office/drawing/2014/main" id="{1C9277C0-C063-4B95-8251-5771DF5FB0CC}"/>
                </a:ext>
              </a:extLst>
            </p:cNvPr>
            <p:cNvSpPr/>
            <p:nvPr/>
          </p:nvSpPr>
          <p:spPr>
            <a:xfrm>
              <a:off x="5338000" y="1216050"/>
              <a:ext cx="14400" cy="29850"/>
            </a:xfrm>
            <a:custGeom>
              <a:avLst/>
              <a:gdLst/>
              <a:ahLst/>
              <a:cxnLst/>
              <a:rect l="l" t="t" r="r" b="b"/>
              <a:pathLst>
                <a:path w="576" h="1194" extrusionOk="0">
                  <a:moveTo>
                    <a:pt x="439" y="1"/>
                  </a:moveTo>
                  <a:cubicBezTo>
                    <a:pt x="428" y="1"/>
                    <a:pt x="418" y="6"/>
                    <a:pt x="411" y="18"/>
                  </a:cubicBezTo>
                  <a:lnTo>
                    <a:pt x="411" y="20"/>
                  </a:lnTo>
                  <a:cubicBezTo>
                    <a:pt x="252" y="255"/>
                    <a:pt x="257" y="712"/>
                    <a:pt x="419" y="970"/>
                  </a:cubicBezTo>
                  <a:lnTo>
                    <a:pt x="419" y="970"/>
                  </a:lnTo>
                  <a:cubicBezTo>
                    <a:pt x="308" y="1012"/>
                    <a:pt x="194" y="1045"/>
                    <a:pt x="77" y="1070"/>
                  </a:cubicBezTo>
                  <a:cubicBezTo>
                    <a:pt x="1" y="1084"/>
                    <a:pt x="27" y="1194"/>
                    <a:pt x="99" y="1194"/>
                  </a:cubicBezTo>
                  <a:cubicBezTo>
                    <a:pt x="103" y="1194"/>
                    <a:pt x="108" y="1193"/>
                    <a:pt x="112" y="1193"/>
                  </a:cubicBezTo>
                  <a:cubicBezTo>
                    <a:pt x="260" y="1164"/>
                    <a:pt x="402" y="1114"/>
                    <a:pt x="539" y="1045"/>
                  </a:cubicBezTo>
                  <a:cubicBezTo>
                    <a:pt x="569" y="1026"/>
                    <a:pt x="576" y="982"/>
                    <a:pt x="550" y="955"/>
                  </a:cubicBezTo>
                  <a:cubicBezTo>
                    <a:pt x="334" y="725"/>
                    <a:pt x="402" y="314"/>
                    <a:pt x="473" y="44"/>
                  </a:cubicBezTo>
                  <a:cubicBezTo>
                    <a:pt x="480" y="19"/>
                    <a:pt x="459" y="1"/>
                    <a:pt x="43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11" name="Google Shape;674;p40">
              <a:extLst>
                <a:ext uri="{FF2B5EF4-FFF2-40B4-BE49-F238E27FC236}">
                  <a16:creationId xmlns:a16="http://schemas.microsoft.com/office/drawing/2014/main" id="{88B11055-6D35-4FFE-AC66-490BBA820718}"/>
                </a:ext>
              </a:extLst>
            </p:cNvPr>
            <p:cNvSpPr/>
            <p:nvPr/>
          </p:nvSpPr>
          <p:spPr>
            <a:xfrm>
              <a:off x="5269750" y="1173400"/>
              <a:ext cx="74525" cy="107625"/>
            </a:xfrm>
            <a:custGeom>
              <a:avLst/>
              <a:gdLst/>
              <a:ahLst/>
              <a:cxnLst/>
              <a:rect l="l" t="t" r="r" b="b"/>
              <a:pathLst>
                <a:path w="2981" h="4305" extrusionOk="0">
                  <a:moveTo>
                    <a:pt x="1952" y="1"/>
                  </a:moveTo>
                  <a:cubicBezTo>
                    <a:pt x="1600" y="1"/>
                    <a:pt x="1241" y="120"/>
                    <a:pt x="956" y="331"/>
                  </a:cubicBezTo>
                  <a:cubicBezTo>
                    <a:pt x="471" y="689"/>
                    <a:pt x="185" y="1273"/>
                    <a:pt x="91" y="1871"/>
                  </a:cubicBezTo>
                  <a:cubicBezTo>
                    <a:pt x="1" y="2446"/>
                    <a:pt x="86" y="3074"/>
                    <a:pt x="453" y="3527"/>
                  </a:cubicBezTo>
                  <a:cubicBezTo>
                    <a:pt x="657" y="3781"/>
                    <a:pt x="936" y="3966"/>
                    <a:pt x="1178" y="4186"/>
                  </a:cubicBezTo>
                  <a:cubicBezTo>
                    <a:pt x="1217" y="4225"/>
                    <a:pt x="1255" y="4265"/>
                    <a:pt x="1294" y="4304"/>
                  </a:cubicBezTo>
                  <a:cubicBezTo>
                    <a:pt x="1391" y="4282"/>
                    <a:pt x="1490" y="4262"/>
                    <a:pt x="1591" y="4247"/>
                  </a:cubicBezTo>
                  <a:cubicBezTo>
                    <a:pt x="1560" y="4146"/>
                    <a:pt x="1549" y="4043"/>
                    <a:pt x="1556" y="3937"/>
                  </a:cubicBezTo>
                  <a:cubicBezTo>
                    <a:pt x="1586" y="3639"/>
                    <a:pt x="1832" y="3417"/>
                    <a:pt x="2032" y="3193"/>
                  </a:cubicBezTo>
                  <a:cubicBezTo>
                    <a:pt x="2704" y="2437"/>
                    <a:pt x="2981" y="1350"/>
                    <a:pt x="2750" y="364"/>
                  </a:cubicBezTo>
                  <a:cubicBezTo>
                    <a:pt x="2735" y="301"/>
                    <a:pt x="2702" y="224"/>
                    <a:pt x="2638" y="224"/>
                  </a:cubicBezTo>
                  <a:lnTo>
                    <a:pt x="2660" y="186"/>
                  </a:lnTo>
                  <a:cubicBezTo>
                    <a:pt x="2445" y="59"/>
                    <a:pt x="2200" y="1"/>
                    <a:pt x="19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12" name="Google Shape;675;p40">
              <a:extLst>
                <a:ext uri="{FF2B5EF4-FFF2-40B4-BE49-F238E27FC236}">
                  <a16:creationId xmlns:a16="http://schemas.microsoft.com/office/drawing/2014/main" id="{BB12BA82-53B6-4ED6-A953-E61EA716545C}"/>
                </a:ext>
              </a:extLst>
            </p:cNvPr>
            <p:cNvSpPr/>
            <p:nvPr/>
          </p:nvSpPr>
          <p:spPr>
            <a:xfrm>
              <a:off x="5298075" y="1264575"/>
              <a:ext cx="16625" cy="42750"/>
            </a:xfrm>
            <a:custGeom>
              <a:avLst/>
              <a:gdLst/>
              <a:ahLst/>
              <a:cxnLst/>
              <a:rect l="l" t="t" r="r" b="b"/>
              <a:pathLst>
                <a:path w="665" h="1710" extrusionOk="0">
                  <a:moveTo>
                    <a:pt x="280" y="0"/>
                  </a:moveTo>
                  <a:lnTo>
                    <a:pt x="177" y="101"/>
                  </a:lnTo>
                  <a:cubicBezTo>
                    <a:pt x="69" y="376"/>
                    <a:pt x="1" y="670"/>
                    <a:pt x="29" y="962"/>
                  </a:cubicBezTo>
                  <a:cubicBezTo>
                    <a:pt x="58" y="1254"/>
                    <a:pt x="196" y="1544"/>
                    <a:pt x="440" y="1709"/>
                  </a:cubicBezTo>
                  <a:cubicBezTo>
                    <a:pt x="592" y="1590"/>
                    <a:pt x="660" y="1388"/>
                    <a:pt x="662" y="1197"/>
                  </a:cubicBezTo>
                  <a:cubicBezTo>
                    <a:pt x="664" y="1004"/>
                    <a:pt x="607" y="815"/>
                    <a:pt x="548" y="631"/>
                  </a:cubicBezTo>
                  <a:cubicBezTo>
                    <a:pt x="477" y="411"/>
                    <a:pt x="403" y="192"/>
                    <a:pt x="2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13" name="Google Shape;676;p40">
              <a:extLst>
                <a:ext uri="{FF2B5EF4-FFF2-40B4-BE49-F238E27FC236}">
                  <a16:creationId xmlns:a16="http://schemas.microsoft.com/office/drawing/2014/main" id="{31A6C530-0EB6-4FEF-B048-65DDEC517440}"/>
                </a:ext>
              </a:extLst>
            </p:cNvPr>
            <p:cNvSpPr/>
            <p:nvPr/>
          </p:nvSpPr>
          <p:spPr>
            <a:xfrm>
              <a:off x="5298700" y="1295375"/>
              <a:ext cx="16325" cy="34350"/>
            </a:xfrm>
            <a:custGeom>
              <a:avLst/>
              <a:gdLst/>
              <a:ahLst/>
              <a:cxnLst/>
              <a:rect l="l" t="t" r="r" b="b"/>
              <a:pathLst>
                <a:path w="653" h="1374" extrusionOk="0">
                  <a:moveTo>
                    <a:pt x="220" y="1"/>
                  </a:moveTo>
                  <a:cubicBezTo>
                    <a:pt x="152" y="88"/>
                    <a:pt x="105" y="189"/>
                    <a:pt x="83" y="297"/>
                  </a:cubicBezTo>
                  <a:cubicBezTo>
                    <a:pt x="0" y="681"/>
                    <a:pt x="110" y="1083"/>
                    <a:pt x="378" y="1373"/>
                  </a:cubicBezTo>
                  <a:cubicBezTo>
                    <a:pt x="492" y="1292"/>
                    <a:pt x="567" y="1164"/>
                    <a:pt x="606" y="1028"/>
                  </a:cubicBezTo>
                  <a:cubicBezTo>
                    <a:pt x="639" y="892"/>
                    <a:pt x="652" y="752"/>
                    <a:pt x="643" y="611"/>
                  </a:cubicBezTo>
                  <a:cubicBezTo>
                    <a:pt x="637" y="420"/>
                    <a:pt x="608" y="211"/>
                    <a:pt x="466" y="84"/>
                  </a:cubicBezTo>
                  <a:lnTo>
                    <a:pt x="22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14" name="Google Shape;677;p40">
              <a:extLst>
                <a:ext uri="{FF2B5EF4-FFF2-40B4-BE49-F238E27FC236}">
                  <a16:creationId xmlns:a16="http://schemas.microsoft.com/office/drawing/2014/main" id="{469DE5AA-B49A-40C4-8A15-FE9BC65A560E}"/>
                </a:ext>
              </a:extLst>
            </p:cNvPr>
            <p:cNvSpPr/>
            <p:nvPr/>
          </p:nvSpPr>
          <p:spPr>
            <a:xfrm>
              <a:off x="5302925" y="1318700"/>
              <a:ext cx="10875" cy="24400"/>
            </a:xfrm>
            <a:custGeom>
              <a:avLst/>
              <a:gdLst/>
              <a:ahLst/>
              <a:cxnLst/>
              <a:rect l="l" t="t" r="r" b="b"/>
              <a:pathLst>
                <a:path w="435" h="976" extrusionOk="0">
                  <a:moveTo>
                    <a:pt x="119" y="1"/>
                  </a:moveTo>
                  <a:cubicBezTo>
                    <a:pt x="55" y="163"/>
                    <a:pt x="0" y="335"/>
                    <a:pt x="5" y="508"/>
                  </a:cubicBezTo>
                  <a:cubicBezTo>
                    <a:pt x="9" y="682"/>
                    <a:pt x="77" y="864"/>
                    <a:pt x="220" y="965"/>
                  </a:cubicBezTo>
                  <a:cubicBezTo>
                    <a:pt x="226" y="972"/>
                    <a:pt x="237" y="976"/>
                    <a:pt x="246" y="976"/>
                  </a:cubicBezTo>
                  <a:cubicBezTo>
                    <a:pt x="266" y="976"/>
                    <a:pt x="279" y="956"/>
                    <a:pt x="288" y="939"/>
                  </a:cubicBezTo>
                  <a:cubicBezTo>
                    <a:pt x="413" y="669"/>
                    <a:pt x="435" y="361"/>
                    <a:pt x="354" y="76"/>
                  </a:cubicBezTo>
                  <a:lnTo>
                    <a:pt x="11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15" name="Google Shape;678;p40">
              <a:extLst>
                <a:ext uri="{FF2B5EF4-FFF2-40B4-BE49-F238E27FC236}">
                  <a16:creationId xmlns:a16="http://schemas.microsoft.com/office/drawing/2014/main" id="{141806EC-72AE-4DF8-BF7E-87E0359F6C1C}"/>
                </a:ext>
              </a:extLst>
            </p:cNvPr>
            <p:cNvSpPr/>
            <p:nvPr/>
          </p:nvSpPr>
          <p:spPr>
            <a:xfrm>
              <a:off x="5330050" y="1228675"/>
              <a:ext cx="7100" cy="5500"/>
            </a:xfrm>
            <a:custGeom>
              <a:avLst/>
              <a:gdLst/>
              <a:ahLst/>
              <a:cxnLst/>
              <a:rect l="l" t="t" r="r" b="b"/>
              <a:pathLst>
                <a:path w="284" h="220" extrusionOk="0">
                  <a:moveTo>
                    <a:pt x="141" y="0"/>
                  </a:moveTo>
                  <a:cubicBezTo>
                    <a:pt x="0" y="0"/>
                    <a:pt x="0" y="220"/>
                    <a:pt x="141" y="220"/>
                  </a:cubicBezTo>
                  <a:cubicBezTo>
                    <a:pt x="283" y="220"/>
                    <a:pt x="283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16" name="Google Shape;679;p40">
              <a:extLst>
                <a:ext uri="{FF2B5EF4-FFF2-40B4-BE49-F238E27FC236}">
                  <a16:creationId xmlns:a16="http://schemas.microsoft.com/office/drawing/2014/main" id="{39D8F905-43D8-44C6-AB59-72AE07F82AAB}"/>
                </a:ext>
              </a:extLst>
            </p:cNvPr>
            <p:cNvSpPr/>
            <p:nvPr/>
          </p:nvSpPr>
          <p:spPr>
            <a:xfrm>
              <a:off x="5362750" y="1357700"/>
              <a:ext cx="43175" cy="23625"/>
            </a:xfrm>
            <a:custGeom>
              <a:avLst/>
              <a:gdLst/>
              <a:ahLst/>
              <a:cxnLst/>
              <a:rect l="l" t="t" r="r" b="b"/>
              <a:pathLst>
                <a:path w="1727" h="945" extrusionOk="0">
                  <a:moveTo>
                    <a:pt x="249" y="0"/>
                  </a:moveTo>
                  <a:cubicBezTo>
                    <a:pt x="249" y="48"/>
                    <a:pt x="1" y="824"/>
                    <a:pt x="873" y="936"/>
                  </a:cubicBezTo>
                  <a:cubicBezTo>
                    <a:pt x="918" y="942"/>
                    <a:pt x="961" y="945"/>
                    <a:pt x="1001" y="945"/>
                  </a:cubicBezTo>
                  <a:cubicBezTo>
                    <a:pt x="1726" y="945"/>
                    <a:pt x="1565" y="16"/>
                    <a:pt x="1565" y="16"/>
                  </a:cubicBezTo>
                  <a:lnTo>
                    <a:pt x="24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17" name="Google Shape;680;p40">
              <a:extLst>
                <a:ext uri="{FF2B5EF4-FFF2-40B4-BE49-F238E27FC236}">
                  <a16:creationId xmlns:a16="http://schemas.microsoft.com/office/drawing/2014/main" id="{82040EE1-46D9-4ED4-97F2-35E0BA95A3F7}"/>
                </a:ext>
              </a:extLst>
            </p:cNvPr>
            <p:cNvSpPr/>
            <p:nvPr/>
          </p:nvSpPr>
          <p:spPr>
            <a:xfrm>
              <a:off x="5347275" y="1350325"/>
              <a:ext cx="34725" cy="30525"/>
            </a:xfrm>
            <a:custGeom>
              <a:avLst/>
              <a:gdLst/>
              <a:ahLst/>
              <a:cxnLst/>
              <a:rect l="l" t="t" r="r" b="b"/>
              <a:pathLst>
                <a:path w="1389" h="1221" extrusionOk="0">
                  <a:moveTo>
                    <a:pt x="624" y="1"/>
                  </a:moveTo>
                  <a:cubicBezTo>
                    <a:pt x="435" y="152"/>
                    <a:pt x="275" y="335"/>
                    <a:pt x="150" y="543"/>
                  </a:cubicBezTo>
                  <a:lnTo>
                    <a:pt x="1" y="963"/>
                  </a:lnTo>
                  <a:cubicBezTo>
                    <a:pt x="198" y="1064"/>
                    <a:pt x="407" y="1141"/>
                    <a:pt x="624" y="1191"/>
                  </a:cubicBezTo>
                  <a:cubicBezTo>
                    <a:pt x="689" y="1208"/>
                    <a:pt x="756" y="1220"/>
                    <a:pt x="823" y="1220"/>
                  </a:cubicBezTo>
                  <a:cubicBezTo>
                    <a:pt x="881" y="1220"/>
                    <a:pt x="939" y="1210"/>
                    <a:pt x="991" y="1185"/>
                  </a:cubicBezTo>
                  <a:cubicBezTo>
                    <a:pt x="1103" y="1130"/>
                    <a:pt x="1169" y="969"/>
                    <a:pt x="1088" y="875"/>
                  </a:cubicBezTo>
                  <a:lnTo>
                    <a:pt x="1088" y="875"/>
                  </a:lnTo>
                  <a:cubicBezTo>
                    <a:pt x="1112" y="877"/>
                    <a:pt x="1136" y="879"/>
                    <a:pt x="1159" y="879"/>
                  </a:cubicBezTo>
                  <a:cubicBezTo>
                    <a:pt x="1188" y="879"/>
                    <a:pt x="1215" y="876"/>
                    <a:pt x="1241" y="864"/>
                  </a:cubicBezTo>
                  <a:cubicBezTo>
                    <a:pt x="1290" y="842"/>
                    <a:pt x="1325" y="785"/>
                    <a:pt x="1301" y="739"/>
                  </a:cubicBezTo>
                  <a:cubicBezTo>
                    <a:pt x="1279" y="690"/>
                    <a:pt x="1213" y="677"/>
                    <a:pt x="1191" y="631"/>
                  </a:cubicBezTo>
                  <a:lnTo>
                    <a:pt x="1191" y="631"/>
                  </a:lnTo>
                  <a:cubicBezTo>
                    <a:pt x="1211" y="634"/>
                    <a:pt x="1232" y="637"/>
                    <a:pt x="1252" y="637"/>
                  </a:cubicBezTo>
                  <a:cubicBezTo>
                    <a:pt x="1278" y="637"/>
                    <a:pt x="1303" y="632"/>
                    <a:pt x="1325" y="620"/>
                  </a:cubicBezTo>
                  <a:cubicBezTo>
                    <a:pt x="1364" y="600"/>
                    <a:pt x="1389" y="541"/>
                    <a:pt x="1358" y="508"/>
                  </a:cubicBezTo>
                  <a:cubicBezTo>
                    <a:pt x="1345" y="495"/>
                    <a:pt x="1327" y="486"/>
                    <a:pt x="1307" y="480"/>
                  </a:cubicBezTo>
                  <a:cubicBezTo>
                    <a:pt x="1193" y="442"/>
                    <a:pt x="1077" y="411"/>
                    <a:pt x="959" y="387"/>
                  </a:cubicBezTo>
                  <a:lnTo>
                    <a:pt x="959" y="387"/>
                  </a:lnTo>
                  <a:cubicBezTo>
                    <a:pt x="959" y="387"/>
                    <a:pt x="959" y="387"/>
                    <a:pt x="960" y="387"/>
                  </a:cubicBezTo>
                  <a:cubicBezTo>
                    <a:pt x="1006" y="387"/>
                    <a:pt x="1052" y="382"/>
                    <a:pt x="1097" y="368"/>
                  </a:cubicBezTo>
                  <a:cubicBezTo>
                    <a:pt x="1219" y="328"/>
                    <a:pt x="1323" y="194"/>
                    <a:pt x="1281" y="71"/>
                  </a:cubicBezTo>
                  <a:lnTo>
                    <a:pt x="1281" y="71"/>
                  </a:lnTo>
                  <a:cubicBezTo>
                    <a:pt x="1202" y="93"/>
                    <a:pt x="1121" y="104"/>
                    <a:pt x="1040" y="104"/>
                  </a:cubicBezTo>
                  <a:cubicBezTo>
                    <a:pt x="896" y="104"/>
                    <a:pt x="754" y="70"/>
                    <a:pt x="6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18" name="Google Shape;681;p40">
              <a:extLst>
                <a:ext uri="{FF2B5EF4-FFF2-40B4-BE49-F238E27FC236}">
                  <a16:creationId xmlns:a16="http://schemas.microsoft.com/office/drawing/2014/main" id="{0B2CEDCF-5474-46B8-9A80-B9470C3A4541}"/>
                </a:ext>
              </a:extLst>
            </p:cNvPr>
            <p:cNvSpPr/>
            <p:nvPr/>
          </p:nvSpPr>
          <p:spPr>
            <a:xfrm>
              <a:off x="5352275" y="1228200"/>
              <a:ext cx="5275" cy="4050"/>
            </a:xfrm>
            <a:custGeom>
              <a:avLst/>
              <a:gdLst/>
              <a:ahLst/>
              <a:cxnLst/>
              <a:rect l="l" t="t" r="r" b="b"/>
              <a:pathLst>
                <a:path w="211" h="162" extrusionOk="0">
                  <a:moveTo>
                    <a:pt x="118" y="0"/>
                  </a:moveTo>
                  <a:cubicBezTo>
                    <a:pt x="111" y="0"/>
                    <a:pt x="103" y="2"/>
                    <a:pt x="95" y="4"/>
                  </a:cubicBezTo>
                  <a:cubicBezTo>
                    <a:pt x="75" y="10"/>
                    <a:pt x="55" y="17"/>
                    <a:pt x="36" y="26"/>
                  </a:cubicBezTo>
                  <a:cubicBezTo>
                    <a:pt x="14" y="39"/>
                    <a:pt x="0" y="63"/>
                    <a:pt x="0" y="89"/>
                  </a:cubicBezTo>
                  <a:cubicBezTo>
                    <a:pt x="0" y="100"/>
                    <a:pt x="3" y="111"/>
                    <a:pt x="7" y="120"/>
                  </a:cubicBezTo>
                  <a:lnTo>
                    <a:pt x="11" y="127"/>
                  </a:lnTo>
                  <a:cubicBezTo>
                    <a:pt x="24" y="149"/>
                    <a:pt x="50" y="161"/>
                    <a:pt x="77" y="161"/>
                  </a:cubicBezTo>
                  <a:cubicBezTo>
                    <a:pt x="82" y="161"/>
                    <a:pt x="87" y="161"/>
                    <a:pt x="93" y="160"/>
                  </a:cubicBezTo>
                  <a:cubicBezTo>
                    <a:pt x="106" y="158"/>
                    <a:pt x="121" y="155"/>
                    <a:pt x="134" y="147"/>
                  </a:cubicBezTo>
                  <a:cubicBezTo>
                    <a:pt x="211" y="116"/>
                    <a:pt x="193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19" name="Google Shape;682;p40">
              <a:extLst>
                <a:ext uri="{FF2B5EF4-FFF2-40B4-BE49-F238E27FC236}">
                  <a16:creationId xmlns:a16="http://schemas.microsoft.com/office/drawing/2014/main" id="{DEB47A31-BC5A-4080-8ABC-78CD9D39BFFA}"/>
                </a:ext>
              </a:extLst>
            </p:cNvPr>
            <p:cNvSpPr/>
            <p:nvPr/>
          </p:nvSpPr>
          <p:spPr>
            <a:xfrm>
              <a:off x="5354025" y="1227575"/>
              <a:ext cx="4100" cy="3525"/>
            </a:xfrm>
            <a:custGeom>
              <a:avLst/>
              <a:gdLst/>
              <a:ahLst/>
              <a:cxnLst/>
              <a:rect l="l" t="t" r="r" b="b"/>
              <a:pathLst>
                <a:path w="164" h="141" extrusionOk="0">
                  <a:moveTo>
                    <a:pt x="163" y="0"/>
                  </a:moveTo>
                  <a:lnTo>
                    <a:pt x="1" y="51"/>
                  </a:lnTo>
                  <a:lnTo>
                    <a:pt x="82" y="141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20" name="Google Shape;683;p40">
              <a:extLst>
                <a:ext uri="{FF2B5EF4-FFF2-40B4-BE49-F238E27FC236}">
                  <a16:creationId xmlns:a16="http://schemas.microsoft.com/office/drawing/2014/main" id="{066C8C0E-62CC-4E37-8833-2D890511CE6E}"/>
                </a:ext>
              </a:extLst>
            </p:cNvPr>
            <p:cNvSpPr/>
            <p:nvPr/>
          </p:nvSpPr>
          <p:spPr>
            <a:xfrm>
              <a:off x="5353775" y="1227325"/>
              <a:ext cx="4650" cy="4050"/>
            </a:xfrm>
            <a:custGeom>
              <a:avLst/>
              <a:gdLst/>
              <a:ahLst/>
              <a:cxnLst/>
              <a:rect l="l" t="t" r="r" b="b"/>
              <a:pathLst>
                <a:path w="186" h="162" extrusionOk="0">
                  <a:moveTo>
                    <a:pt x="152" y="27"/>
                  </a:moveTo>
                  <a:cubicBezTo>
                    <a:pt x="129" y="61"/>
                    <a:pt x="102" y="96"/>
                    <a:pt x="89" y="133"/>
                  </a:cubicBezTo>
                  <a:lnTo>
                    <a:pt x="89" y="133"/>
                  </a:lnTo>
                  <a:cubicBezTo>
                    <a:pt x="82" y="125"/>
                    <a:pt x="74" y="116"/>
                    <a:pt x="66" y="109"/>
                  </a:cubicBezTo>
                  <a:lnTo>
                    <a:pt x="28" y="67"/>
                  </a:lnTo>
                  <a:lnTo>
                    <a:pt x="28" y="67"/>
                  </a:lnTo>
                  <a:lnTo>
                    <a:pt x="152" y="27"/>
                  </a:lnTo>
                  <a:close/>
                  <a:moveTo>
                    <a:pt x="175" y="0"/>
                  </a:moveTo>
                  <a:cubicBezTo>
                    <a:pt x="174" y="0"/>
                    <a:pt x="172" y="1"/>
                    <a:pt x="171" y="1"/>
                  </a:cubicBezTo>
                  <a:lnTo>
                    <a:pt x="11" y="51"/>
                  </a:lnTo>
                  <a:lnTo>
                    <a:pt x="11" y="51"/>
                  </a:lnTo>
                  <a:cubicBezTo>
                    <a:pt x="6" y="51"/>
                    <a:pt x="1" y="56"/>
                    <a:pt x="1" y="61"/>
                  </a:cubicBezTo>
                  <a:lnTo>
                    <a:pt x="1" y="61"/>
                  </a:lnTo>
                  <a:cubicBezTo>
                    <a:pt x="1" y="66"/>
                    <a:pt x="4" y="71"/>
                    <a:pt x="8" y="72"/>
                  </a:cubicBezTo>
                  <a:lnTo>
                    <a:pt x="8" y="72"/>
                  </a:lnTo>
                  <a:lnTo>
                    <a:pt x="85" y="160"/>
                  </a:lnTo>
                  <a:cubicBezTo>
                    <a:pt x="87" y="161"/>
                    <a:pt x="89" y="162"/>
                    <a:pt x="91" y="162"/>
                  </a:cubicBezTo>
                  <a:cubicBezTo>
                    <a:pt x="95" y="162"/>
                    <a:pt x="98" y="160"/>
                    <a:pt x="101" y="157"/>
                  </a:cubicBezTo>
                  <a:lnTo>
                    <a:pt x="182" y="15"/>
                  </a:lnTo>
                  <a:cubicBezTo>
                    <a:pt x="186" y="9"/>
                    <a:pt x="182" y="0"/>
                    <a:pt x="1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21" name="Google Shape;684;p40">
              <a:extLst>
                <a:ext uri="{FF2B5EF4-FFF2-40B4-BE49-F238E27FC236}">
                  <a16:creationId xmlns:a16="http://schemas.microsoft.com/office/drawing/2014/main" id="{513493E8-979F-427F-A567-AE14B51104EA}"/>
                </a:ext>
              </a:extLst>
            </p:cNvPr>
            <p:cNvSpPr/>
            <p:nvPr/>
          </p:nvSpPr>
          <p:spPr>
            <a:xfrm>
              <a:off x="5567950" y="1266225"/>
              <a:ext cx="152325" cy="78050"/>
            </a:xfrm>
            <a:custGeom>
              <a:avLst/>
              <a:gdLst/>
              <a:ahLst/>
              <a:cxnLst/>
              <a:rect l="l" t="t" r="r" b="b"/>
              <a:pathLst>
                <a:path w="6093" h="3122" extrusionOk="0">
                  <a:moveTo>
                    <a:pt x="5611" y="0"/>
                  </a:moveTo>
                  <a:cubicBezTo>
                    <a:pt x="5152" y="141"/>
                    <a:pt x="4968" y="165"/>
                    <a:pt x="4384" y="1254"/>
                  </a:cubicBezTo>
                  <a:cubicBezTo>
                    <a:pt x="4134" y="1718"/>
                    <a:pt x="3617" y="1996"/>
                    <a:pt x="3010" y="1996"/>
                  </a:cubicBezTo>
                  <a:cubicBezTo>
                    <a:pt x="2189" y="1996"/>
                    <a:pt x="1204" y="1487"/>
                    <a:pt x="494" y="238"/>
                  </a:cubicBezTo>
                  <a:cubicBezTo>
                    <a:pt x="478" y="194"/>
                    <a:pt x="438" y="178"/>
                    <a:pt x="389" y="178"/>
                  </a:cubicBezTo>
                  <a:cubicBezTo>
                    <a:pt x="240" y="178"/>
                    <a:pt x="0" y="323"/>
                    <a:pt x="0" y="323"/>
                  </a:cubicBezTo>
                  <a:cubicBezTo>
                    <a:pt x="0" y="323"/>
                    <a:pt x="929" y="3121"/>
                    <a:pt x="3147" y="3121"/>
                  </a:cubicBezTo>
                  <a:cubicBezTo>
                    <a:pt x="3254" y="3121"/>
                    <a:pt x="3364" y="3115"/>
                    <a:pt x="3477" y="3101"/>
                  </a:cubicBezTo>
                  <a:cubicBezTo>
                    <a:pt x="5911" y="2805"/>
                    <a:pt x="6001" y="1012"/>
                    <a:pt x="6013" y="1012"/>
                  </a:cubicBezTo>
                  <a:cubicBezTo>
                    <a:pt x="6013" y="1012"/>
                    <a:pt x="6013" y="1012"/>
                    <a:pt x="6013" y="1013"/>
                  </a:cubicBezTo>
                  <a:cubicBezTo>
                    <a:pt x="6013" y="1013"/>
                    <a:pt x="6070" y="508"/>
                    <a:pt x="6081" y="290"/>
                  </a:cubicBezTo>
                  <a:cubicBezTo>
                    <a:pt x="6092" y="73"/>
                    <a:pt x="5611" y="0"/>
                    <a:pt x="561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22" name="Google Shape;685;p40">
              <a:extLst>
                <a:ext uri="{FF2B5EF4-FFF2-40B4-BE49-F238E27FC236}">
                  <a16:creationId xmlns:a16="http://schemas.microsoft.com/office/drawing/2014/main" id="{7D299B4F-0908-4643-8C84-BB47203313D4}"/>
                </a:ext>
              </a:extLst>
            </p:cNvPr>
            <p:cNvSpPr/>
            <p:nvPr/>
          </p:nvSpPr>
          <p:spPr>
            <a:xfrm>
              <a:off x="5648975" y="1264725"/>
              <a:ext cx="59225" cy="79375"/>
            </a:xfrm>
            <a:custGeom>
              <a:avLst/>
              <a:gdLst/>
              <a:ahLst/>
              <a:cxnLst/>
              <a:rect l="l" t="t" r="r" b="b"/>
              <a:pathLst>
                <a:path w="2369" h="3175" extrusionOk="0">
                  <a:moveTo>
                    <a:pt x="2349" y="0"/>
                  </a:moveTo>
                  <a:cubicBezTo>
                    <a:pt x="2268" y="0"/>
                    <a:pt x="1948" y="25"/>
                    <a:pt x="1676" y="396"/>
                  </a:cubicBezTo>
                  <a:cubicBezTo>
                    <a:pt x="1364" y="825"/>
                    <a:pt x="1167" y="1448"/>
                    <a:pt x="888" y="1613"/>
                  </a:cubicBezTo>
                  <a:cubicBezTo>
                    <a:pt x="609" y="1778"/>
                    <a:pt x="1" y="2008"/>
                    <a:pt x="1" y="2008"/>
                  </a:cubicBezTo>
                  <a:lnTo>
                    <a:pt x="477" y="3175"/>
                  </a:lnTo>
                  <a:cubicBezTo>
                    <a:pt x="477" y="3175"/>
                    <a:pt x="1580" y="3142"/>
                    <a:pt x="2039" y="2731"/>
                  </a:cubicBezTo>
                  <a:lnTo>
                    <a:pt x="2368" y="1"/>
                  </a:lnTo>
                  <a:cubicBezTo>
                    <a:pt x="2368" y="1"/>
                    <a:pt x="2361" y="0"/>
                    <a:pt x="23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23" name="Google Shape;686;p40">
              <a:extLst>
                <a:ext uri="{FF2B5EF4-FFF2-40B4-BE49-F238E27FC236}">
                  <a16:creationId xmlns:a16="http://schemas.microsoft.com/office/drawing/2014/main" id="{603532F5-921E-4EB6-8646-06132FFF7F91}"/>
                </a:ext>
              </a:extLst>
            </p:cNvPr>
            <p:cNvSpPr/>
            <p:nvPr/>
          </p:nvSpPr>
          <p:spPr>
            <a:xfrm>
              <a:off x="5549700" y="1245075"/>
              <a:ext cx="33075" cy="36850"/>
            </a:xfrm>
            <a:custGeom>
              <a:avLst/>
              <a:gdLst/>
              <a:ahLst/>
              <a:cxnLst/>
              <a:rect l="l" t="t" r="r" b="b"/>
              <a:pathLst>
                <a:path w="1323" h="1474" extrusionOk="0">
                  <a:moveTo>
                    <a:pt x="194" y="1"/>
                  </a:moveTo>
                  <a:cubicBezTo>
                    <a:pt x="168" y="27"/>
                    <a:pt x="188" y="71"/>
                    <a:pt x="207" y="100"/>
                  </a:cubicBezTo>
                  <a:lnTo>
                    <a:pt x="552" y="596"/>
                  </a:lnTo>
                  <a:cubicBezTo>
                    <a:pt x="418" y="489"/>
                    <a:pt x="147" y="333"/>
                    <a:pt x="60" y="333"/>
                  </a:cubicBezTo>
                  <a:cubicBezTo>
                    <a:pt x="49" y="333"/>
                    <a:pt x="40" y="335"/>
                    <a:pt x="36" y="341"/>
                  </a:cubicBezTo>
                  <a:cubicBezTo>
                    <a:pt x="1" y="392"/>
                    <a:pt x="148" y="524"/>
                    <a:pt x="227" y="596"/>
                  </a:cubicBezTo>
                  <a:lnTo>
                    <a:pt x="508" y="862"/>
                  </a:lnTo>
                  <a:cubicBezTo>
                    <a:pt x="388" y="803"/>
                    <a:pt x="176" y="716"/>
                    <a:pt x="77" y="716"/>
                  </a:cubicBezTo>
                  <a:cubicBezTo>
                    <a:pt x="49" y="716"/>
                    <a:pt x="31" y="723"/>
                    <a:pt x="25" y="739"/>
                  </a:cubicBezTo>
                  <a:cubicBezTo>
                    <a:pt x="1" y="813"/>
                    <a:pt x="308" y="985"/>
                    <a:pt x="464" y="1095"/>
                  </a:cubicBezTo>
                  <a:cubicBezTo>
                    <a:pt x="655" y="1226"/>
                    <a:pt x="807" y="1444"/>
                    <a:pt x="1037" y="1472"/>
                  </a:cubicBezTo>
                  <a:cubicBezTo>
                    <a:pt x="1045" y="1473"/>
                    <a:pt x="1052" y="1473"/>
                    <a:pt x="1059" y="1473"/>
                  </a:cubicBezTo>
                  <a:cubicBezTo>
                    <a:pt x="1113" y="1473"/>
                    <a:pt x="1166" y="1452"/>
                    <a:pt x="1204" y="1411"/>
                  </a:cubicBezTo>
                  <a:cubicBezTo>
                    <a:pt x="1272" y="1334"/>
                    <a:pt x="1272" y="1213"/>
                    <a:pt x="1272" y="1213"/>
                  </a:cubicBezTo>
                  <a:cubicBezTo>
                    <a:pt x="1204" y="1064"/>
                    <a:pt x="1253" y="890"/>
                    <a:pt x="1288" y="732"/>
                  </a:cubicBezTo>
                  <a:cubicBezTo>
                    <a:pt x="1323" y="575"/>
                    <a:pt x="1319" y="267"/>
                    <a:pt x="1230" y="267"/>
                  </a:cubicBezTo>
                  <a:cubicBezTo>
                    <a:pt x="1230" y="267"/>
                    <a:pt x="1229" y="267"/>
                    <a:pt x="1229" y="267"/>
                  </a:cubicBezTo>
                  <a:cubicBezTo>
                    <a:pt x="1141" y="271"/>
                    <a:pt x="1064" y="559"/>
                    <a:pt x="1059" y="723"/>
                  </a:cubicBezTo>
                  <a:cubicBezTo>
                    <a:pt x="933" y="475"/>
                    <a:pt x="611" y="45"/>
                    <a:pt x="538" y="45"/>
                  </a:cubicBezTo>
                  <a:cubicBezTo>
                    <a:pt x="535" y="45"/>
                    <a:pt x="532" y="45"/>
                    <a:pt x="530" y="47"/>
                  </a:cubicBezTo>
                  <a:cubicBezTo>
                    <a:pt x="477" y="86"/>
                    <a:pt x="710" y="405"/>
                    <a:pt x="820" y="572"/>
                  </a:cubicBezTo>
                  <a:cubicBezTo>
                    <a:pt x="640" y="352"/>
                    <a:pt x="449" y="126"/>
                    <a:pt x="19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24" name="Google Shape;687;p40">
              <a:extLst>
                <a:ext uri="{FF2B5EF4-FFF2-40B4-BE49-F238E27FC236}">
                  <a16:creationId xmlns:a16="http://schemas.microsoft.com/office/drawing/2014/main" id="{9B44B111-6FD4-4F21-8C78-AEBE21863CBE}"/>
                </a:ext>
              </a:extLst>
            </p:cNvPr>
            <p:cNvSpPr/>
            <p:nvPr/>
          </p:nvSpPr>
          <p:spPr>
            <a:xfrm>
              <a:off x="5703600" y="1237175"/>
              <a:ext cx="27600" cy="41975"/>
            </a:xfrm>
            <a:custGeom>
              <a:avLst/>
              <a:gdLst/>
              <a:ahLst/>
              <a:cxnLst/>
              <a:rect l="l" t="t" r="r" b="b"/>
              <a:pathLst>
                <a:path w="1104" h="1679" extrusionOk="0">
                  <a:moveTo>
                    <a:pt x="857" y="1"/>
                  </a:moveTo>
                  <a:lnTo>
                    <a:pt x="102" y="479"/>
                  </a:lnTo>
                  <a:cubicBezTo>
                    <a:pt x="117" y="528"/>
                    <a:pt x="1" y="1678"/>
                    <a:pt x="1" y="1678"/>
                  </a:cubicBezTo>
                  <a:lnTo>
                    <a:pt x="1103" y="1448"/>
                  </a:lnTo>
                  <a:lnTo>
                    <a:pt x="85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25" name="Google Shape;688;p40">
              <a:extLst>
                <a:ext uri="{FF2B5EF4-FFF2-40B4-BE49-F238E27FC236}">
                  <a16:creationId xmlns:a16="http://schemas.microsoft.com/office/drawing/2014/main" id="{E39D7884-FBB2-4E95-83A1-521CC44EC4F2}"/>
                </a:ext>
              </a:extLst>
            </p:cNvPr>
            <p:cNvSpPr/>
            <p:nvPr/>
          </p:nvSpPr>
          <p:spPr>
            <a:xfrm>
              <a:off x="5696750" y="1259575"/>
              <a:ext cx="40875" cy="53725"/>
            </a:xfrm>
            <a:custGeom>
              <a:avLst/>
              <a:gdLst/>
              <a:ahLst/>
              <a:cxnLst/>
              <a:rect l="l" t="t" r="r" b="b"/>
              <a:pathLst>
                <a:path w="1635" h="2149" extrusionOk="0">
                  <a:moveTo>
                    <a:pt x="1245" y="1"/>
                  </a:moveTo>
                  <a:cubicBezTo>
                    <a:pt x="965" y="1"/>
                    <a:pt x="538" y="185"/>
                    <a:pt x="538" y="185"/>
                  </a:cubicBezTo>
                  <a:lnTo>
                    <a:pt x="112" y="800"/>
                  </a:lnTo>
                  <a:lnTo>
                    <a:pt x="0" y="1468"/>
                  </a:lnTo>
                  <a:lnTo>
                    <a:pt x="253" y="2148"/>
                  </a:lnTo>
                  <a:lnTo>
                    <a:pt x="879" y="1863"/>
                  </a:lnTo>
                  <a:cubicBezTo>
                    <a:pt x="879" y="1863"/>
                    <a:pt x="1634" y="152"/>
                    <a:pt x="1404" y="31"/>
                  </a:cubicBezTo>
                  <a:cubicBezTo>
                    <a:pt x="1362" y="10"/>
                    <a:pt x="1307" y="1"/>
                    <a:pt x="12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26" name="Google Shape;689;p40">
              <a:extLst>
                <a:ext uri="{FF2B5EF4-FFF2-40B4-BE49-F238E27FC236}">
                  <a16:creationId xmlns:a16="http://schemas.microsoft.com/office/drawing/2014/main" id="{C0D89368-DFF4-4780-B65D-C1591C0C8894}"/>
                </a:ext>
              </a:extLst>
            </p:cNvPr>
            <p:cNvSpPr/>
            <p:nvPr/>
          </p:nvSpPr>
          <p:spPr>
            <a:xfrm>
              <a:off x="5499975" y="1600700"/>
              <a:ext cx="30225" cy="16275"/>
            </a:xfrm>
            <a:custGeom>
              <a:avLst/>
              <a:gdLst/>
              <a:ahLst/>
              <a:cxnLst/>
              <a:rect l="l" t="t" r="r" b="b"/>
              <a:pathLst>
                <a:path w="1209" h="651" extrusionOk="0">
                  <a:moveTo>
                    <a:pt x="1114" y="0"/>
                  </a:moveTo>
                  <a:lnTo>
                    <a:pt x="488" y="104"/>
                  </a:lnTo>
                  <a:cubicBezTo>
                    <a:pt x="488" y="104"/>
                    <a:pt x="0" y="567"/>
                    <a:pt x="29" y="567"/>
                  </a:cubicBezTo>
                  <a:cubicBezTo>
                    <a:pt x="57" y="567"/>
                    <a:pt x="745" y="650"/>
                    <a:pt x="745" y="650"/>
                  </a:cubicBezTo>
                  <a:lnTo>
                    <a:pt x="1208" y="369"/>
                  </a:lnTo>
                  <a:lnTo>
                    <a:pt x="111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27" name="Google Shape;690;p40">
              <a:extLst>
                <a:ext uri="{FF2B5EF4-FFF2-40B4-BE49-F238E27FC236}">
                  <a16:creationId xmlns:a16="http://schemas.microsoft.com/office/drawing/2014/main" id="{051C72B4-7D07-430E-93B5-49AF5CBDECC9}"/>
                </a:ext>
              </a:extLst>
            </p:cNvPr>
            <p:cNvSpPr/>
            <p:nvPr/>
          </p:nvSpPr>
          <p:spPr>
            <a:xfrm>
              <a:off x="5542325" y="1433800"/>
              <a:ext cx="162125" cy="217550"/>
            </a:xfrm>
            <a:custGeom>
              <a:avLst/>
              <a:gdLst/>
              <a:ahLst/>
              <a:cxnLst/>
              <a:rect l="l" t="t" r="r" b="b"/>
              <a:pathLst>
                <a:path w="6485" h="8702" extrusionOk="0">
                  <a:moveTo>
                    <a:pt x="3915" y="0"/>
                  </a:moveTo>
                  <a:cubicBezTo>
                    <a:pt x="3329" y="158"/>
                    <a:pt x="2753" y="358"/>
                    <a:pt x="2193" y="602"/>
                  </a:cubicBezTo>
                  <a:cubicBezTo>
                    <a:pt x="1965" y="701"/>
                    <a:pt x="1732" y="810"/>
                    <a:pt x="1556" y="990"/>
                  </a:cubicBezTo>
                  <a:cubicBezTo>
                    <a:pt x="1275" y="1278"/>
                    <a:pt x="1183" y="1695"/>
                    <a:pt x="1128" y="2093"/>
                  </a:cubicBezTo>
                  <a:cubicBezTo>
                    <a:pt x="977" y="3180"/>
                    <a:pt x="1023" y="4283"/>
                    <a:pt x="950" y="5376"/>
                  </a:cubicBezTo>
                  <a:cubicBezTo>
                    <a:pt x="876" y="6485"/>
                    <a:pt x="729" y="8383"/>
                    <a:pt x="70" y="8651"/>
                  </a:cubicBezTo>
                  <a:cubicBezTo>
                    <a:pt x="1" y="8688"/>
                    <a:pt x="48" y="8701"/>
                    <a:pt x="150" y="8701"/>
                  </a:cubicBezTo>
                  <a:cubicBezTo>
                    <a:pt x="373" y="8701"/>
                    <a:pt x="857" y="8640"/>
                    <a:pt x="1001" y="8631"/>
                  </a:cubicBezTo>
                  <a:cubicBezTo>
                    <a:pt x="1080" y="8627"/>
                    <a:pt x="1168" y="8618"/>
                    <a:pt x="1225" y="8563"/>
                  </a:cubicBezTo>
                  <a:cubicBezTo>
                    <a:pt x="1278" y="8512"/>
                    <a:pt x="1293" y="8440"/>
                    <a:pt x="1308" y="8370"/>
                  </a:cubicBezTo>
                  <a:cubicBezTo>
                    <a:pt x="1401" y="7961"/>
                    <a:pt x="1535" y="7564"/>
                    <a:pt x="1708" y="7181"/>
                  </a:cubicBezTo>
                  <a:cubicBezTo>
                    <a:pt x="1945" y="6657"/>
                    <a:pt x="2257" y="6165"/>
                    <a:pt x="2470" y="5629"/>
                  </a:cubicBezTo>
                  <a:cubicBezTo>
                    <a:pt x="2685" y="5093"/>
                    <a:pt x="2797" y="4489"/>
                    <a:pt x="2619" y="3940"/>
                  </a:cubicBezTo>
                  <a:cubicBezTo>
                    <a:pt x="2571" y="3793"/>
                    <a:pt x="2501" y="3646"/>
                    <a:pt x="2496" y="3490"/>
                  </a:cubicBezTo>
                  <a:cubicBezTo>
                    <a:pt x="2481" y="3090"/>
                    <a:pt x="2870" y="2807"/>
                    <a:pt x="3215" y="2600"/>
                  </a:cubicBezTo>
                  <a:lnTo>
                    <a:pt x="6485" y="650"/>
                  </a:lnTo>
                  <a:lnTo>
                    <a:pt x="39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28" name="Google Shape;691;p40">
              <a:extLst>
                <a:ext uri="{FF2B5EF4-FFF2-40B4-BE49-F238E27FC236}">
                  <a16:creationId xmlns:a16="http://schemas.microsoft.com/office/drawing/2014/main" id="{B9383FC0-C0C1-4A61-9E18-327D2D5B8A43}"/>
                </a:ext>
              </a:extLst>
            </p:cNvPr>
            <p:cNvSpPr/>
            <p:nvPr/>
          </p:nvSpPr>
          <p:spPr>
            <a:xfrm>
              <a:off x="5472900" y="1605575"/>
              <a:ext cx="59750" cy="33575"/>
            </a:xfrm>
            <a:custGeom>
              <a:avLst/>
              <a:gdLst/>
              <a:ahLst/>
              <a:cxnLst/>
              <a:rect l="l" t="t" r="r" b="b"/>
              <a:pathLst>
                <a:path w="2390" h="1343" extrusionOk="0">
                  <a:moveTo>
                    <a:pt x="2271" y="1"/>
                  </a:moveTo>
                  <a:cubicBezTo>
                    <a:pt x="2069" y="170"/>
                    <a:pt x="1779" y="275"/>
                    <a:pt x="1506" y="275"/>
                  </a:cubicBezTo>
                  <a:cubicBezTo>
                    <a:pt x="1403" y="275"/>
                    <a:pt x="1301" y="260"/>
                    <a:pt x="1208" y="227"/>
                  </a:cubicBezTo>
                  <a:cubicBezTo>
                    <a:pt x="1193" y="240"/>
                    <a:pt x="1178" y="251"/>
                    <a:pt x="1164" y="264"/>
                  </a:cubicBezTo>
                  <a:cubicBezTo>
                    <a:pt x="853" y="523"/>
                    <a:pt x="510" y="741"/>
                    <a:pt x="207" y="1007"/>
                  </a:cubicBezTo>
                  <a:cubicBezTo>
                    <a:pt x="106" y="1092"/>
                    <a:pt x="0" y="1220"/>
                    <a:pt x="49" y="1343"/>
                  </a:cubicBezTo>
                  <a:cubicBezTo>
                    <a:pt x="881" y="1343"/>
                    <a:pt x="1687" y="1053"/>
                    <a:pt x="2331" y="523"/>
                  </a:cubicBezTo>
                  <a:cubicBezTo>
                    <a:pt x="2357" y="508"/>
                    <a:pt x="2375" y="482"/>
                    <a:pt x="2385" y="453"/>
                  </a:cubicBezTo>
                  <a:cubicBezTo>
                    <a:pt x="2390" y="429"/>
                    <a:pt x="2388" y="405"/>
                    <a:pt x="2379" y="381"/>
                  </a:cubicBezTo>
                  <a:cubicBezTo>
                    <a:pt x="2342" y="253"/>
                    <a:pt x="2306" y="128"/>
                    <a:pt x="227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29" name="Google Shape;692;p40">
              <a:extLst>
                <a:ext uri="{FF2B5EF4-FFF2-40B4-BE49-F238E27FC236}">
                  <a16:creationId xmlns:a16="http://schemas.microsoft.com/office/drawing/2014/main" id="{945F9652-3445-4AFA-B6B5-E86BB013170B}"/>
                </a:ext>
              </a:extLst>
            </p:cNvPr>
            <p:cNvSpPr/>
            <p:nvPr/>
          </p:nvSpPr>
          <p:spPr>
            <a:xfrm>
              <a:off x="5554275" y="1438300"/>
              <a:ext cx="122225" cy="207800"/>
            </a:xfrm>
            <a:custGeom>
              <a:avLst/>
              <a:gdLst/>
              <a:ahLst/>
              <a:cxnLst/>
              <a:rect l="l" t="t" r="r" b="b"/>
              <a:pathLst>
                <a:path w="4889" h="8312" extrusionOk="0">
                  <a:moveTo>
                    <a:pt x="3229" y="0"/>
                  </a:moveTo>
                  <a:lnTo>
                    <a:pt x="909" y="147"/>
                  </a:lnTo>
                  <a:cubicBezTo>
                    <a:pt x="909" y="147"/>
                    <a:pt x="598" y="1972"/>
                    <a:pt x="466" y="4406"/>
                  </a:cubicBezTo>
                  <a:cubicBezTo>
                    <a:pt x="332" y="6841"/>
                    <a:pt x="0" y="7755"/>
                    <a:pt x="53" y="7794"/>
                  </a:cubicBezTo>
                  <a:cubicBezTo>
                    <a:pt x="586" y="8187"/>
                    <a:pt x="1120" y="8312"/>
                    <a:pt x="1583" y="8312"/>
                  </a:cubicBezTo>
                  <a:cubicBezTo>
                    <a:pt x="2380" y="8312"/>
                    <a:pt x="2965" y="7944"/>
                    <a:pt x="2965" y="7944"/>
                  </a:cubicBezTo>
                  <a:cubicBezTo>
                    <a:pt x="2965" y="7944"/>
                    <a:pt x="2752" y="5903"/>
                    <a:pt x="2620" y="4983"/>
                  </a:cubicBezTo>
                  <a:cubicBezTo>
                    <a:pt x="2488" y="4061"/>
                    <a:pt x="1979" y="3354"/>
                    <a:pt x="2159" y="3042"/>
                  </a:cubicBezTo>
                  <a:cubicBezTo>
                    <a:pt x="2341" y="2730"/>
                    <a:pt x="4017" y="1660"/>
                    <a:pt x="4017" y="1660"/>
                  </a:cubicBezTo>
                  <a:lnTo>
                    <a:pt x="4889" y="1693"/>
                  </a:lnTo>
                  <a:lnTo>
                    <a:pt x="32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30" name="Google Shape;693;p40">
              <a:extLst>
                <a:ext uri="{FF2B5EF4-FFF2-40B4-BE49-F238E27FC236}">
                  <a16:creationId xmlns:a16="http://schemas.microsoft.com/office/drawing/2014/main" id="{413B49E5-1ABE-4D9A-A63D-6F3DE1D13AFE}"/>
                </a:ext>
              </a:extLst>
            </p:cNvPr>
            <p:cNvSpPr/>
            <p:nvPr/>
          </p:nvSpPr>
          <p:spPr>
            <a:xfrm>
              <a:off x="5512050" y="1373075"/>
              <a:ext cx="263225" cy="258400"/>
            </a:xfrm>
            <a:custGeom>
              <a:avLst/>
              <a:gdLst/>
              <a:ahLst/>
              <a:cxnLst/>
              <a:rect l="l" t="t" r="r" b="b"/>
              <a:pathLst>
                <a:path w="10529" h="10336" extrusionOk="0">
                  <a:moveTo>
                    <a:pt x="8841" y="1"/>
                  </a:moveTo>
                  <a:cubicBezTo>
                    <a:pt x="8666" y="1"/>
                    <a:pt x="8490" y="5"/>
                    <a:pt x="8315" y="13"/>
                  </a:cubicBezTo>
                  <a:cubicBezTo>
                    <a:pt x="8131" y="20"/>
                    <a:pt x="7944" y="35"/>
                    <a:pt x="7759" y="53"/>
                  </a:cubicBezTo>
                  <a:cubicBezTo>
                    <a:pt x="7711" y="59"/>
                    <a:pt x="7661" y="64"/>
                    <a:pt x="7623" y="97"/>
                  </a:cubicBezTo>
                  <a:cubicBezTo>
                    <a:pt x="7592" y="125"/>
                    <a:pt x="7573" y="163"/>
                    <a:pt x="7562" y="202"/>
                  </a:cubicBezTo>
                  <a:cubicBezTo>
                    <a:pt x="7437" y="534"/>
                    <a:pt x="7311" y="865"/>
                    <a:pt x="7186" y="1197"/>
                  </a:cubicBezTo>
                  <a:cubicBezTo>
                    <a:pt x="6852" y="1169"/>
                    <a:pt x="6517" y="1155"/>
                    <a:pt x="6182" y="1155"/>
                  </a:cubicBezTo>
                  <a:cubicBezTo>
                    <a:pt x="5905" y="1155"/>
                    <a:pt x="5629" y="1165"/>
                    <a:pt x="5352" y="1184"/>
                  </a:cubicBezTo>
                  <a:cubicBezTo>
                    <a:pt x="4303" y="1258"/>
                    <a:pt x="3266" y="1469"/>
                    <a:pt x="2271" y="1814"/>
                  </a:cubicBezTo>
                  <a:cubicBezTo>
                    <a:pt x="2098" y="1873"/>
                    <a:pt x="1924" y="1939"/>
                    <a:pt x="1781" y="2056"/>
                  </a:cubicBezTo>
                  <a:cubicBezTo>
                    <a:pt x="1533" y="2260"/>
                    <a:pt x="1423" y="2585"/>
                    <a:pt x="1340" y="2895"/>
                  </a:cubicBezTo>
                  <a:cubicBezTo>
                    <a:pt x="931" y="4412"/>
                    <a:pt x="527" y="8842"/>
                    <a:pt x="5" y="9209"/>
                  </a:cubicBezTo>
                  <a:cubicBezTo>
                    <a:pt x="1" y="9261"/>
                    <a:pt x="2732" y="10335"/>
                    <a:pt x="3124" y="10335"/>
                  </a:cubicBezTo>
                  <a:cubicBezTo>
                    <a:pt x="3144" y="10335"/>
                    <a:pt x="3158" y="10332"/>
                    <a:pt x="3165" y="10326"/>
                  </a:cubicBezTo>
                  <a:cubicBezTo>
                    <a:pt x="3782" y="5750"/>
                    <a:pt x="2368" y="4006"/>
                    <a:pt x="2921" y="3659"/>
                  </a:cubicBezTo>
                  <a:lnTo>
                    <a:pt x="2921" y="3659"/>
                  </a:lnTo>
                  <a:cubicBezTo>
                    <a:pt x="3925" y="3903"/>
                    <a:pt x="4876" y="4065"/>
                    <a:pt x="5873" y="4311"/>
                  </a:cubicBezTo>
                  <a:cubicBezTo>
                    <a:pt x="5945" y="4329"/>
                    <a:pt x="6020" y="4346"/>
                    <a:pt x="6092" y="4362"/>
                  </a:cubicBezTo>
                  <a:cubicBezTo>
                    <a:pt x="6468" y="4443"/>
                    <a:pt x="6859" y="4491"/>
                    <a:pt x="7247" y="4491"/>
                  </a:cubicBezTo>
                  <a:cubicBezTo>
                    <a:pt x="7978" y="4491"/>
                    <a:pt x="8697" y="4320"/>
                    <a:pt x="9268" y="3876"/>
                  </a:cubicBezTo>
                  <a:cubicBezTo>
                    <a:pt x="10204" y="3152"/>
                    <a:pt x="10529" y="1847"/>
                    <a:pt x="10399" y="668"/>
                  </a:cubicBezTo>
                  <a:lnTo>
                    <a:pt x="10133" y="114"/>
                  </a:lnTo>
                  <a:lnTo>
                    <a:pt x="10116" y="77"/>
                  </a:lnTo>
                  <a:cubicBezTo>
                    <a:pt x="9693" y="26"/>
                    <a:pt x="9267" y="1"/>
                    <a:pt x="884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31" name="Google Shape;694;p40">
              <a:extLst>
                <a:ext uri="{FF2B5EF4-FFF2-40B4-BE49-F238E27FC236}">
                  <a16:creationId xmlns:a16="http://schemas.microsoft.com/office/drawing/2014/main" id="{33D6E614-A07A-492A-834E-DA2450DC032B}"/>
                </a:ext>
              </a:extLst>
            </p:cNvPr>
            <p:cNvSpPr/>
            <p:nvPr/>
          </p:nvSpPr>
          <p:spPr>
            <a:xfrm>
              <a:off x="5511725" y="1645450"/>
              <a:ext cx="63200" cy="21750"/>
            </a:xfrm>
            <a:custGeom>
              <a:avLst/>
              <a:gdLst/>
              <a:ahLst/>
              <a:cxnLst/>
              <a:rect l="l" t="t" r="r" b="b"/>
              <a:pathLst>
                <a:path w="2528" h="870" extrusionOk="0">
                  <a:moveTo>
                    <a:pt x="1386" y="0"/>
                  </a:moveTo>
                  <a:cubicBezTo>
                    <a:pt x="995" y="279"/>
                    <a:pt x="536" y="470"/>
                    <a:pt x="121" y="718"/>
                  </a:cubicBezTo>
                  <a:cubicBezTo>
                    <a:pt x="64" y="751"/>
                    <a:pt x="0" y="815"/>
                    <a:pt x="35" y="870"/>
                  </a:cubicBezTo>
                  <a:cubicBezTo>
                    <a:pt x="865" y="844"/>
                    <a:pt x="1698" y="819"/>
                    <a:pt x="2528" y="800"/>
                  </a:cubicBezTo>
                  <a:lnTo>
                    <a:pt x="2528" y="5"/>
                  </a:lnTo>
                  <a:cubicBezTo>
                    <a:pt x="2355" y="79"/>
                    <a:pt x="2153" y="119"/>
                    <a:pt x="1950" y="119"/>
                  </a:cubicBezTo>
                  <a:cubicBezTo>
                    <a:pt x="1753" y="119"/>
                    <a:pt x="1556" y="81"/>
                    <a:pt x="13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32" name="Google Shape;695;p40">
              <a:extLst>
                <a:ext uri="{FF2B5EF4-FFF2-40B4-BE49-F238E27FC236}">
                  <a16:creationId xmlns:a16="http://schemas.microsoft.com/office/drawing/2014/main" id="{A5496235-7EDC-40C8-8565-ABF59E24ED74}"/>
                </a:ext>
              </a:extLst>
            </p:cNvPr>
            <p:cNvSpPr/>
            <p:nvPr/>
          </p:nvSpPr>
          <p:spPr>
            <a:xfrm>
              <a:off x="5652725" y="1492500"/>
              <a:ext cx="93025" cy="179125"/>
            </a:xfrm>
            <a:custGeom>
              <a:avLst/>
              <a:gdLst/>
              <a:ahLst/>
              <a:cxnLst/>
              <a:rect l="l" t="t" r="r" b="b"/>
              <a:pathLst>
                <a:path w="3721" h="7165" extrusionOk="0">
                  <a:moveTo>
                    <a:pt x="3626" y="1"/>
                  </a:moveTo>
                  <a:cubicBezTo>
                    <a:pt x="3603" y="1"/>
                    <a:pt x="3581" y="10"/>
                    <a:pt x="3564" y="33"/>
                  </a:cubicBezTo>
                  <a:lnTo>
                    <a:pt x="3564" y="30"/>
                  </a:lnTo>
                  <a:cubicBezTo>
                    <a:pt x="2023" y="2145"/>
                    <a:pt x="1599" y="4847"/>
                    <a:pt x="68" y="6977"/>
                  </a:cubicBezTo>
                  <a:cubicBezTo>
                    <a:pt x="0" y="7072"/>
                    <a:pt x="90" y="7164"/>
                    <a:pt x="183" y="7164"/>
                  </a:cubicBezTo>
                  <a:cubicBezTo>
                    <a:pt x="223" y="7164"/>
                    <a:pt x="263" y="7147"/>
                    <a:pt x="292" y="7106"/>
                  </a:cubicBezTo>
                  <a:cubicBezTo>
                    <a:pt x="1807" y="4981"/>
                    <a:pt x="2381" y="2352"/>
                    <a:pt x="3687" y="105"/>
                  </a:cubicBezTo>
                  <a:cubicBezTo>
                    <a:pt x="3721" y="48"/>
                    <a:pt x="3675" y="1"/>
                    <a:pt x="362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33" name="Google Shape;696;p40">
              <a:extLst>
                <a:ext uri="{FF2B5EF4-FFF2-40B4-BE49-F238E27FC236}">
                  <a16:creationId xmlns:a16="http://schemas.microsoft.com/office/drawing/2014/main" id="{C358B8B9-FC3D-4740-9203-C756027F4514}"/>
                </a:ext>
              </a:extLst>
            </p:cNvPr>
            <p:cNvSpPr/>
            <p:nvPr/>
          </p:nvSpPr>
          <p:spPr>
            <a:xfrm>
              <a:off x="5647150" y="1493500"/>
              <a:ext cx="84400" cy="177400"/>
            </a:xfrm>
            <a:custGeom>
              <a:avLst/>
              <a:gdLst/>
              <a:ahLst/>
              <a:cxnLst/>
              <a:rect l="l" t="t" r="r" b="b"/>
              <a:pathLst>
                <a:path w="3376" h="7096" extrusionOk="0">
                  <a:moveTo>
                    <a:pt x="84" y="1"/>
                  </a:moveTo>
                  <a:cubicBezTo>
                    <a:pt x="42" y="1"/>
                    <a:pt x="1" y="33"/>
                    <a:pt x="21" y="81"/>
                  </a:cubicBezTo>
                  <a:lnTo>
                    <a:pt x="19" y="81"/>
                  </a:lnTo>
                  <a:cubicBezTo>
                    <a:pt x="493" y="1227"/>
                    <a:pt x="1090" y="2321"/>
                    <a:pt x="1606" y="3447"/>
                  </a:cubicBezTo>
                  <a:cubicBezTo>
                    <a:pt x="2149" y="4627"/>
                    <a:pt x="2551" y="5909"/>
                    <a:pt x="3172" y="7047"/>
                  </a:cubicBezTo>
                  <a:cubicBezTo>
                    <a:pt x="3191" y="7081"/>
                    <a:pt x="3221" y="7096"/>
                    <a:pt x="3253" y="7096"/>
                  </a:cubicBezTo>
                  <a:cubicBezTo>
                    <a:pt x="3313" y="7096"/>
                    <a:pt x="3376" y="7040"/>
                    <a:pt x="3357" y="6968"/>
                  </a:cubicBezTo>
                  <a:cubicBezTo>
                    <a:pt x="3052" y="5799"/>
                    <a:pt x="2432" y="4638"/>
                    <a:pt x="1932" y="3542"/>
                  </a:cubicBezTo>
                  <a:cubicBezTo>
                    <a:pt x="1389" y="2354"/>
                    <a:pt x="851" y="1130"/>
                    <a:pt x="142" y="30"/>
                  </a:cubicBezTo>
                  <a:cubicBezTo>
                    <a:pt x="128" y="10"/>
                    <a:pt x="106" y="1"/>
                    <a:pt x="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34" name="Google Shape;697;p40">
              <a:extLst>
                <a:ext uri="{FF2B5EF4-FFF2-40B4-BE49-F238E27FC236}">
                  <a16:creationId xmlns:a16="http://schemas.microsoft.com/office/drawing/2014/main" id="{C3D0E14A-596D-42B6-BFBA-23A38F279686}"/>
                </a:ext>
              </a:extLst>
            </p:cNvPr>
            <p:cNvSpPr/>
            <p:nvPr/>
          </p:nvSpPr>
          <p:spPr>
            <a:xfrm>
              <a:off x="5647650" y="1486225"/>
              <a:ext cx="102050" cy="23850"/>
            </a:xfrm>
            <a:custGeom>
              <a:avLst/>
              <a:gdLst/>
              <a:ahLst/>
              <a:cxnLst/>
              <a:rect l="l" t="t" r="r" b="b"/>
              <a:pathLst>
                <a:path w="4082" h="954" extrusionOk="0">
                  <a:moveTo>
                    <a:pt x="25" y="0"/>
                  </a:moveTo>
                  <a:lnTo>
                    <a:pt x="1" y="953"/>
                  </a:lnTo>
                  <a:lnTo>
                    <a:pt x="4081" y="692"/>
                  </a:lnTo>
                  <a:lnTo>
                    <a:pt x="4053" y="44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35" name="Google Shape;698;p40">
              <a:extLst>
                <a:ext uri="{FF2B5EF4-FFF2-40B4-BE49-F238E27FC236}">
                  <a16:creationId xmlns:a16="http://schemas.microsoft.com/office/drawing/2014/main" id="{D93F952D-5590-419B-9B04-207952143E68}"/>
                </a:ext>
              </a:extLst>
            </p:cNvPr>
            <p:cNvSpPr/>
            <p:nvPr/>
          </p:nvSpPr>
          <p:spPr>
            <a:xfrm>
              <a:off x="5689375" y="1259900"/>
              <a:ext cx="90625" cy="130525"/>
            </a:xfrm>
            <a:custGeom>
              <a:avLst/>
              <a:gdLst/>
              <a:ahLst/>
              <a:cxnLst/>
              <a:rect l="l" t="t" r="r" b="b"/>
              <a:pathLst>
                <a:path w="3625" h="5221" extrusionOk="0">
                  <a:moveTo>
                    <a:pt x="1657" y="1"/>
                  </a:moveTo>
                  <a:lnTo>
                    <a:pt x="1554" y="69"/>
                  </a:lnTo>
                  <a:lnTo>
                    <a:pt x="1136" y="1075"/>
                  </a:lnTo>
                  <a:cubicBezTo>
                    <a:pt x="1066" y="1242"/>
                    <a:pt x="967" y="1433"/>
                    <a:pt x="789" y="1457"/>
                  </a:cubicBezTo>
                  <a:cubicBezTo>
                    <a:pt x="779" y="1458"/>
                    <a:pt x="769" y="1459"/>
                    <a:pt x="759" y="1459"/>
                  </a:cubicBezTo>
                  <a:cubicBezTo>
                    <a:pt x="623" y="1459"/>
                    <a:pt x="500" y="1353"/>
                    <a:pt x="447" y="1226"/>
                  </a:cubicBezTo>
                  <a:cubicBezTo>
                    <a:pt x="390" y="1088"/>
                    <a:pt x="396" y="934"/>
                    <a:pt x="407" y="787"/>
                  </a:cubicBezTo>
                  <a:lnTo>
                    <a:pt x="407" y="787"/>
                  </a:lnTo>
                  <a:cubicBezTo>
                    <a:pt x="1" y="1611"/>
                    <a:pt x="124" y="2588"/>
                    <a:pt x="256" y="3499"/>
                  </a:cubicBezTo>
                  <a:lnTo>
                    <a:pt x="447" y="4802"/>
                  </a:lnTo>
                  <a:cubicBezTo>
                    <a:pt x="449" y="4846"/>
                    <a:pt x="462" y="4887"/>
                    <a:pt x="484" y="4925"/>
                  </a:cubicBezTo>
                  <a:cubicBezTo>
                    <a:pt x="517" y="4973"/>
                    <a:pt x="572" y="4997"/>
                    <a:pt x="627" y="5019"/>
                  </a:cubicBezTo>
                  <a:cubicBezTo>
                    <a:pt x="759" y="5070"/>
                    <a:pt x="893" y="5116"/>
                    <a:pt x="1027" y="5160"/>
                  </a:cubicBezTo>
                  <a:cubicBezTo>
                    <a:pt x="1273" y="5201"/>
                    <a:pt x="1526" y="5220"/>
                    <a:pt x="1778" y="5220"/>
                  </a:cubicBezTo>
                  <a:cubicBezTo>
                    <a:pt x="2307" y="5220"/>
                    <a:pt x="2832" y="5133"/>
                    <a:pt x="3284" y="4971"/>
                  </a:cubicBezTo>
                  <a:cubicBezTo>
                    <a:pt x="3625" y="4145"/>
                    <a:pt x="3416" y="262"/>
                    <a:pt x="16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36" name="Google Shape;699;p40">
              <a:extLst>
                <a:ext uri="{FF2B5EF4-FFF2-40B4-BE49-F238E27FC236}">
                  <a16:creationId xmlns:a16="http://schemas.microsoft.com/office/drawing/2014/main" id="{61EA5CE3-C389-4172-9B97-146C0339377F}"/>
                </a:ext>
              </a:extLst>
            </p:cNvPr>
            <p:cNvSpPr/>
            <p:nvPr/>
          </p:nvSpPr>
          <p:spPr>
            <a:xfrm>
              <a:off x="5664950" y="1268500"/>
              <a:ext cx="107200" cy="125975"/>
            </a:xfrm>
            <a:custGeom>
              <a:avLst/>
              <a:gdLst/>
              <a:ahLst/>
              <a:cxnLst/>
              <a:rect l="l" t="t" r="r" b="b"/>
              <a:pathLst>
                <a:path w="4288" h="5039" extrusionOk="0">
                  <a:moveTo>
                    <a:pt x="3103" y="1"/>
                  </a:moveTo>
                  <a:cubicBezTo>
                    <a:pt x="2999" y="1"/>
                    <a:pt x="2896" y="35"/>
                    <a:pt x="2810" y="100"/>
                  </a:cubicBezTo>
                  <a:cubicBezTo>
                    <a:pt x="2544" y="316"/>
                    <a:pt x="2561" y="854"/>
                    <a:pt x="2572" y="1278"/>
                  </a:cubicBezTo>
                  <a:cubicBezTo>
                    <a:pt x="2590" y="2004"/>
                    <a:pt x="2603" y="2731"/>
                    <a:pt x="2618" y="3458"/>
                  </a:cubicBezTo>
                  <a:cubicBezTo>
                    <a:pt x="2623" y="3564"/>
                    <a:pt x="2616" y="3685"/>
                    <a:pt x="2531" y="3746"/>
                  </a:cubicBezTo>
                  <a:cubicBezTo>
                    <a:pt x="2480" y="3783"/>
                    <a:pt x="2412" y="3786"/>
                    <a:pt x="2351" y="3788"/>
                  </a:cubicBezTo>
                  <a:cubicBezTo>
                    <a:pt x="2176" y="3794"/>
                    <a:pt x="2001" y="3796"/>
                    <a:pt x="1827" y="3796"/>
                  </a:cubicBezTo>
                  <a:cubicBezTo>
                    <a:pt x="1267" y="3796"/>
                    <a:pt x="708" y="3767"/>
                    <a:pt x="152" y="3707"/>
                  </a:cubicBezTo>
                  <a:lnTo>
                    <a:pt x="152" y="3707"/>
                  </a:lnTo>
                  <a:cubicBezTo>
                    <a:pt x="1" y="3827"/>
                    <a:pt x="31" y="4080"/>
                    <a:pt x="163" y="4220"/>
                  </a:cubicBezTo>
                  <a:cubicBezTo>
                    <a:pt x="297" y="4363"/>
                    <a:pt x="493" y="4418"/>
                    <a:pt x="679" y="4469"/>
                  </a:cubicBezTo>
                  <a:cubicBezTo>
                    <a:pt x="1165" y="4598"/>
                    <a:pt x="1652" y="4723"/>
                    <a:pt x="2138" y="4851"/>
                  </a:cubicBezTo>
                  <a:cubicBezTo>
                    <a:pt x="2498" y="4945"/>
                    <a:pt x="2869" y="5039"/>
                    <a:pt x="3239" y="5039"/>
                  </a:cubicBezTo>
                  <a:cubicBezTo>
                    <a:pt x="3345" y="5039"/>
                    <a:pt x="3451" y="5031"/>
                    <a:pt x="3556" y="5013"/>
                  </a:cubicBezTo>
                  <a:cubicBezTo>
                    <a:pt x="3692" y="4989"/>
                    <a:pt x="3831" y="4947"/>
                    <a:pt x="3936" y="4855"/>
                  </a:cubicBezTo>
                  <a:cubicBezTo>
                    <a:pt x="4099" y="4712"/>
                    <a:pt x="4145" y="4480"/>
                    <a:pt x="4171" y="4262"/>
                  </a:cubicBezTo>
                  <a:cubicBezTo>
                    <a:pt x="4288" y="3351"/>
                    <a:pt x="4261" y="2424"/>
                    <a:pt x="4090" y="1521"/>
                  </a:cubicBezTo>
                  <a:cubicBezTo>
                    <a:pt x="4013" y="1117"/>
                    <a:pt x="3903" y="711"/>
                    <a:pt x="3670" y="373"/>
                  </a:cubicBezTo>
                  <a:cubicBezTo>
                    <a:pt x="3572" y="234"/>
                    <a:pt x="3449" y="105"/>
                    <a:pt x="3290" y="39"/>
                  </a:cubicBezTo>
                  <a:cubicBezTo>
                    <a:pt x="3230" y="13"/>
                    <a:pt x="3166" y="1"/>
                    <a:pt x="310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37" name="Google Shape;700;p40">
              <a:extLst>
                <a:ext uri="{FF2B5EF4-FFF2-40B4-BE49-F238E27FC236}">
                  <a16:creationId xmlns:a16="http://schemas.microsoft.com/office/drawing/2014/main" id="{26D7CBFC-CCA4-4ABB-8FFA-B8BB854A5EF9}"/>
                </a:ext>
              </a:extLst>
            </p:cNvPr>
            <p:cNvSpPr/>
            <p:nvPr/>
          </p:nvSpPr>
          <p:spPr>
            <a:xfrm>
              <a:off x="5674225" y="1182175"/>
              <a:ext cx="75350" cy="73525"/>
            </a:xfrm>
            <a:custGeom>
              <a:avLst/>
              <a:gdLst/>
              <a:ahLst/>
              <a:cxnLst/>
              <a:rect l="l" t="t" r="r" b="b"/>
              <a:pathLst>
                <a:path w="3014" h="2941" extrusionOk="0">
                  <a:moveTo>
                    <a:pt x="236" y="0"/>
                  </a:moveTo>
                  <a:cubicBezTo>
                    <a:pt x="172" y="0"/>
                    <a:pt x="35" y="75"/>
                    <a:pt x="54" y="734"/>
                  </a:cubicBezTo>
                  <a:cubicBezTo>
                    <a:pt x="75" y="1586"/>
                    <a:pt x="1" y="2912"/>
                    <a:pt x="1246" y="2941"/>
                  </a:cubicBezTo>
                  <a:cubicBezTo>
                    <a:pt x="1813" y="2895"/>
                    <a:pt x="2144" y="2655"/>
                    <a:pt x="2553" y="2130"/>
                  </a:cubicBezTo>
                  <a:cubicBezTo>
                    <a:pt x="2851" y="1632"/>
                    <a:pt x="3014" y="1028"/>
                    <a:pt x="2882" y="463"/>
                  </a:cubicBezTo>
                  <a:cubicBezTo>
                    <a:pt x="2865" y="384"/>
                    <a:pt x="2838" y="305"/>
                    <a:pt x="2807" y="231"/>
                  </a:cubicBezTo>
                  <a:cubicBezTo>
                    <a:pt x="2612" y="213"/>
                    <a:pt x="2417" y="198"/>
                    <a:pt x="2226" y="187"/>
                  </a:cubicBezTo>
                  <a:cubicBezTo>
                    <a:pt x="1850" y="165"/>
                    <a:pt x="1452" y="195"/>
                    <a:pt x="1094" y="66"/>
                  </a:cubicBezTo>
                  <a:cubicBezTo>
                    <a:pt x="1044" y="73"/>
                    <a:pt x="986" y="76"/>
                    <a:pt x="925" y="76"/>
                  </a:cubicBezTo>
                  <a:cubicBezTo>
                    <a:pt x="632" y="76"/>
                    <a:pt x="267" y="7"/>
                    <a:pt x="267" y="7"/>
                  </a:cubicBezTo>
                  <a:cubicBezTo>
                    <a:pt x="267" y="7"/>
                    <a:pt x="254" y="0"/>
                    <a:pt x="23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38" name="Google Shape;701;p40">
              <a:extLst>
                <a:ext uri="{FF2B5EF4-FFF2-40B4-BE49-F238E27FC236}">
                  <a16:creationId xmlns:a16="http://schemas.microsoft.com/office/drawing/2014/main" id="{B58636F0-617E-400B-A08C-00D16A8E8942}"/>
                </a:ext>
              </a:extLst>
            </p:cNvPr>
            <p:cNvSpPr/>
            <p:nvPr/>
          </p:nvSpPr>
          <p:spPr>
            <a:xfrm>
              <a:off x="5675900" y="1205650"/>
              <a:ext cx="10250" cy="3850"/>
            </a:xfrm>
            <a:custGeom>
              <a:avLst/>
              <a:gdLst/>
              <a:ahLst/>
              <a:cxnLst/>
              <a:rect l="l" t="t" r="r" b="b"/>
              <a:pathLst>
                <a:path w="410" h="154" extrusionOk="0">
                  <a:moveTo>
                    <a:pt x="193" y="0"/>
                  </a:moveTo>
                  <a:cubicBezTo>
                    <a:pt x="117" y="0"/>
                    <a:pt x="44" y="31"/>
                    <a:pt x="13" y="98"/>
                  </a:cubicBezTo>
                  <a:cubicBezTo>
                    <a:pt x="1" y="124"/>
                    <a:pt x="20" y="153"/>
                    <a:pt x="48" y="153"/>
                  </a:cubicBezTo>
                  <a:cubicBezTo>
                    <a:pt x="51" y="153"/>
                    <a:pt x="54" y="153"/>
                    <a:pt x="57" y="153"/>
                  </a:cubicBezTo>
                  <a:cubicBezTo>
                    <a:pt x="112" y="137"/>
                    <a:pt x="156" y="111"/>
                    <a:pt x="215" y="109"/>
                  </a:cubicBezTo>
                  <a:cubicBezTo>
                    <a:pt x="270" y="109"/>
                    <a:pt x="325" y="122"/>
                    <a:pt x="375" y="146"/>
                  </a:cubicBezTo>
                  <a:cubicBezTo>
                    <a:pt x="378" y="147"/>
                    <a:pt x="380" y="148"/>
                    <a:pt x="383" y="148"/>
                  </a:cubicBezTo>
                  <a:cubicBezTo>
                    <a:pt x="399" y="148"/>
                    <a:pt x="409" y="124"/>
                    <a:pt x="402" y="111"/>
                  </a:cubicBezTo>
                  <a:cubicBezTo>
                    <a:pt x="368" y="40"/>
                    <a:pt x="279" y="0"/>
                    <a:pt x="1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39" name="Google Shape;702;p40">
              <a:extLst>
                <a:ext uri="{FF2B5EF4-FFF2-40B4-BE49-F238E27FC236}">
                  <a16:creationId xmlns:a16="http://schemas.microsoft.com/office/drawing/2014/main" id="{D825C887-BAB6-4AB0-86BD-69A44BD36213}"/>
                </a:ext>
              </a:extLst>
            </p:cNvPr>
            <p:cNvSpPr/>
            <p:nvPr/>
          </p:nvSpPr>
          <p:spPr>
            <a:xfrm>
              <a:off x="5697250" y="1203525"/>
              <a:ext cx="17000" cy="5575"/>
            </a:xfrm>
            <a:custGeom>
              <a:avLst/>
              <a:gdLst/>
              <a:ahLst/>
              <a:cxnLst/>
              <a:rect l="l" t="t" r="r" b="b"/>
              <a:pathLst>
                <a:path w="680" h="223" extrusionOk="0">
                  <a:moveTo>
                    <a:pt x="381" y="0"/>
                  </a:moveTo>
                  <a:cubicBezTo>
                    <a:pt x="249" y="0"/>
                    <a:pt x="123" y="50"/>
                    <a:pt x="29" y="141"/>
                  </a:cubicBezTo>
                  <a:cubicBezTo>
                    <a:pt x="1" y="171"/>
                    <a:pt x="23" y="215"/>
                    <a:pt x="60" y="215"/>
                  </a:cubicBezTo>
                  <a:cubicBezTo>
                    <a:pt x="64" y="215"/>
                    <a:pt x="68" y="214"/>
                    <a:pt x="72" y="213"/>
                  </a:cubicBezTo>
                  <a:cubicBezTo>
                    <a:pt x="169" y="187"/>
                    <a:pt x="259" y="141"/>
                    <a:pt x="362" y="141"/>
                  </a:cubicBezTo>
                  <a:cubicBezTo>
                    <a:pt x="461" y="141"/>
                    <a:pt x="520" y="202"/>
                    <a:pt x="611" y="220"/>
                  </a:cubicBezTo>
                  <a:cubicBezTo>
                    <a:pt x="615" y="221"/>
                    <a:pt x="620" y="222"/>
                    <a:pt x="625" y="222"/>
                  </a:cubicBezTo>
                  <a:cubicBezTo>
                    <a:pt x="656" y="222"/>
                    <a:pt x="680" y="193"/>
                    <a:pt x="672" y="161"/>
                  </a:cubicBezTo>
                  <a:cubicBezTo>
                    <a:pt x="643" y="46"/>
                    <a:pt x="501" y="7"/>
                    <a:pt x="397" y="0"/>
                  </a:cubicBezTo>
                  <a:cubicBezTo>
                    <a:pt x="392" y="0"/>
                    <a:pt x="386" y="0"/>
                    <a:pt x="3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40" name="Google Shape;703;p40">
              <a:extLst>
                <a:ext uri="{FF2B5EF4-FFF2-40B4-BE49-F238E27FC236}">
                  <a16:creationId xmlns:a16="http://schemas.microsoft.com/office/drawing/2014/main" id="{47909F88-E71A-4FEF-A509-0C2F116ADEE1}"/>
                </a:ext>
              </a:extLst>
            </p:cNvPr>
            <p:cNvSpPr/>
            <p:nvPr/>
          </p:nvSpPr>
          <p:spPr>
            <a:xfrm>
              <a:off x="5688900" y="1238825"/>
              <a:ext cx="11925" cy="8350"/>
            </a:xfrm>
            <a:custGeom>
              <a:avLst/>
              <a:gdLst/>
              <a:ahLst/>
              <a:cxnLst/>
              <a:rect l="l" t="t" r="r" b="b"/>
              <a:pathLst>
                <a:path w="477" h="334" extrusionOk="0">
                  <a:moveTo>
                    <a:pt x="477" y="0"/>
                  </a:moveTo>
                  <a:lnTo>
                    <a:pt x="477" y="0"/>
                  </a:lnTo>
                  <a:cubicBezTo>
                    <a:pt x="393" y="61"/>
                    <a:pt x="302" y="91"/>
                    <a:pt x="214" y="91"/>
                  </a:cubicBezTo>
                  <a:cubicBezTo>
                    <a:pt x="138" y="91"/>
                    <a:pt x="64" y="68"/>
                    <a:pt x="0" y="22"/>
                  </a:cubicBezTo>
                  <a:lnTo>
                    <a:pt x="0" y="22"/>
                  </a:lnTo>
                  <a:lnTo>
                    <a:pt x="18" y="55"/>
                  </a:lnTo>
                  <a:cubicBezTo>
                    <a:pt x="2" y="145"/>
                    <a:pt x="20" y="240"/>
                    <a:pt x="68" y="288"/>
                  </a:cubicBezTo>
                  <a:cubicBezTo>
                    <a:pt x="81" y="301"/>
                    <a:pt x="97" y="312"/>
                    <a:pt x="114" y="321"/>
                  </a:cubicBezTo>
                  <a:cubicBezTo>
                    <a:pt x="135" y="329"/>
                    <a:pt x="156" y="333"/>
                    <a:pt x="176" y="333"/>
                  </a:cubicBezTo>
                  <a:cubicBezTo>
                    <a:pt x="212" y="333"/>
                    <a:pt x="248" y="321"/>
                    <a:pt x="277" y="299"/>
                  </a:cubicBezTo>
                  <a:cubicBezTo>
                    <a:pt x="365" y="240"/>
                    <a:pt x="422" y="117"/>
                    <a:pt x="4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41" name="Google Shape;704;p40">
              <a:extLst>
                <a:ext uri="{FF2B5EF4-FFF2-40B4-BE49-F238E27FC236}">
                  <a16:creationId xmlns:a16="http://schemas.microsoft.com/office/drawing/2014/main" id="{F87BFDC1-9C99-48D9-A640-0F1629CA878A}"/>
                </a:ext>
              </a:extLst>
            </p:cNvPr>
            <p:cNvSpPr/>
            <p:nvPr/>
          </p:nvSpPr>
          <p:spPr>
            <a:xfrm>
              <a:off x="5684675" y="1206250"/>
              <a:ext cx="14375" cy="29775"/>
            </a:xfrm>
            <a:custGeom>
              <a:avLst/>
              <a:gdLst/>
              <a:ahLst/>
              <a:cxnLst/>
              <a:rect l="l" t="t" r="r" b="b"/>
              <a:pathLst>
                <a:path w="575" h="1191" extrusionOk="0">
                  <a:moveTo>
                    <a:pt x="137" y="0"/>
                  </a:moveTo>
                  <a:cubicBezTo>
                    <a:pt x="116" y="0"/>
                    <a:pt x="96" y="18"/>
                    <a:pt x="103" y="43"/>
                  </a:cubicBezTo>
                  <a:cubicBezTo>
                    <a:pt x="174" y="311"/>
                    <a:pt x="242" y="724"/>
                    <a:pt x="26" y="952"/>
                  </a:cubicBezTo>
                  <a:cubicBezTo>
                    <a:pt x="0" y="978"/>
                    <a:pt x="7" y="1022"/>
                    <a:pt x="37" y="1042"/>
                  </a:cubicBezTo>
                  <a:cubicBezTo>
                    <a:pt x="174" y="1110"/>
                    <a:pt x="316" y="1161"/>
                    <a:pt x="463" y="1189"/>
                  </a:cubicBezTo>
                  <a:cubicBezTo>
                    <a:pt x="469" y="1190"/>
                    <a:pt x="474" y="1191"/>
                    <a:pt x="479" y="1191"/>
                  </a:cubicBezTo>
                  <a:cubicBezTo>
                    <a:pt x="549" y="1191"/>
                    <a:pt x="574" y="1083"/>
                    <a:pt x="499" y="1066"/>
                  </a:cubicBezTo>
                  <a:cubicBezTo>
                    <a:pt x="382" y="1042"/>
                    <a:pt x="268" y="1010"/>
                    <a:pt x="157" y="968"/>
                  </a:cubicBezTo>
                  <a:lnTo>
                    <a:pt x="157" y="968"/>
                  </a:lnTo>
                  <a:cubicBezTo>
                    <a:pt x="319" y="711"/>
                    <a:pt x="324" y="252"/>
                    <a:pt x="165" y="17"/>
                  </a:cubicBezTo>
                  <a:cubicBezTo>
                    <a:pt x="158" y="5"/>
                    <a:pt x="147" y="0"/>
                    <a:pt x="1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42" name="Google Shape;705;p40">
              <a:extLst>
                <a:ext uri="{FF2B5EF4-FFF2-40B4-BE49-F238E27FC236}">
                  <a16:creationId xmlns:a16="http://schemas.microsoft.com/office/drawing/2014/main" id="{C1C9D937-28DD-4BCF-B676-FB55ECA79443}"/>
                </a:ext>
              </a:extLst>
            </p:cNvPr>
            <p:cNvSpPr/>
            <p:nvPr/>
          </p:nvSpPr>
          <p:spPr>
            <a:xfrm>
              <a:off x="5699925" y="1218775"/>
              <a:ext cx="7100" cy="5525"/>
            </a:xfrm>
            <a:custGeom>
              <a:avLst/>
              <a:gdLst/>
              <a:ahLst/>
              <a:cxnLst/>
              <a:rect l="l" t="t" r="r" b="b"/>
              <a:pathLst>
                <a:path w="284" h="221" extrusionOk="0">
                  <a:moveTo>
                    <a:pt x="143" y="1"/>
                  </a:moveTo>
                  <a:cubicBezTo>
                    <a:pt x="1" y="1"/>
                    <a:pt x="1" y="220"/>
                    <a:pt x="143" y="220"/>
                  </a:cubicBezTo>
                  <a:cubicBezTo>
                    <a:pt x="284" y="220"/>
                    <a:pt x="284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43" name="Google Shape;706;p40">
              <a:extLst>
                <a:ext uri="{FF2B5EF4-FFF2-40B4-BE49-F238E27FC236}">
                  <a16:creationId xmlns:a16="http://schemas.microsoft.com/office/drawing/2014/main" id="{A29EDAD6-9F4A-420B-BA55-A563ABC88F82}"/>
                </a:ext>
              </a:extLst>
            </p:cNvPr>
            <p:cNvSpPr/>
            <p:nvPr/>
          </p:nvSpPr>
          <p:spPr>
            <a:xfrm>
              <a:off x="5678525" y="1218225"/>
              <a:ext cx="6725" cy="5200"/>
            </a:xfrm>
            <a:custGeom>
              <a:avLst/>
              <a:gdLst/>
              <a:ahLst/>
              <a:cxnLst/>
              <a:rect l="l" t="t" r="r" b="b"/>
              <a:pathLst>
                <a:path w="269" h="208" extrusionOk="0">
                  <a:moveTo>
                    <a:pt x="134" y="1"/>
                  </a:moveTo>
                  <a:cubicBezTo>
                    <a:pt x="0" y="1"/>
                    <a:pt x="0" y="207"/>
                    <a:pt x="134" y="207"/>
                  </a:cubicBezTo>
                  <a:cubicBezTo>
                    <a:pt x="268" y="207"/>
                    <a:pt x="268" y="1"/>
                    <a:pt x="1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44" name="Google Shape;707;p40">
              <a:extLst>
                <a:ext uri="{FF2B5EF4-FFF2-40B4-BE49-F238E27FC236}">
                  <a16:creationId xmlns:a16="http://schemas.microsoft.com/office/drawing/2014/main" id="{BA8407FD-75D2-4946-B501-3901046CD644}"/>
                </a:ext>
              </a:extLst>
            </p:cNvPr>
            <p:cNvSpPr/>
            <p:nvPr/>
          </p:nvSpPr>
          <p:spPr>
            <a:xfrm>
              <a:off x="5599200" y="1355600"/>
              <a:ext cx="43150" cy="23700"/>
            </a:xfrm>
            <a:custGeom>
              <a:avLst/>
              <a:gdLst/>
              <a:ahLst/>
              <a:cxnLst/>
              <a:rect l="l" t="t" r="r" b="b"/>
              <a:pathLst>
                <a:path w="1726" h="948" extrusionOk="0">
                  <a:moveTo>
                    <a:pt x="1480" y="1"/>
                  </a:moveTo>
                  <a:lnTo>
                    <a:pt x="164" y="18"/>
                  </a:lnTo>
                  <a:cubicBezTo>
                    <a:pt x="164" y="18"/>
                    <a:pt x="1" y="948"/>
                    <a:pt x="724" y="948"/>
                  </a:cubicBezTo>
                  <a:cubicBezTo>
                    <a:pt x="764" y="948"/>
                    <a:pt x="808" y="945"/>
                    <a:pt x="854" y="938"/>
                  </a:cubicBezTo>
                  <a:cubicBezTo>
                    <a:pt x="1726" y="824"/>
                    <a:pt x="1480" y="51"/>
                    <a:pt x="14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45" name="Google Shape;708;p40">
              <a:extLst>
                <a:ext uri="{FF2B5EF4-FFF2-40B4-BE49-F238E27FC236}">
                  <a16:creationId xmlns:a16="http://schemas.microsoft.com/office/drawing/2014/main" id="{E9577FBD-5587-4D20-9BA4-080F600150FB}"/>
                </a:ext>
              </a:extLst>
            </p:cNvPr>
            <p:cNvSpPr/>
            <p:nvPr/>
          </p:nvSpPr>
          <p:spPr>
            <a:xfrm>
              <a:off x="5628175" y="1356875"/>
              <a:ext cx="25500" cy="18625"/>
            </a:xfrm>
            <a:custGeom>
              <a:avLst/>
              <a:gdLst/>
              <a:ahLst/>
              <a:cxnLst/>
              <a:rect l="l" t="t" r="r" b="b"/>
              <a:pathLst>
                <a:path w="1020" h="745" extrusionOk="0">
                  <a:moveTo>
                    <a:pt x="484" y="1"/>
                  </a:moveTo>
                  <a:cubicBezTo>
                    <a:pt x="390" y="1"/>
                    <a:pt x="298" y="17"/>
                    <a:pt x="229" y="46"/>
                  </a:cubicBezTo>
                  <a:cubicBezTo>
                    <a:pt x="182" y="66"/>
                    <a:pt x="213" y="123"/>
                    <a:pt x="251" y="128"/>
                  </a:cubicBezTo>
                  <a:cubicBezTo>
                    <a:pt x="398" y="145"/>
                    <a:pt x="1019" y="176"/>
                    <a:pt x="725" y="477"/>
                  </a:cubicBezTo>
                  <a:cubicBezTo>
                    <a:pt x="649" y="555"/>
                    <a:pt x="554" y="575"/>
                    <a:pt x="453" y="575"/>
                  </a:cubicBezTo>
                  <a:cubicBezTo>
                    <a:pt x="349" y="575"/>
                    <a:pt x="239" y="554"/>
                    <a:pt x="139" y="554"/>
                  </a:cubicBezTo>
                  <a:cubicBezTo>
                    <a:pt x="110" y="554"/>
                    <a:pt x="82" y="556"/>
                    <a:pt x="55" y="560"/>
                  </a:cubicBezTo>
                  <a:cubicBezTo>
                    <a:pt x="0" y="571"/>
                    <a:pt x="7" y="641"/>
                    <a:pt x="40" y="668"/>
                  </a:cubicBezTo>
                  <a:cubicBezTo>
                    <a:pt x="116" y="725"/>
                    <a:pt x="227" y="745"/>
                    <a:pt x="340" y="745"/>
                  </a:cubicBezTo>
                  <a:cubicBezTo>
                    <a:pt x="448" y="745"/>
                    <a:pt x="559" y="727"/>
                    <a:pt x="644" y="705"/>
                  </a:cubicBezTo>
                  <a:cubicBezTo>
                    <a:pt x="802" y="666"/>
                    <a:pt x="927" y="558"/>
                    <a:pt x="956" y="391"/>
                  </a:cubicBezTo>
                  <a:cubicBezTo>
                    <a:pt x="1005" y="114"/>
                    <a:pt x="734" y="1"/>
                    <a:pt x="4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46" name="Google Shape;709;p40">
              <a:extLst>
                <a:ext uri="{FF2B5EF4-FFF2-40B4-BE49-F238E27FC236}">
                  <a16:creationId xmlns:a16="http://schemas.microsoft.com/office/drawing/2014/main" id="{495B809B-CBE8-468E-9152-3A54524BA684}"/>
                </a:ext>
              </a:extLst>
            </p:cNvPr>
            <p:cNvSpPr/>
            <p:nvPr/>
          </p:nvSpPr>
          <p:spPr>
            <a:xfrm>
              <a:off x="5640250" y="1352200"/>
              <a:ext cx="34725" cy="28625"/>
            </a:xfrm>
            <a:custGeom>
              <a:avLst/>
              <a:gdLst/>
              <a:ahLst/>
              <a:cxnLst/>
              <a:rect l="l" t="t" r="r" b="b"/>
              <a:pathLst>
                <a:path w="1389" h="1145" extrusionOk="0">
                  <a:moveTo>
                    <a:pt x="850" y="1"/>
                  </a:moveTo>
                  <a:cubicBezTo>
                    <a:pt x="721" y="36"/>
                    <a:pt x="589" y="64"/>
                    <a:pt x="455" y="84"/>
                  </a:cubicBezTo>
                  <a:cubicBezTo>
                    <a:pt x="427" y="88"/>
                    <a:pt x="400" y="90"/>
                    <a:pt x="373" y="90"/>
                  </a:cubicBezTo>
                  <a:cubicBezTo>
                    <a:pt x="276" y="90"/>
                    <a:pt x="187" y="64"/>
                    <a:pt x="106" y="5"/>
                  </a:cubicBezTo>
                  <a:lnTo>
                    <a:pt x="106" y="5"/>
                  </a:lnTo>
                  <a:cubicBezTo>
                    <a:pt x="75" y="126"/>
                    <a:pt x="174" y="251"/>
                    <a:pt x="295" y="293"/>
                  </a:cubicBezTo>
                  <a:cubicBezTo>
                    <a:pt x="335" y="304"/>
                    <a:pt x="376" y="310"/>
                    <a:pt x="418" y="310"/>
                  </a:cubicBezTo>
                  <a:cubicBezTo>
                    <a:pt x="432" y="310"/>
                    <a:pt x="446" y="309"/>
                    <a:pt x="459" y="308"/>
                  </a:cubicBezTo>
                  <a:lnTo>
                    <a:pt x="459" y="308"/>
                  </a:lnTo>
                  <a:cubicBezTo>
                    <a:pt x="330" y="332"/>
                    <a:pt x="205" y="365"/>
                    <a:pt x="79" y="405"/>
                  </a:cubicBezTo>
                  <a:cubicBezTo>
                    <a:pt x="62" y="409"/>
                    <a:pt x="44" y="418"/>
                    <a:pt x="31" y="431"/>
                  </a:cubicBezTo>
                  <a:cubicBezTo>
                    <a:pt x="0" y="466"/>
                    <a:pt x="25" y="523"/>
                    <a:pt x="64" y="545"/>
                  </a:cubicBezTo>
                  <a:cubicBezTo>
                    <a:pt x="87" y="557"/>
                    <a:pt x="112" y="560"/>
                    <a:pt x="138" y="560"/>
                  </a:cubicBezTo>
                  <a:cubicBezTo>
                    <a:pt x="158" y="560"/>
                    <a:pt x="177" y="558"/>
                    <a:pt x="196" y="556"/>
                  </a:cubicBezTo>
                  <a:lnTo>
                    <a:pt x="196" y="556"/>
                  </a:lnTo>
                  <a:cubicBezTo>
                    <a:pt x="174" y="602"/>
                    <a:pt x="110" y="615"/>
                    <a:pt x="86" y="662"/>
                  </a:cubicBezTo>
                  <a:cubicBezTo>
                    <a:pt x="64" y="708"/>
                    <a:pt x="99" y="767"/>
                    <a:pt x="148" y="789"/>
                  </a:cubicBezTo>
                  <a:cubicBezTo>
                    <a:pt x="173" y="800"/>
                    <a:pt x="200" y="803"/>
                    <a:pt x="229" y="803"/>
                  </a:cubicBezTo>
                  <a:cubicBezTo>
                    <a:pt x="253" y="803"/>
                    <a:pt x="277" y="801"/>
                    <a:pt x="301" y="798"/>
                  </a:cubicBezTo>
                  <a:lnTo>
                    <a:pt x="301" y="798"/>
                  </a:lnTo>
                  <a:cubicBezTo>
                    <a:pt x="220" y="894"/>
                    <a:pt x="286" y="1052"/>
                    <a:pt x="398" y="1110"/>
                  </a:cubicBezTo>
                  <a:cubicBezTo>
                    <a:pt x="450" y="1135"/>
                    <a:pt x="506" y="1144"/>
                    <a:pt x="564" y="1144"/>
                  </a:cubicBezTo>
                  <a:cubicBezTo>
                    <a:pt x="631" y="1144"/>
                    <a:pt x="700" y="1132"/>
                    <a:pt x="765" y="1116"/>
                  </a:cubicBezTo>
                  <a:cubicBezTo>
                    <a:pt x="980" y="1066"/>
                    <a:pt x="1191" y="987"/>
                    <a:pt x="1388" y="886"/>
                  </a:cubicBezTo>
                  <a:lnTo>
                    <a:pt x="1239" y="468"/>
                  </a:lnTo>
                  <a:cubicBezTo>
                    <a:pt x="1134" y="295"/>
                    <a:pt x="1002" y="137"/>
                    <a:pt x="8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47" name="Google Shape;710;p40">
              <a:extLst>
                <a:ext uri="{FF2B5EF4-FFF2-40B4-BE49-F238E27FC236}">
                  <a16:creationId xmlns:a16="http://schemas.microsoft.com/office/drawing/2014/main" id="{7F453C70-AD28-4A4F-A3B0-5F28E622E477}"/>
                </a:ext>
              </a:extLst>
            </p:cNvPr>
            <p:cNvSpPr/>
            <p:nvPr/>
          </p:nvSpPr>
          <p:spPr>
            <a:xfrm>
              <a:off x="5723850" y="1267000"/>
              <a:ext cx="49300" cy="85325"/>
            </a:xfrm>
            <a:custGeom>
              <a:avLst/>
              <a:gdLst/>
              <a:ahLst/>
              <a:cxnLst/>
              <a:rect l="l" t="t" r="r" b="b"/>
              <a:pathLst>
                <a:path w="1972" h="3413" extrusionOk="0">
                  <a:moveTo>
                    <a:pt x="651" y="1"/>
                  </a:moveTo>
                  <a:cubicBezTo>
                    <a:pt x="0" y="1"/>
                    <a:pt x="212" y="411"/>
                    <a:pt x="212" y="411"/>
                  </a:cubicBezTo>
                  <a:cubicBezTo>
                    <a:pt x="212" y="488"/>
                    <a:pt x="129" y="3299"/>
                    <a:pt x="129" y="3299"/>
                  </a:cubicBezTo>
                  <a:lnTo>
                    <a:pt x="1971" y="3413"/>
                  </a:lnTo>
                  <a:cubicBezTo>
                    <a:pt x="1971" y="3413"/>
                    <a:pt x="1905" y="297"/>
                    <a:pt x="820" y="9"/>
                  </a:cubicBezTo>
                  <a:cubicBezTo>
                    <a:pt x="758" y="3"/>
                    <a:pt x="702" y="1"/>
                    <a:pt x="6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48" name="Google Shape;711;p40">
              <a:extLst>
                <a:ext uri="{FF2B5EF4-FFF2-40B4-BE49-F238E27FC236}">
                  <a16:creationId xmlns:a16="http://schemas.microsoft.com/office/drawing/2014/main" id="{D79FB083-D83C-428D-820D-B6D41B6361F4}"/>
                </a:ext>
              </a:extLst>
            </p:cNvPr>
            <p:cNvSpPr/>
            <p:nvPr/>
          </p:nvSpPr>
          <p:spPr>
            <a:xfrm>
              <a:off x="5692525" y="1256500"/>
              <a:ext cx="39500" cy="54325"/>
            </a:xfrm>
            <a:custGeom>
              <a:avLst/>
              <a:gdLst/>
              <a:ahLst/>
              <a:cxnLst/>
              <a:rect l="l" t="t" r="r" b="b"/>
              <a:pathLst>
                <a:path w="1580" h="2173" extrusionOk="0">
                  <a:moveTo>
                    <a:pt x="1465" y="1"/>
                  </a:moveTo>
                  <a:lnTo>
                    <a:pt x="380" y="216"/>
                  </a:lnTo>
                  <a:lnTo>
                    <a:pt x="165" y="956"/>
                  </a:lnTo>
                  <a:lnTo>
                    <a:pt x="0" y="1894"/>
                  </a:lnTo>
                  <a:lnTo>
                    <a:pt x="362" y="2173"/>
                  </a:lnTo>
                  <a:lnTo>
                    <a:pt x="1087" y="2107"/>
                  </a:lnTo>
                  <a:lnTo>
                    <a:pt x="1579" y="1433"/>
                  </a:lnTo>
                  <a:lnTo>
                    <a:pt x="1579" y="216"/>
                  </a:lnTo>
                  <a:lnTo>
                    <a:pt x="146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49" name="Google Shape;712;p40">
              <a:extLst>
                <a:ext uri="{FF2B5EF4-FFF2-40B4-BE49-F238E27FC236}">
                  <a16:creationId xmlns:a16="http://schemas.microsoft.com/office/drawing/2014/main" id="{4C89BD09-D27F-405A-A53C-81434264150C}"/>
                </a:ext>
              </a:extLst>
            </p:cNvPr>
            <p:cNvSpPr/>
            <p:nvPr/>
          </p:nvSpPr>
          <p:spPr>
            <a:xfrm>
              <a:off x="5650525" y="1147875"/>
              <a:ext cx="76275" cy="48725"/>
            </a:xfrm>
            <a:custGeom>
              <a:avLst/>
              <a:gdLst/>
              <a:ahLst/>
              <a:cxnLst/>
              <a:rect l="l" t="t" r="r" b="b"/>
              <a:pathLst>
                <a:path w="3051" h="1949" extrusionOk="0">
                  <a:moveTo>
                    <a:pt x="2113" y="1"/>
                  </a:moveTo>
                  <a:cubicBezTo>
                    <a:pt x="2086" y="1"/>
                    <a:pt x="2059" y="3"/>
                    <a:pt x="2032" y="8"/>
                  </a:cubicBezTo>
                  <a:cubicBezTo>
                    <a:pt x="1946" y="26"/>
                    <a:pt x="1860" y="70"/>
                    <a:pt x="1816" y="147"/>
                  </a:cubicBezTo>
                  <a:cubicBezTo>
                    <a:pt x="1792" y="186"/>
                    <a:pt x="1781" y="232"/>
                    <a:pt x="1759" y="272"/>
                  </a:cubicBezTo>
                  <a:cubicBezTo>
                    <a:pt x="1706" y="362"/>
                    <a:pt x="1604" y="403"/>
                    <a:pt x="1498" y="403"/>
                  </a:cubicBezTo>
                  <a:cubicBezTo>
                    <a:pt x="1443" y="403"/>
                    <a:pt x="1386" y="392"/>
                    <a:pt x="1335" y="371"/>
                  </a:cubicBezTo>
                  <a:cubicBezTo>
                    <a:pt x="1276" y="344"/>
                    <a:pt x="1221" y="309"/>
                    <a:pt x="1160" y="285"/>
                  </a:cubicBezTo>
                  <a:cubicBezTo>
                    <a:pt x="1118" y="268"/>
                    <a:pt x="1074" y="260"/>
                    <a:pt x="1030" y="260"/>
                  </a:cubicBezTo>
                  <a:cubicBezTo>
                    <a:pt x="958" y="260"/>
                    <a:pt x="887" y="281"/>
                    <a:pt x="826" y="322"/>
                  </a:cubicBezTo>
                  <a:cubicBezTo>
                    <a:pt x="734" y="393"/>
                    <a:pt x="687" y="527"/>
                    <a:pt x="736" y="634"/>
                  </a:cubicBezTo>
                  <a:cubicBezTo>
                    <a:pt x="756" y="678"/>
                    <a:pt x="791" y="720"/>
                    <a:pt x="786" y="768"/>
                  </a:cubicBezTo>
                  <a:cubicBezTo>
                    <a:pt x="780" y="854"/>
                    <a:pt x="665" y="878"/>
                    <a:pt x="580" y="878"/>
                  </a:cubicBezTo>
                  <a:cubicBezTo>
                    <a:pt x="457" y="880"/>
                    <a:pt x="329" y="882"/>
                    <a:pt x="226" y="948"/>
                  </a:cubicBezTo>
                  <a:cubicBezTo>
                    <a:pt x="123" y="1014"/>
                    <a:pt x="68" y="1168"/>
                    <a:pt x="145" y="1260"/>
                  </a:cubicBezTo>
                  <a:cubicBezTo>
                    <a:pt x="174" y="1295"/>
                    <a:pt x="215" y="1315"/>
                    <a:pt x="246" y="1346"/>
                  </a:cubicBezTo>
                  <a:cubicBezTo>
                    <a:pt x="279" y="1376"/>
                    <a:pt x="301" y="1425"/>
                    <a:pt x="281" y="1464"/>
                  </a:cubicBezTo>
                  <a:cubicBezTo>
                    <a:pt x="270" y="1482"/>
                    <a:pt x="255" y="1497"/>
                    <a:pt x="237" y="1508"/>
                  </a:cubicBezTo>
                  <a:cubicBezTo>
                    <a:pt x="228" y="1514"/>
                    <a:pt x="218" y="1519"/>
                    <a:pt x="208" y="1524"/>
                  </a:cubicBezTo>
                  <a:lnTo>
                    <a:pt x="208" y="1524"/>
                  </a:lnTo>
                  <a:cubicBezTo>
                    <a:pt x="187" y="1518"/>
                    <a:pt x="164" y="1515"/>
                    <a:pt x="142" y="1515"/>
                  </a:cubicBezTo>
                  <a:cubicBezTo>
                    <a:pt x="88" y="1515"/>
                    <a:pt x="35" y="1533"/>
                    <a:pt x="0" y="1574"/>
                  </a:cubicBezTo>
                  <a:cubicBezTo>
                    <a:pt x="73" y="1574"/>
                    <a:pt x="143" y="1556"/>
                    <a:pt x="208" y="1524"/>
                  </a:cubicBezTo>
                  <a:lnTo>
                    <a:pt x="208" y="1524"/>
                  </a:lnTo>
                  <a:cubicBezTo>
                    <a:pt x="227" y="1528"/>
                    <a:pt x="245" y="1535"/>
                    <a:pt x="261" y="1543"/>
                  </a:cubicBezTo>
                  <a:cubicBezTo>
                    <a:pt x="347" y="1585"/>
                    <a:pt x="413" y="1660"/>
                    <a:pt x="488" y="1717"/>
                  </a:cubicBezTo>
                  <a:cubicBezTo>
                    <a:pt x="550" y="1764"/>
                    <a:pt x="625" y="1806"/>
                    <a:pt x="702" y="1806"/>
                  </a:cubicBezTo>
                  <a:cubicBezTo>
                    <a:pt x="718" y="1806"/>
                    <a:pt x="733" y="1804"/>
                    <a:pt x="749" y="1800"/>
                  </a:cubicBezTo>
                  <a:cubicBezTo>
                    <a:pt x="832" y="1778"/>
                    <a:pt x="889" y="1708"/>
                    <a:pt x="951" y="1647"/>
                  </a:cubicBezTo>
                  <a:cubicBezTo>
                    <a:pt x="1002" y="1594"/>
                    <a:pt x="1071" y="1544"/>
                    <a:pt x="1141" y="1544"/>
                  </a:cubicBezTo>
                  <a:cubicBezTo>
                    <a:pt x="1153" y="1544"/>
                    <a:pt x="1164" y="1545"/>
                    <a:pt x="1175" y="1548"/>
                  </a:cubicBezTo>
                  <a:cubicBezTo>
                    <a:pt x="1285" y="1574"/>
                    <a:pt x="1320" y="1706"/>
                    <a:pt x="1384" y="1798"/>
                  </a:cubicBezTo>
                  <a:cubicBezTo>
                    <a:pt x="1449" y="1895"/>
                    <a:pt x="1568" y="1948"/>
                    <a:pt x="1685" y="1948"/>
                  </a:cubicBezTo>
                  <a:cubicBezTo>
                    <a:pt x="1779" y="1948"/>
                    <a:pt x="1872" y="1913"/>
                    <a:pt x="1933" y="1840"/>
                  </a:cubicBezTo>
                  <a:cubicBezTo>
                    <a:pt x="1983" y="1781"/>
                    <a:pt x="2007" y="1701"/>
                    <a:pt x="2058" y="1642"/>
                  </a:cubicBezTo>
                  <a:cubicBezTo>
                    <a:pt x="2093" y="1603"/>
                    <a:pt x="2148" y="1573"/>
                    <a:pt x="2199" y="1573"/>
                  </a:cubicBezTo>
                  <a:cubicBezTo>
                    <a:pt x="2222" y="1573"/>
                    <a:pt x="2245" y="1579"/>
                    <a:pt x="2264" y="1594"/>
                  </a:cubicBezTo>
                  <a:cubicBezTo>
                    <a:pt x="2291" y="1616"/>
                    <a:pt x="2306" y="1649"/>
                    <a:pt x="2330" y="1675"/>
                  </a:cubicBezTo>
                  <a:cubicBezTo>
                    <a:pt x="2362" y="1709"/>
                    <a:pt x="2403" y="1723"/>
                    <a:pt x="2447" y="1723"/>
                  </a:cubicBezTo>
                  <a:cubicBezTo>
                    <a:pt x="2529" y="1723"/>
                    <a:pt x="2622" y="1674"/>
                    <a:pt x="2682" y="1611"/>
                  </a:cubicBezTo>
                  <a:cubicBezTo>
                    <a:pt x="2851" y="1434"/>
                    <a:pt x="2912" y="1185"/>
                    <a:pt x="2965" y="948"/>
                  </a:cubicBezTo>
                  <a:cubicBezTo>
                    <a:pt x="2993" y="825"/>
                    <a:pt x="3051" y="608"/>
                    <a:pt x="2925" y="588"/>
                  </a:cubicBezTo>
                  <a:cubicBezTo>
                    <a:pt x="2613" y="535"/>
                    <a:pt x="2603" y="322"/>
                    <a:pt x="2541" y="237"/>
                  </a:cubicBezTo>
                  <a:cubicBezTo>
                    <a:pt x="2445" y="97"/>
                    <a:pt x="2281" y="1"/>
                    <a:pt x="2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50" name="Google Shape;713;p40">
              <a:extLst>
                <a:ext uri="{FF2B5EF4-FFF2-40B4-BE49-F238E27FC236}">
                  <a16:creationId xmlns:a16="http://schemas.microsoft.com/office/drawing/2014/main" id="{B10F1C44-69FD-4A42-964D-702F1A7E6B3D}"/>
                </a:ext>
              </a:extLst>
            </p:cNvPr>
            <p:cNvSpPr/>
            <p:nvPr/>
          </p:nvSpPr>
          <p:spPr>
            <a:xfrm>
              <a:off x="5710700" y="1158125"/>
              <a:ext cx="59250" cy="92300"/>
            </a:xfrm>
            <a:custGeom>
              <a:avLst/>
              <a:gdLst/>
              <a:ahLst/>
              <a:cxnLst/>
              <a:rect l="l" t="t" r="r" b="b"/>
              <a:pathLst>
                <a:path w="2370" h="3692" extrusionOk="0">
                  <a:moveTo>
                    <a:pt x="675" y="0"/>
                  </a:moveTo>
                  <a:cubicBezTo>
                    <a:pt x="635" y="0"/>
                    <a:pt x="595" y="8"/>
                    <a:pt x="556" y="24"/>
                  </a:cubicBezTo>
                  <a:cubicBezTo>
                    <a:pt x="450" y="70"/>
                    <a:pt x="380" y="174"/>
                    <a:pt x="303" y="261"/>
                  </a:cubicBezTo>
                  <a:cubicBezTo>
                    <a:pt x="236" y="336"/>
                    <a:pt x="145" y="404"/>
                    <a:pt x="50" y="404"/>
                  </a:cubicBezTo>
                  <a:cubicBezTo>
                    <a:pt x="34" y="404"/>
                    <a:pt x="17" y="402"/>
                    <a:pt x="0" y="398"/>
                  </a:cubicBezTo>
                  <a:lnTo>
                    <a:pt x="0" y="398"/>
                  </a:lnTo>
                  <a:lnTo>
                    <a:pt x="253" y="1164"/>
                  </a:lnTo>
                  <a:cubicBezTo>
                    <a:pt x="272" y="1145"/>
                    <a:pt x="297" y="1137"/>
                    <a:pt x="323" y="1137"/>
                  </a:cubicBezTo>
                  <a:cubicBezTo>
                    <a:pt x="388" y="1137"/>
                    <a:pt x="460" y="1191"/>
                    <a:pt x="474" y="1261"/>
                  </a:cubicBezTo>
                  <a:cubicBezTo>
                    <a:pt x="494" y="1357"/>
                    <a:pt x="441" y="1454"/>
                    <a:pt x="380" y="1531"/>
                  </a:cubicBezTo>
                  <a:cubicBezTo>
                    <a:pt x="318" y="1610"/>
                    <a:pt x="246" y="1682"/>
                    <a:pt x="220" y="1779"/>
                  </a:cubicBezTo>
                  <a:cubicBezTo>
                    <a:pt x="215" y="1790"/>
                    <a:pt x="215" y="1801"/>
                    <a:pt x="217" y="1814"/>
                  </a:cubicBezTo>
                  <a:cubicBezTo>
                    <a:pt x="222" y="1834"/>
                    <a:pt x="244" y="1847"/>
                    <a:pt x="264" y="1858"/>
                  </a:cubicBezTo>
                  <a:lnTo>
                    <a:pt x="584" y="2027"/>
                  </a:lnTo>
                  <a:cubicBezTo>
                    <a:pt x="600" y="2034"/>
                    <a:pt x="611" y="2045"/>
                    <a:pt x="617" y="2058"/>
                  </a:cubicBezTo>
                  <a:cubicBezTo>
                    <a:pt x="622" y="2075"/>
                    <a:pt x="617" y="2093"/>
                    <a:pt x="606" y="2106"/>
                  </a:cubicBezTo>
                  <a:cubicBezTo>
                    <a:pt x="543" y="2227"/>
                    <a:pt x="505" y="2359"/>
                    <a:pt x="499" y="2493"/>
                  </a:cubicBezTo>
                  <a:cubicBezTo>
                    <a:pt x="492" y="2523"/>
                    <a:pt x="501" y="2554"/>
                    <a:pt x="518" y="2578"/>
                  </a:cubicBezTo>
                  <a:cubicBezTo>
                    <a:pt x="531" y="2591"/>
                    <a:pt x="545" y="2596"/>
                    <a:pt x="561" y="2596"/>
                  </a:cubicBezTo>
                  <a:cubicBezTo>
                    <a:pt x="598" y="2596"/>
                    <a:pt x="640" y="2565"/>
                    <a:pt x="657" y="2528"/>
                  </a:cubicBezTo>
                  <a:cubicBezTo>
                    <a:pt x="679" y="2475"/>
                    <a:pt x="679" y="2414"/>
                    <a:pt x="707" y="2363"/>
                  </a:cubicBezTo>
                  <a:cubicBezTo>
                    <a:pt x="742" y="2307"/>
                    <a:pt x="803" y="2275"/>
                    <a:pt x="867" y="2275"/>
                  </a:cubicBezTo>
                  <a:cubicBezTo>
                    <a:pt x="884" y="2275"/>
                    <a:pt x="901" y="2277"/>
                    <a:pt x="918" y="2282"/>
                  </a:cubicBezTo>
                  <a:cubicBezTo>
                    <a:pt x="999" y="2306"/>
                    <a:pt x="1063" y="2365"/>
                    <a:pt x="1094" y="2442"/>
                  </a:cubicBezTo>
                  <a:cubicBezTo>
                    <a:pt x="1193" y="2666"/>
                    <a:pt x="1041" y="2921"/>
                    <a:pt x="797" y="2941"/>
                  </a:cubicBezTo>
                  <a:cubicBezTo>
                    <a:pt x="777" y="2941"/>
                    <a:pt x="758" y="2945"/>
                    <a:pt x="740" y="2954"/>
                  </a:cubicBezTo>
                  <a:cubicBezTo>
                    <a:pt x="723" y="2969"/>
                    <a:pt x="712" y="2987"/>
                    <a:pt x="707" y="3009"/>
                  </a:cubicBezTo>
                  <a:cubicBezTo>
                    <a:pt x="635" y="3228"/>
                    <a:pt x="615" y="3463"/>
                    <a:pt x="652" y="3692"/>
                  </a:cubicBezTo>
                  <a:cubicBezTo>
                    <a:pt x="769" y="3422"/>
                    <a:pt x="1094" y="3329"/>
                    <a:pt x="1333" y="3160"/>
                  </a:cubicBezTo>
                  <a:cubicBezTo>
                    <a:pt x="1656" y="2925"/>
                    <a:pt x="1825" y="2534"/>
                    <a:pt x="1777" y="2139"/>
                  </a:cubicBezTo>
                  <a:cubicBezTo>
                    <a:pt x="1770" y="2086"/>
                    <a:pt x="1759" y="2032"/>
                    <a:pt x="1775" y="1981"/>
                  </a:cubicBezTo>
                  <a:cubicBezTo>
                    <a:pt x="1801" y="1902"/>
                    <a:pt x="1884" y="1854"/>
                    <a:pt x="1963" y="1827"/>
                  </a:cubicBezTo>
                  <a:cubicBezTo>
                    <a:pt x="2045" y="1801"/>
                    <a:pt x="2130" y="1786"/>
                    <a:pt x="2196" y="1735"/>
                  </a:cubicBezTo>
                  <a:cubicBezTo>
                    <a:pt x="2370" y="1599"/>
                    <a:pt x="2299" y="1322"/>
                    <a:pt x="2082" y="1285"/>
                  </a:cubicBezTo>
                  <a:cubicBezTo>
                    <a:pt x="2049" y="1278"/>
                    <a:pt x="2012" y="1280"/>
                    <a:pt x="1983" y="1261"/>
                  </a:cubicBezTo>
                  <a:cubicBezTo>
                    <a:pt x="1911" y="1212"/>
                    <a:pt x="1955" y="1098"/>
                    <a:pt x="2021" y="1041"/>
                  </a:cubicBezTo>
                  <a:cubicBezTo>
                    <a:pt x="2084" y="984"/>
                    <a:pt x="2168" y="927"/>
                    <a:pt x="2168" y="841"/>
                  </a:cubicBezTo>
                  <a:cubicBezTo>
                    <a:pt x="2168" y="742"/>
                    <a:pt x="2055" y="691"/>
                    <a:pt x="1953" y="691"/>
                  </a:cubicBezTo>
                  <a:cubicBezTo>
                    <a:pt x="1939" y="691"/>
                    <a:pt x="1926" y="692"/>
                    <a:pt x="1913" y="694"/>
                  </a:cubicBezTo>
                  <a:cubicBezTo>
                    <a:pt x="1867" y="701"/>
                    <a:pt x="1817" y="712"/>
                    <a:pt x="1770" y="712"/>
                  </a:cubicBezTo>
                  <a:cubicBezTo>
                    <a:pt x="1730" y="712"/>
                    <a:pt x="1693" y="704"/>
                    <a:pt x="1663" y="679"/>
                  </a:cubicBezTo>
                  <a:cubicBezTo>
                    <a:pt x="1586" y="611"/>
                    <a:pt x="1625" y="481"/>
                    <a:pt x="1590" y="384"/>
                  </a:cubicBezTo>
                  <a:cubicBezTo>
                    <a:pt x="1556" y="307"/>
                    <a:pt x="1482" y="263"/>
                    <a:pt x="1405" y="263"/>
                  </a:cubicBezTo>
                  <a:cubicBezTo>
                    <a:pt x="1372" y="263"/>
                    <a:pt x="1338" y="271"/>
                    <a:pt x="1307" y="288"/>
                  </a:cubicBezTo>
                  <a:cubicBezTo>
                    <a:pt x="1291" y="299"/>
                    <a:pt x="1276" y="310"/>
                    <a:pt x="1258" y="319"/>
                  </a:cubicBezTo>
                  <a:cubicBezTo>
                    <a:pt x="1247" y="323"/>
                    <a:pt x="1235" y="325"/>
                    <a:pt x="1224" y="325"/>
                  </a:cubicBezTo>
                  <a:cubicBezTo>
                    <a:pt x="1161" y="325"/>
                    <a:pt x="1103" y="263"/>
                    <a:pt x="1059" y="209"/>
                  </a:cubicBezTo>
                  <a:cubicBezTo>
                    <a:pt x="963" y="94"/>
                    <a:pt x="818" y="0"/>
                    <a:pt x="6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51" name="Google Shape;714;p40">
              <a:extLst>
                <a:ext uri="{FF2B5EF4-FFF2-40B4-BE49-F238E27FC236}">
                  <a16:creationId xmlns:a16="http://schemas.microsoft.com/office/drawing/2014/main" id="{19240EE5-E377-4884-8336-2E40CE67CAC8}"/>
                </a:ext>
              </a:extLst>
            </p:cNvPr>
            <p:cNvSpPr/>
            <p:nvPr/>
          </p:nvSpPr>
          <p:spPr>
            <a:xfrm>
              <a:off x="5408950" y="1388750"/>
              <a:ext cx="197750" cy="284125"/>
            </a:xfrm>
            <a:custGeom>
              <a:avLst/>
              <a:gdLst/>
              <a:ahLst/>
              <a:cxnLst/>
              <a:rect l="l" t="t" r="r" b="b"/>
              <a:pathLst>
                <a:path w="7910" h="11365" extrusionOk="0">
                  <a:moveTo>
                    <a:pt x="7812" y="0"/>
                  </a:moveTo>
                  <a:cubicBezTo>
                    <a:pt x="7795" y="0"/>
                    <a:pt x="7778" y="7"/>
                    <a:pt x="7763" y="23"/>
                  </a:cubicBezTo>
                  <a:cubicBezTo>
                    <a:pt x="4594" y="3300"/>
                    <a:pt x="3338" y="7910"/>
                    <a:pt x="92" y="11142"/>
                  </a:cubicBezTo>
                  <a:cubicBezTo>
                    <a:pt x="0" y="11234"/>
                    <a:pt x="90" y="11365"/>
                    <a:pt x="190" y="11365"/>
                  </a:cubicBezTo>
                  <a:cubicBezTo>
                    <a:pt x="219" y="11365"/>
                    <a:pt x="250" y="11354"/>
                    <a:pt x="277" y="11327"/>
                  </a:cubicBezTo>
                  <a:cubicBezTo>
                    <a:pt x="3512" y="8090"/>
                    <a:pt x="4893" y="3568"/>
                    <a:pt x="7864" y="124"/>
                  </a:cubicBezTo>
                  <a:cubicBezTo>
                    <a:pt x="7910" y="71"/>
                    <a:pt x="7864" y="0"/>
                    <a:pt x="78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52" name="Google Shape;715;p40">
              <a:extLst>
                <a:ext uri="{FF2B5EF4-FFF2-40B4-BE49-F238E27FC236}">
                  <a16:creationId xmlns:a16="http://schemas.microsoft.com/office/drawing/2014/main" id="{013EE989-55B4-4C0D-A2C7-69638109BB53}"/>
                </a:ext>
              </a:extLst>
            </p:cNvPr>
            <p:cNvSpPr/>
            <p:nvPr/>
          </p:nvSpPr>
          <p:spPr>
            <a:xfrm>
              <a:off x="5399250" y="1390275"/>
              <a:ext cx="181125" cy="281450"/>
            </a:xfrm>
            <a:custGeom>
              <a:avLst/>
              <a:gdLst/>
              <a:ahLst/>
              <a:cxnLst/>
              <a:rect l="l" t="t" r="r" b="b"/>
              <a:pathLst>
                <a:path w="7245" h="11258" extrusionOk="0">
                  <a:moveTo>
                    <a:pt x="92" y="0"/>
                  </a:moveTo>
                  <a:cubicBezTo>
                    <a:pt x="47" y="0"/>
                    <a:pt x="0" y="55"/>
                    <a:pt x="30" y="100"/>
                  </a:cubicBezTo>
                  <a:cubicBezTo>
                    <a:pt x="1216" y="1967"/>
                    <a:pt x="2525" y="3755"/>
                    <a:pt x="3709" y="5624"/>
                  </a:cubicBezTo>
                  <a:cubicBezTo>
                    <a:pt x="4280" y="6529"/>
                    <a:pt x="4837" y="7440"/>
                    <a:pt x="5380" y="8360"/>
                  </a:cubicBezTo>
                  <a:cubicBezTo>
                    <a:pt x="5931" y="9296"/>
                    <a:pt x="6399" y="10335"/>
                    <a:pt x="7031" y="11215"/>
                  </a:cubicBezTo>
                  <a:cubicBezTo>
                    <a:pt x="7053" y="11244"/>
                    <a:pt x="7087" y="11258"/>
                    <a:pt x="7121" y="11258"/>
                  </a:cubicBezTo>
                  <a:cubicBezTo>
                    <a:pt x="7184" y="11258"/>
                    <a:pt x="7244" y="11212"/>
                    <a:pt x="7216" y="11136"/>
                  </a:cubicBezTo>
                  <a:cubicBezTo>
                    <a:pt x="6829" y="10161"/>
                    <a:pt x="6199" y="9239"/>
                    <a:pt x="5667" y="8336"/>
                  </a:cubicBezTo>
                  <a:cubicBezTo>
                    <a:pt x="5103" y="7381"/>
                    <a:pt x="4525" y="6432"/>
                    <a:pt x="3930" y="5496"/>
                  </a:cubicBezTo>
                  <a:cubicBezTo>
                    <a:pt x="2747" y="3630"/>
                    <a:pt x="1541" y="1732"/>
                    <a:pt x="135" y="21"/>
                  </a:cubicBezTo>
                  <a:cubicBezTo>
                    <a:pt x="123" y="6"/>
                    <a:pt x="108" y="0"/>
                    <a:pt x="9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53" name="Google Shape;716;p40">
              <a:extLst>
                <a:ext uri="{FF2B5EF4-FFF2-40B4-BE49-F238E27FC236}">
                  <a16:creationId xmlns:a16="http://schemas.microsoft.com/office/drawing/2014/main" id="{9DDFD2BF-8806-4B65-BA05-964500BE78D3}"/>
                </a:ext>
              </a:extLst>
            </p:cNvPr>
            <p:cNvSpPr/>
            <p:nvPr/>
          </p:nvSpPr>
          <p:spPr>
            <a:xfrm>
              <a:off x="5364675" y="1379925"/>
              <a:ext cx="287350" cy="25450"/>
            </a:xfrm>
            <a:custGeom>
              <a:avLst/>
              <a:gdLst/>
              <a:ahLst/>
              <a:cxnLst/>
              <a:rect l="l" t="t" r="r" b="b"/>
              <a:pathLst>
                <a:path w="11494" h="1018" extrusionOk="0">
                  <a:moveTo>
                    <a:pt x="11421" y="1"/>
                  </a:moveTo>
                  <a:lnTo>
                    <a:pt x="23" y="97"/>
                  </a:lnTo>
                  <a:lnTo>
                    <a:pt x="1" y="558"/>
                  </a:lnTo>
                  <a:lnTo>
                    <a:pt x="11493" y="1017"/>
                  </a:lnTo>
                  <a:lnTo>
                    <a:pt x="11493" y="1017"/>
                  </a:lnTo>
                  <a:lnTo>
                    <a:pt x="1142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</p:grpSp>
      <p:grpSp>
        <p:nvGrpSpPr>
          <p:cNvPr id="254" name="Gruppieren 253">
            <a:extLst>
              <a:ext uri="{FF2B5EF4-FFF2-40B4-BE49-F238E27FC236}">
                <a16:creationId xmlns:a16="http://schemas.microsoft.com/office/drawing/2014/main" id="{B529EF55-92C4-43A0-B891-86203A82CC7E}"/>
              </a:ext>
            </a:extLst>
          </p:cNvPr>
          <p:cNvGrpSpPr/>
          <p:nvPr userDrawn="1"/>
        </p:nvGrpSpPr>
        <p:grpSpPr>
          <a:xfrm>
            <a:off x="2808368" y="3399411"/>
            <a:ext cx="1983456" cy="1389775"/>
            <a:chOff x="5139893" y="-164661"/>
            <a:chExt cx="3192178" cy="2046608"/>
          </a:xfrm>
        </p:grpSpPr>
        <p:sp>
          <p:nvSpPr>
            <p:cNvPr id="255" name="Google Shape;875;p42">
              <a:extLst>
                <a:ext uri="{FF2B5EF4-FFF2-40B4-BE49-F238E27FC236}">
                  <a16:creationId xmlns:a16="http://schemas.microsoft.com/office/drawing/2014/main" id="{A31248A8-F927-4419-9529-ACE69652D916}"/>
                </a:ext>
              </a:extLst>
            </p:cNvPr>
            <p:cNvSpPr/>
            <p:nvPr/>
          </p:nvSpPr>
          <p:spPr>
            <a:xfrm>
              <a:off x="5572793" y="-160168"/>
              <a:ext cx="468551" cy="1622877"/>
            </a:xfrm>
            <a:custGeom>
              <a:avLst/>
              <a:gdLst/>
              <a:ahLst/>
              <a:cxnLst/>
              <a:rect l="l" t="t" r="r" b="b"/>
              <a:pathLst>
                <a:path w="6361" h="22032" extrusionOk="0">
                  <a:moveTo>
                    <a:pt x="304" y="0"/>
                  </a:moveTo>
                  <a:cubicBezTo>
                    <a:pt x="280" y="0"/>
                    <a:pt x="257" y="3"/>
                    <a:pt x="233" y="10"/>
                  </a:cubicBezTo>
                  <a:cubicBezTo>
                    <a:pt x="88" y="47"/>
                    <a:pt x="0" y="194"/>
                    <a:pt x="40" y="339"/>
                  </a:cubicBezTo>
                  <a:lnTo>
                    <a:pt x="2390" y="9108"/>
                  </a:lnTo>
                  <a:lnTo>
                    <a:pt x="2548" y="9704"/>
                  </a:lnTo>
                  <a:lnTo>
                    <a:pt x="5798" y="21831"/>
                  </a:lnTo>
                  <a:cubicBezTo>
                    <a:pt x="5829" y="21952"/>
                    <a:pt x="5939" y="22031"/>
                    <a:pt x="6058" y="22031"/>
                  </a:cubicBezTo>
                  <a:cubicBezTo>
                    <a:pt x="6082" y="22031"/>
                    <a:pt x="6106" y="22028"/>
                    <a:pt x="6130" y="22022"/>
                  </a:cubicBezTo>
                  <a:cubicBezTo>
                    <a:pt x="6275" y="21984"/>
                    <a:pt x="6360" y="21835"/>
                    <a:pt x="6321" y="21690"/>
                  </a:cubicBezTo>
                  <a:lnTo>
                    <a:pt x="3073" y="9563"/>
                  </a:lnTo>
                  <a:lnTo>
                    <a:pt x="2913" y="8968"/>
                  </a:lnTo>
                  <a:lnTo>
                    <a:pt x="563" y="201"/>
                  </a:lnTo>
                  <a:cubicBezTo>
                    <a:pt x="531" y="80"/>
                    <a:pt x="422" y="0"/>
                    <a:pt x="3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56" name="Google Shape;876;p42">
              <a:extLst>
                <a:ext uri="{FF2B5EF4-FFF2-40B4-BE49-F238E27FC236}">
                  <a16:creationId xmlns:a16="http://schemas.microsoft.com/office/drawing/2014/main" id="{2752504A-F62F-4814-9B34-4042B042F2BC}"/>
                </a:ext>
              </a:extLst>
            </p:cNvPr>
            <p:cNvSpPr/>
            <p:nvPr/>
          </p:nvSpPr>
          <p:spPr>
            <a:xfrm>
              <a:off x="5139893" y="-160315"/>
              <a:ext cx="468551" cy="1623024"/>
            </a:xfrm>
            <a:custGeom>
              <a:avLst/>
              <a:gdLst/>
              <a:ahLst/>
              <a:cxnLst/>
              <a:rect l="l" t="t" r="r" b="b"/>
              <a:pathLst>
                <a:path w="6361" h="22034" extrusionOk="0">
                  <a:moveTo>
                    <a:pt x="6059" y="1"/>
                  </a:moveTo>
                  <a:cubicBezTo>
                    <a:pt x="5939" y="1"/>
                    <a:pt x="5829" y="81"/>
                    <a:pt x="5796" y="203"/>
                  </a:cubicBezTo>
                  <a:lnTo>
                    <a:pt x="3446" y="8970"/>
                  </a:lnTo>
                  <a:lnTo>
                    <a:pt x="3288" y="9565"/>
                  </a:lnTo>
                  <a:lnTo>
                    <a:pt x="38" y="21692"/>
                  </a:lnTo>
                  <a:cubicBezTo>
                    <a:pt x="0" y="21837"/>
                    <a:pt x="86" y="21986"/>
                    <a:pt x="231" y="22024"/>
                  </a:cubicBezTo>
                  <a:cubicBezTo>
                    <a:pt x="255" y="22030"/>
                    <a:pt x="278" y="22033"/>
                    <a:pt x="302" y="22033"/>
                  </a:cubicBezTo>
                  <a:cubicBezTo>
                    <a:pt x="420" y="22033"/>
                    <a:pt x="530" y="21954"/>
                    <a:pt x="563" y="21833"/>
                  </a:cubicBezTo>
                  <a:lnTo>
                    <a:pt x="3813" y="9706"/>
                  </a:lnTo>
                  <a:lnTo>
                    <a:pt x="3971" y="9110"/>
                  </a:lnTo>
                  <a:lnTo>
                    <a:pt x="6321" y="341"/>
                  </a:lnTo>
                  <a:cubicBezTo>
                    <a:pt x="6361" y="196"/>
                    <a:pt x="6273" y="49"/>
                    <a:pt x="6130" y="12"/>
                  </a:cubicBezTo>
                  <a:lnTo>
                    <a:pt x="6128" y="10"/>
                  </a:lnTo>
                  <a:cubicBezTo>
                    <a:pt x="6105" y="4"/>
                    <a:pt x="6082" y="1"/>
                    <a:pt x="60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57" name="Google Shape;877;p42">
              <a:extLst>
                <a:ext uri="{FF2B5EF4-FFF2-40B4-BE49-F238E27FC236}">
                  <a16:creationId xmlns:a16="http://schemas.microsoft.com/office/drawing/2014/main" id="{C2C4AF36-129F-44D7-9F1C-500138002A47}"/>
                </a:ext>
              </a:extLst>
            </p:cNvPr>
            <p:cNvSpPr/>
            <p:nvPr/>
          </p:nvSpPr>
          <p:spPr>
            <a:xfrm>
              <a:off x="7089894" y="-164661"/>
              <a:ext cx="470761" cy="1627223"/>
            </a:xfrm>
            <a:custGeom>
              <a:avLst/>
              <a:gdLst/>
              <a:ahLst/>
              <a:cxnLst/>
              <a:rect l="l" t="t" r="r" b="b"/>
              <a:pathLst>
                <a:path w="6391" h="22091" extrusionOk="0">
                  <a:moveTo>
                    <a:pt x="523" y="0"/>
                  </a:moveTo>
                  <a:lnTo>
                    <a:pt x="0" y="139"/>
                  </a:lnTo>
                  <a:lnTo>
                    <a:pt x="2420" y="9169"/>
                  </a:lnTo>
                  <a:lnTo>
                    <a:pt x="2578" y="9765"/>
                  </a:lnTo>
                  <a:lnTo>
                    <a:pt x="5826" y="21883"/>
                  </a:lnTo>
                  <a:cubicBezTo>
                    <a:pt x="5860" y="22008"/>
                    <a:pt x="5971" y="22090"/>
                    <a:pt x="6095" y="22090"/>
                  </a:cubicBezTo>
                  <a:cubicBezTo>
                    <a:pt x="6118" y="22090"/>
                    <a:pt x="6143" y="22087"/>
                    <a:pt x="6167" y="22081"/>
                  </a:cubicBezTo>
                  <a:cubicBezTo>
                    <a:pt x="6307" y="22043"/>
                    <a:pt x="6391" y="21898"/>
                    <a:pt x="6354" y="21760"/>
                  </a:cubicBezTo>
                  <a:lnTo>
                    <a:pt x="3101" y="9624"/>
                  </a:lnTo>
                  <a:lnTo>
                    <a:pt x="2941" y="9029"/>
                  </a:lnTo>
                  <a:lnTo>
                    <a:pt x="5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58" name="Google Shape;878;p42">
              <a:extLst>
                <a:ext uri="{FF2B5EF4-FFF2-40B4-BE49-F238E27FC236}">
                  <a16:creationId xmlns:a16="http://schemas.microsoft.com/office/drawing/2014/main" id="{0DE9E24F-6588-4609-AEDC-D6991F53EC80}"/>
                </a:ext>
              </a:extLst>
            </p:cNvPr>
            <p:cNvSpPr/>
            <p:nvPr/>
          </p:nvSpPr>
          <p:spPr>
            <a:xfrm>
              <a:off x="6659425" y="-164661"/>
              <a:ext cx="470466" cy="1627665"/>
            </a:xfrm>
            <a:custGeom>
              <a:avLst/>
              <a:gdLst/>
              <a:ahLst/>
              <a:cxnLst/>
              <a:rect l="l" t="t" r="r" b="b"/>
              <a:pathLst>
                <a:path w="6387" h="22097" extrusionOk="0">
                  <a:moveTo>
                    <a:pt x="5864" y="0"/>
                  </a:moveTo>
                  <a:lnTo>
                    <a:pt x="3444" y="9029"/>
                  </a:lnTo>
                  <a:lnTo>
                    <a:pt x="3286" y="9624"/>
                  </a:lnTo>
                  <a:lnTo>
                    <a:pt x="42" y="21727"/>
                  </a:lnTo>
                  <a:cubicBezTo>
                    <a:pt x="0" y="21885"/>
                    <a:pt x="92" y="22045"/>
                    <a:pt x="250" y="22089"/>
                  </a:cubicBezTo>
                  <a:cubicBezTo>
                    <a:pt x="271" y="22095"/>
                    <a:pt x="292" y="22097"/>
                    <a:pt x="312" y="22097"/>
                  </a:cubicBezTo>
                  <a:cubicBezTo>
                    <a:pt x="422" y="22097"/>
                    <a:pt x="522" y="22025"/>
                    <a:pt x="551" y="21914"/>
                  </a:cubicBezTo>
                  <a:lnTo>
                    <a:pt x="3806" y="9765"/>
                  </a:lnTo>
                  <a:lnTo>
                    <a:pt x="3966" y="9169"/>
                  </a:lnTo>
                  <a:lnTo>
                    <a:pt x="6387" y="139"/>
                  </a:lnTo>
                  <a:lnTo>
                    <a:pt x="586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grpSp>
          <p:nvGrpSpPr>
            <p:cNvPr id="259" name="Google Shape;879;p42">
              <a:extLst>
                <a:ext uri="{FF2B5EF4-FFF2-40B4-BE49-F238E27FC236}">
                  <a16:creationId xmlns:a16="http://schemas.microsoft.com/office/drawing/2014/main" id="{AEDFDE87-A7A3-4BBF-A68A-90ED7D9501E8}"/>
                </a:ext>
              </a:extLst>
            </p:cNvPr>
            <p:cNvGrpSpPr/>
            <p:nvPr/>
          </p:nvGrpSpPr>
          <p:grpSpPr>
            <a:xfrm>
              <a:off x="5812556" y="-157074"/>
              <a:ext cx="742051" cy="1350188"/>
              <a:chOff x="5812556" y="-157074"/>
              <a:chExt cx="742051" cy="1350188"/>
            </a:xfrm>
          </p:grpSpPr>
          <p:sp>
            <p:nvSpPr>
              <p:cNvPr id="276" name="Google Shape;880;p42">
                <a:extLst>
                  <a:ext uri="{FF2B5EF4-FFF2-40B4-BE49-F238E27FC236}">
                    <a16:creationId xmlns:a16="http://schemas.microsoft.com/office/drawing/2014/main" id="{22C03DC0-B90D-4D0F-BC99-3BBCD92FF963}"/>
                  </a:ext>
                </a:extLst>
              </p:cNvPr>
              <p:cNvSpPr/>
              <p:nvPr/>
            </p:nvSpPr>
            <p:spPr>
              <a:xfrm>
                <a:off x="5883859" y="-157074"/>
                <a:ext cx="350622" cy="1291775"/>
              </a:xfrm>
              <a:custGeom>
                <a:avLst/>
                <a:gdLst/>
                <a:ahLst/>
                <a:cxnLst/>
                <a:rect l="l" t="t" r="r" b="b"/>
                <a:pathLst>
                  <a:path w="4760" h="17537" extrusionOk="0">
                    <a:moveTo>
                      <a:pt x="4551" y="1"/>
                    </a:moveTo>
                    <a:lnTo>
                      <a:pt x="1" y="17482"/>
                    </a:lnTo>
                    <a:lnTo>
                      <a:pt x="209" y="17537"/>
                    </a:lnTo>
                    <a:lnTo>
                      <a:pt x="4760" y="56"/>
                    </a:lnTo>
                    <a:lnTo>
                      <a:pt x="455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7" name="Google Shape;881;p42">
                <a:extLst>
                  <a:ext uri="{FF2B5EF4-FFF2-40B4-BE49-F238E27FC236}">
                    <a16:creationId xmlns:a16="http://schemas.microsoft.com/office/drawing/2014/main" id="{712A1ECB-47F3-43FB-959B-D22F0A947792}"/>
                  </a:ext>
                </a:extLst>
              </p:cNvPr>
              <p:cNvSpPr/>
              <p:nvPr/>
            </p:nvSpPr>
            <p:spPr>
              <a:xfrm>
                <a:off x="5812556" y="1072901"/>
                <a:ext cx="462069" cy="120213"/>
              </a:xfrm>
              <a:custGeom>
                <a:avLst/>
                <a:gdLst/>
                <a:ahLst/>
                <a:cxnLst/>
                <a:rect l="l" t="t" r="r" b="b"/>
                <a:pathLst>
                  <a:path w="6273" h="1632" extrusionOk="0">
                    <a:moveTo>
                      <a:pt x="1880" y="0"/>
                    </a:moveTo>
                    <a:cubicBezTo>
                      <a:pt x="1821" y="0"/>
                      <a:pt x="1761" y="20"/>
                      <a:pt x="1713" y="55"/>
                    </a:cubicBezTo>
                    <a:lnTo>
                      <a:pt x="231" y="1107"/>
                    </a:lnTo>
                    <a:cubicBezTo>
                      <a:pt x="0" y="1272"/>
                      <a:pt x="114" y="1632"/>
                      <a:pt x="398" y="1632"/>
                    </a:cubicBezTo>
                    <a:lnTo>
                      <a:pt x="4392" y="1632"/>
                    </a:lnTo>
                    <a:cubicBezTo>
                      <a:pt x="4452" y="1632"/>
                      <a:pt x="4511" y="1614"/>
                      <a:pt x="4559" y="1579"/>
                    </a:cubicBezTo>
                    <a:lnTo>
                      <a:pt x="6042" y="527"/>
                    </a:lnTo>
                    <a:cubicBezTo>
                      <a:pt x="6272" y="362"/>
                      <a:pt x="6158" y="0"/>
                      <a:pt x="5875" y="0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8" name="Google Shape;882;p42">
                <a:extLst>
                  <a:ext uri="{FF2B5EF4-FFF2-40B4-BE49-F238E27FC236}">
                    <a16:creationId xmlns:a16="http://schemas.microsoft.com/office/drawing/2014/main" id="{3F498530-D90F-49C5-BAB2-526C9F0E0614}"/>
                  </a:ext>
                </a:extLst>
              </p:cNvPr>
              <p:cNvSpPr/>
              <p:nvPr/>
            </p:nvSpPr>
            <p:spPr>
              <a:xfrm>
                <a:off x="6205753" y="-155675"/>
                <a:ext cx="348854" cy="1288240"/>
              </a:xfrm>
              <a:custGeom>
                <a:avLst/>
                <a:gdLst/>
                <a:ahLst/>
                <a:cxnLst/>
                <a:rect l="l" t="t" r="r" b="b"/>
                <a:pathLst>
                  <a:path w="4736" h="17489" extrusionOk="0">
                    <a:moveTo>
                      <a:pt x="4618" y="1"/>
                    </a:moveTo>
                    <a:cubicBezTo>
                      <a:pt x="4568" y="1"/>
                      <a:pt x="4523" y="32"/>
                      <a:pt x="4512" y="83"/>
                    </a:cubicBezTo>
                    <a:lnTo>
                      <a:pt x="14" y="17353"/>
                    </a:lnTo>
                    <a:cubicBezTo>
                      <a:pt x="1" y="17410"/>
                      <a:pt x="34" y="17470"/>
                      <a:pt x="93" y="17485"/>
                    </a:cubicBezTo>
                    <a:cubicBezTo>
                      <a:pt x="102" y="17487"/>
                      <a:pt x="111" y="17489"/>
                      <a:pt x="121" y="17489"/>
                    </a:cubicBezTo>
                    <a:cubicBezTo>
                      <a:pt x="168" y="17489"/>
                      <a:pt x="212" y="17456"/>
                      <a:pt x="225" y="17408"/>
                    </a:cubicBezTo>
                    <a:lnTo>
                      <a:pt x="4721" y="135"/>
                    </a:lnTo>
                    <a:cubicBezTo>
                      <a:pt x="4736" y="78"/>
                      <a:pt x="4701" y="19"/>
                      <a:pt x="4644" y="4"/>
                    </a:cubicBezTo>
                    <a:cubicBezTo>
                      <a:pt x="4635" y="2"/>
                      <a:pt x="4626" y="1"/>
                      <a:pt x="461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sp>
          <p:nvSpPr>
            <p:cNvPr id="260" name="Google Shape;883;p42">
              <a:extLst>
                <a:ext uri="{FF2B5EF4-FFF2-40B4-BE49-F238E27FC236}">
                  <a16:creationId xmlns:a16="http://schemas.microsoft.com/office/drawing/2014/main" id="{71637041-0AC6-48A2-8B2C-1D014EAEF7D2}"/>
                </a:ext>
              </a:extLst>
            </p:cNvPr>
            <p:cNvSpPr/>
            <p:nvPr/>
          </p:nvSpPr>
          <p:spPr>
            <a:xfrm>
              <a:off x="5590766" y="-164366"/>
              <a:ext cx="1540231" cy="39924"/>
            </a:xfrm>
            <a:custGeom>
              <a:avLst/>
              <a:gdLst/>
              <a:ahLst/>
              <a:cxnLst/>
              <a:rect l="l" t="t" r="r" b="b"/>
              <a:pathLst>
                <a:path w="20910" h="542" extrusionOk="0">
                  <a:moveTo>
                    <a:pt x="0" y="1"/>
                  </a:moveTo>
                  <a:lnTo>
                    <a:pt x="0" y="541"/>
                  </a:lnTo>
                  <a:lnTo>
                    <a:pt x="20910" y="541"/>
                  </a:lnTo>
                  <a:lnTo>
                    <a:pt x="2091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61" name="Google Shape;884;p42">
              <a:extLst>
                <a:ext uri="{FF2B5EF4-FFF2-40B4-BE49-F238E27FC236}">
                  <a16:creationId xmlns:a16="http://schemas.microsoft.com/office/drawing/2014/main" id="{B0E319AD-31BE-4FB3-A92D-F363E349C500}"/>
                </a:ext>
              </a:extLst>
            </p:cNvPr>
            <p:cNvSpPr/>
            <p:nvPr/>
          </p:nvSpPr>
          <p:spPr>
            <a:xfrm>
              <a:off x="5572130" y="-164661"/>
              <a:ext cx="37272" cy="20257"/>
            </a:xfrm>
            <a:custGeom>
              <a:avLst/>
              <a:gdLst/>
              <a:ahLst/>
              <a:cxnLst/>
              <a:rect l="l" t="t" r="r" b="b"/>
              <a:pathLst>
                <a:path w="506" h="275" extrusionOk="0">
                  <a:moveTo>
                    <a:pt x="1" y="0"/>
                  </a:moveTo>
                  <a:lnTo>
                    <a:pt x="1" y="275"/>
                  </a:lnTo>
                  <a:lnTo>
                    <a:pt x="506" y="275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grpSp>
          <p:nvGrpSpPr>
            <p:cNvPr id="262" name="Google Shape;893;p42">
              <a:extLst>
                <a:ext uri="{FF2B5EF4-FFF2-40B4-BE49-F238E27FC236}">
                  <a16:creationId xmlns:a16="http://schemas.microsoft.com/office/drawing/2014/main" id="{75CEA40C-F1B3-468C-B2D0-8F8C9475A5BE}"/>
                </a:ext>
              </a:extLst>
            </p:cNvPr>
            <p:cNvGrpSpPr/>
            <p:nvPr/>
          </p:nvGrpSpPr>
          <p:grpSpPr>
            <a:xfrm>
              <a:off x="7967517" y="1374315"/>
              <a:ext cx="364554" cy="507632"/>
              <a:chOff x="5979675" y="4640775"/>
              <a:chExt cx="241875" cy="345775"/>
            </a:xfrm>
          </p:grpSpPr>
          <p:sp>
            <p:nvSpPr>
              <p:cNvPr id="263" name="Google Shape;894;p42">
                <a:extLst>
                  <a:ext uri="{FF2B5EF4-FFF2-40B4-BE49-F238E27FC236}">
                    <a16:creationId xmlns:a16="http://schemas.microsoft.com/office/drawing/2014/main" id="{0D08AC82-070B-4890-BEBC-453AB76180D5}"/>
                  </a:ext>
                </a:extLst>
              </p:cNvPr>
              <p:cNvSpPr/>
              <p:nvPr/>
            </p:nvSpPr>
            <p:spPr>
              <a:xfrm>
                <a:off x="6008100" y="4698050"/>
                <a:ext cx="80475" cy="288500"/>
              </a:xfrm>
              <a:custGeom>
                <a:avLst/>
                <a:gdLst/>
                <a:ahLst/>
                <a:cxnLst/>
                <a:rect l="l" t="t" r="r" b="b"/>
                <a:pathLst>
                  <a:path w="3219" h="11540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859" y="1536"/>
                      <a:pt x="1375" y="3238"/>
                      <a:pt x="1516" y="4992"/>
                    </a:cubicBezTo>
                    <a:cubicBezTo>
                      <a:pt x="1606" y="6126"/>
                      <a:pt x="1538" y="7272"/>
                      <a:pt x="1705" y="8396"/>
                    </a:cubicBezTo>
                    <a:cubicBezTo>
                      <a:pt x="1838" y="9291"/>
                      <a:pt x="2148" y="10201"/>
                      <a:pt x="2725" y="10885"/>
                    </a:cubicBezTo>
                    <a:lnTo>
                      <a:pt x="2725" y="10885"/>
                    </a:lnTo>
                    <a:cubicBezTo>
                      <a:pt x="2210" y="9347"/>
                      <a:pt x="2351" y="7625"/>
                      <a:pt x="2265" y="5981"/>
                    </a:cubicBezTo>
                    <a:cubicBezTo>
                      <a:pt x="2217" y="5078"/>
                      <a:pt x="2096" y="4180"/>
                      <a:pt x="1903" y="3295"/>
                    </a:cubicBezTo>
                    <a:cubicBezTo>
                      <a:pt x="1626" y="2021"/>
                      <a:pt x="1119" y="675"/>
                      <a:pt x="1" y="0"/>
                    </a:cubicBezTo>
                    <a:close/>
                    <a:moveTo>
                      <a:pt x="2725" y="10885"/>
                    </a:moveTo>
                    <a:cubicBezTo>
                      <a:pt x="2799" y="11107"/>
                      <a:pt x="2887" y="11325"/>
                      <a:pt x="2992" y="11539"/>
                    </a:cubicBezTo>
                    <a:lnTo>
                      <a:pt x="3218" y="11359"/>
                    </a:lnTo>
                    <a:cubicBezTo>
                      <a:pt x="3035" y="11218"/>
                      <a:pt x="2872" y="11059"/>
                      <a:pt x="2725" y="1088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64" name="Google Shape;895;p42">
                <a:extLst>
                  <a:ext uri="{FF2B5EF4-FFF2-40B4-BE49-F238E27FC236}">
                    <a16:creationId xmlns:a16="http://schemas.microsoft.com/office/drawing/2014/main" id="{92077F73-6B9F-426E-9094-A64129805B62}"/>
                  </a:ext>
                </a:extLst>
              </p:cNvPr>
              <p:cNvSpPr/>
              <p:nvPr/>
            </p:nvSpPr>
            <p:spPr>
              <a:xfrm>
                <a:off x="6087325" y="4640775"/>
                <a:ext cx="52850" cy="339950"/>
              </a:xfrm>
              <a:custGeom>
                <a:avLst/>
                <a:gdLst/>
                <a:ahLst/>
                <a:cxnLst/>
                <a:rect l="l" t="t" r="r" b="b"/>
                <a:pathLst>
                  <a:path w="2114" h="13598" extrusionOk="0">
                    <a:moveTo>
                      <a:pt x="2076" y="1"/>
                    </a:moveTo>
                    <a:lnTo>
                      <a:pt x="2076" y="1"/>
                    </a:lnTo>
                    <a:cubicBezTo>
                      <a:pt x="475" y="4345"/>
                      <a:pt x="1" y="9023"/>
                      <a:pt x="695" y="13597"/>
                    </a:cubicBezTo>
                    <a:lnTo>
                      <a:pt x="1147" y="13593"/>
                    </a:lnTo>
                    <a:cubicBezTo>
                      <a:pt x="1802" y="9093"/>
                      <a:pt x="2113" y="4549"/>
                      <a:pt x="20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65" name="Google Shape;896;p42">
                <a:extLst>
                  <a:ext uri="{FF2B5EF4-FFF2-40B4-BE49-F238E27FC236}">
                    <a16:creationId xmlns:a16="http://schemas.microsoft.com/office/drawing/2014/main" id="{77C17D9A-9DA5-4C27-B8C5-60248C4D1B4A}"/>
                  </a:ext>
                </a:extLst>
              </p:cNvPr>
              <p:cNvSpPr/>
              <p:nvPr/>
            </p:nvSpPr>
            <p:spPr>
              <a:xfrm>
                <a:off x="6133350" y="4694750"/>
                <a:ext cx="88200" cy="291675"/>
              </a:xfrm>
              <a:custGeom>
                <a:avLst/>
                <a:gdLst/>
                <a:ahLst/>
                <a:cxnLst/>
                <a:rect l="l" t="t" r="r" b="b"/>
                <a:pathLst>
                  <a:path w="3528" h="11667" extrusionOk="0">
                    <a:moveTo>
                      <a:pt x="3527" y="1"/>
                    </a:moveTo>
                    <a:lnTo>
                      <a:pt x="3527" y="1"/>
                    </a:lnTo>
                    <a:cubicBezTo>
                      <a:pt x="2506" y="925"/>
                      <a:pt x="1845" y="2199"/>
                      <a:pt x="1469" y="3525"/>
                    </a:cubicBezTo>
                    <a:cubicBezTo>
                      <a:pt x="1092" y="4854"/>
                      <a:pt x="984" y="6240"/>
                      <a:pt x="929" y="7619"/>
                    </a:cubicBezTo>
                    <a:cubicBezTo>
                      <a:pt x="874" y="9025"/>
                      <a:pt x="839" y="10538"/>
                      <a:pt x="0" y="11667"/>
                    </a:cubicBezTo>
                    <a:lnTo>
                      <a:pt x="398" y="11530"/>
                    </a:lnTo>
                    <a:cubicBezTo>
                      <a:pt x="1199" y="9925"/>
                      <a:pt x="1775" y="8214"/>
                      <a:pt x="2108" y="6451"/>
                    </a:cubicBezTo>
                    <a:cubicBezTo>
                      <a:pt x="2521" y="4281"/>
                      <a:pt x="2576" y="1995"/>
                      <a:pt x="352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66" name="Google Shape;897;p42">
                <a:extLst>
                  <a:ext uri="{FF2B5EF4-FFF2-40B4-BE49-F238E27FC236}">
                    <a16:creationId xmlns:a16="http://schemas.microsoft.com/office/drawing/2014/main" id="{3DBF0E24-AD98-4674-AA5D-13D38CF0B089}"/>
                  </a:ext>
                </a:extLst>
              </p:cNvPr>
              <p:cNvSpPr/>
              <p:nvPr/>
            </p:nvSpPr>
            <p:spPr>
              <a:xfrm>
                <a:off x="5979675" y="4815875"/>
                <a:ext cx="46625" cy="169850"/>
              </a:xfrm>
              <a:custGeom>
                <a:avLst/>
                <a:gdLst/>
                <a:ahLst/>
                <a:cxnLst/>
                <a:rect l="l" t="t" r="r" b="b"/>
                <a:pathLst>
                  <a:path w="1865" h="6794" extrusionOk="0">
                    <a:moveTo>
                      <a:pt x="378" y="0"/>
                    </a:moveTo>
                    <a:lnTo>
                      <a:pt x="378" y="0"/>
                    </a:lnTo>
                    <a:cubicBezTo>
                      <a:pt x="0" y="2304"/>
                      <a:pt x="450" y="4737"/>
                      <a:pt x="1627" y="6754"/>
                    </a:cubicBezTo>
                    <a:lnTo>
                      <a:pt x="1746" y="6793"/>
                    </a:lnTo>
                    <a:cubicBezTo>
                      <a:pt x="1865" y="4450"/>
                      <a:pt x="1395" y="2115"/>
                      <a:pt x="3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67" name="Google Shape;898;p42">
                <a:extLst>
                  <a:ext uri="{FF2B5EF4-FFF2-40B4-BE49-F238E27FC236}">
                    <a16:creationId xmlns:a16="http://schemas.microsoft.com/office/drawing/2014/main" id="{71D3470B-0737-4490-BCB9-D1458C9273C4}"/>
                  </a:ext>
                </a:extLst>
              </p:cNvPr>
              <p:cNvSpPr/>
              <p:nvPr/>
            </p:nvSpPr>
            <p:spPr>
              <a:xfrm>
                <a:off x="6072900" y="4675250"/>
                <a:ext cx="13975" cy="309825"/>
              </a:xfrm>
              <a:custGeom>
                <a:avLst/>
                <a:gdLst/>
                <a:ahLst/>
                <a:cxnLst/>
                <a:rect l="l" t="t" r="r" b="b"/>
                <a:pathLst>
                  <a:path w="559" h="12393" extrusionOk="0">
                    <a:moveTo>
                      <a:pt x="480" y="0"/>
                    </a:moveTo>
                    <a:cubicBezTo>
                      <a:pt x="465" y="0"/>
                      <a:pt x="450" y="9"/>
                      <a:pt x="444" y="27"/>
                    </a:cubicBezTo>
                    <a:cubicBezTo>
                      <a:pt x="330" y="412"/>
                      <a:pt x="275" y="827"/>
                      <a:pt x="222" y="1224"/>
                    </a:cubicBezTo>
                    <a:cubicBezTo>
                      <a:pt x="167" y="1622"/>
                      <a:pt x="119" y="2019"/>
                      <a:pt x="84" y="2417"/>
                    </a:cubicBezTo>
                    <a:cubicBezTo>
                      <a:pt x="18" y="3216"/>
                      <a:pt x="5" y="4018"/>
                      <a:pt x="2" y="4817"/>
                    </a:cubicBezTo>
                    <a:cubicBezTo>
                      <a:pt x="0" y="6445"/>
                      <a:pt x="57" y="8072"/>
                      <a:pt x="99" y="9699"/>
                    </a:cubicBezTo>
                    <a:cubicBezTo>
                      <a:pt x="110" y="10156"/>
                      <a:pt x="121" y="10613"/>
                      <a:pt x="132" y="11072"/>
                    </a:cubicBezTo>
                    <a:cubicBezTo>
                      <a:pt x="139" y="11309"/>
                      <a:pt x="143" y="11546"/>
                      <a:pt x="152" y="11786"/>
                    </a:cubicBezTo>
                    <a:cubicBezTo>
                      <a:pt x="156" y="11959"/>
                      <a:pt x="117" y="12216"/>
                      <a:pt x="251" y="12350"/>
                    </a:cubicBezTo>
                    <a:cubicBezTo>
                      <a:pt x="279" y="12378"/>
                      <a:pt x="316" y="12392"/>
                      <a:pt x="354" y="12392"/>
                    </a:cubicBezTo>
                    <a:cubicBezTo>
                      <a:pt x="378" y="12392"/>
                      <a:pt x="402" y="12386"/>
                      <a:pt x="424" y="12374"/>
                    </a:cubicBezTo>
                    <a:cubicBezTo>
                      <a:pt x="502" y="12324"/>
                      <a:pt x="559" y="12192"/>
                      <a:pt x="456" y="12139"/>
                    </a:cubicBezTo>
                    <a:lnTo>
                      <a:pt x="456" y="12139"/>
                    </a:lnTo>
                    <a:cubicBezTo>
                      <a:pt x="456" y="12135"/>
                      <a:pt x="456" y="12132"/>
                      <a:pt x="457" y="12128"/>
                    </a:cubicBezTo>
                    <a:cubicBezTo>
                      <a:pt x="444" y="12086"/>
                      <a:pt x="455" y="12016"/>
                      <a:pt x="453" y="11970"/>
                    </a:cubicBezTo>
                    <a:cubicBezTo>
                      <a:pt x="453" y="11882"/>
                      <a:pt x="450" y="11794"/>
                      <a:pt x="448" y="11707"/>
                    </a:cubicBezTo>
                    <a:cubicBezTo>
                      <a:pt x="444" y="11496"/>
                      <a:pt x="437" y="11283"/>
                      <a:pt x="431" y="11072"/>
                    </a:cubicBezTo>
                    <a:cubicBezTo>
                      <a:pt x="420" y="10668"/>
                      <a:pt x="409" y="10261"/>
                      <a:pt x="395" y="9857"/>
                    </a:cubicBezTo>
                    <a:cubicBezTo>
                      <a:pt x="374" y="9056"/>
                      <a:pt x="352" y="8256"/>
                      <a:pt x="330" y="7455"/>
                    </a:cubicBezTo>
                    <a:cubicBezTo>
                      <a:pt x="286" y="5869"/>
                      <a:pt x="272" y="4290"/>
                      <a:pt x="325" y="2704"/>
                    </a:cubicBezTo>
                    <a:cubicBezTo>
                      <a:pt x="341" y="2263"/>
                      <a:pt x="365" y="1822"/>
                      <a:pt x="395" y="1380"/>
                    </a:cubicBezTo>
                    <a:cubicBezTo>
                      <a:pt x="426" y="932"/>
                      <a:pt x="497" y="484"/>
                      <a:pt x="516" y="36"/>
                    </a:cubicBezTo>
                    <a:cubicBezTo>
                      <a:pt x="516" y="13"/>
                      <a:pt x="498" y="0"/>
                      <a:pt x="4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68" name="Google Shape;899;p42">
                <a:extLst>
                  <a:ext uri="{FF2B5EF4-FFF2-40B4-BE49-F238E27FC236}">
                    <a16:creationId xmlns:a16="http://schemas.microsoft.com/office/drawing/2014/main" id="{06C15E54-6E49-4F14-B46D-C9FEFB580D5D}"/>
                  </a:ext>
                </a:extLst>
              </p:cNvPr>
              <p:cNvSpPr/>
              <p:nvPr/>
            </p:nvSpPr>
            <p:spPr>
              <a:xfrm>
                <a:off x="6046475" y="4682750"/>
                <a:ext cx="64175" cy="48100"/>
              </a:xfrm>
              <a:custGeom>
                <a:avLst/>
                <a:gdLst/>
                <a:ahLst/>
                <a:cxnLst/>
                <a:rect l="l" t="t" r="r" b="b"/>
                <a:pathLst>
                  <a:path w="2567" h="1924" extrusionOk="0">
                    <a:moveTo>
                      <a:pt x="2461" y="0"/>
                    </a:moveTo>
                    <a:cubicBezTo>
                      <a:pt x="2430" y="0"/>
                      <a:pt x="2402" y="14"/>
                      <a:pt x="2388" y="46"/>
                    </a:cubicBezTo>
                    <a:cubicBezTo>
                      <a:pt x="2263" y="338"/>
                      <a:pt x="2179" y="634"/>
                      <a:pt x="2008" y="907"/>
                    </a:cubicBezTo>
                    <a:cubicBezTo>
                      <a:pt x="1835" y="1183"/>
                      <a:pt x="1613" y="1425"/>
                      <a:pt x="1354" y="1620"/>
                    </a:cubicBezTo>
                    <a:cubicBezTo>
                      <a:pt x="1255" y="1694"/>
                      <a:pt x="1127" y="1771"/>
                      <a:pt x="1002" y="1771"/>
                    </a:cubicBezTo>
                    <a:cubicBezTo>
                      <a:pt x="954" y="1771"/>
                      <a:pt x="907" y="1760"/>
                      <a:pt x="862" y="1732"/>
                    </a:cubicBezTo>
                    <a:cubicBezTo>
                      <a:pt x="708" y="1640"/>
                      <a:pt x="611" y="1416"/>
                      <a:pt x="526" y="1267"/>
                    </a:cubicBezTo>
                    <a:cubicBezTo>
                      <a:pt x="339" y="940"/>
                      <a:pt x="185" y="593"/>
                      <a:pt x="69" y="235"/>
                    </a:cubicBezTo>
                    <a:cubicBezTo>
                      <a:pt x="65" y="218"/>
                      <a:pt x="52" y="211"/>
                      <a:pt x="39" y="211"/>
                    </a:cubicBezTo>
                    <a:cubicBezTo>
                      <a:pt x="20" y="211"/>
                      <a:pt x="1" y="227"/>
                      <a:pt x="7" y="252"/>
                    </a:cubicBezTo>
                    <a:lnTo>
                      <a:pt x="7" y="254"/>
                    </a:lnTo>
                    <a:cubicBezTo>
                      <a:pt x="119" y="665"/>
                      <a:pt x="269" y="1074"/>
                      <a:pt x="477" y="1449"/>
                    </a:cubicBezTo>
                    <a:cubicBezTo>
                      <a:pt x="563" y="1605"/>
                      <a:pt x="653" y="1794"/>
                      <a:pt x="820" y="1880"/>
                    </a:cubicBezTo>
                    <a:cubicBezTo>
                      <a:pt x="881" y="1911"/>
                      <a:pt x="946" y="1924"/>
                      <a:pt x="1011" y="1924"/>
                    </a:cubicBezTo>
                    <a:cubicBezTo>
                      <a:pt x="1111" y="1924"/>
                      <a:pt x="1212" y="1894"/>
                      <a:pt x="1301" y="1851"/>
                    </a:cubicBezTo>
                    <a:cubicBezTo>
                      <a:pt x="1635" y="1697"/>
                      <a:pt x="1914" y="1401"/>
                      <a:pt x="2125" y="1109"/>
                    </a:cubicBezTo>
                    <a:cubicBezTo>
                      <a:pt x="2333" y="821"/>
                      <a:pt x="2540" y="454"/>
                      <a:pt x="2564" y="94"/>
                    </a:cubicBezTo>
                    <a:cubicBezTo>
                      <a:pt x="2566" y="39"/>
                      <a:pt x="2511" y="0"/>
                      <a:pt x="246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69" name="Google Shape;900;p42">
                <a:extLst>
                  <a:ext uri="{FF2B5EF4-FFF2-40B4-BE49-F238E27FC236}">
                    <a16:creationId xmlns:a16="http://schemas.microsoft.com/office/drawing/2014/main" id="{5877D528-AA8A-45A1-9F3E-A36FDE3B8C89}"/>
                  </a:ext>
                </a:extLst>
              </p:cNvPr>
              <p:cNvSpPr/>
              <p:nvPr/>
            </p:nvSpPr>
            <p:spPr>
              <a:xfrm>
                <a:off x="6062450" y="4673175"/>
                <a:ext cx="18600" cy="55125"/>
              </a:xfrm>
              <a:custGeom>
                <a:avLst/>
                <a:gdLst/>
                <a:ahLst/>
                <a:cxnLst/>
                <a:rect l="l" t="t" r="r" b="b"/>
                <a:pathLst>
                  <a:path w="744" h="2205" extrusionOk="0">
                    <a:moveTo>
                      <a:pt x="83" y="0"/>
                    </a:moveTo>
                    <a:cubicBezTo>
                      <a:pt x="61" y="0"/>
                      <a:pt x="39" y="13"/>
                      <a:pt x="32" y="38"/>
                    </a:cubicBezTo>
                    <a:cubicBezTo>
                      <a:pt x="1" y="126"/>
                      <a:pt x="18" y="227"/>
                      <a:pt x="27" y="319"/>
                    </a:cubicBezTo>
                    <a:cubicBezTo>
                      <a:pt x="36" y="400"/>
                      <a:pt x="45" y="484"/>
                      <a:pt x="60" y="565"/>
                    </a:cubicBezTo>
                    <a:cubicBezTo>
                      <a:pt x="91" y="760"/>
                      <a:pt x="135" y="956"/>
                      <a:pt x="188" y="1145"/>
                    </a:cubicBezTo>
                    <a:cubicBezTo>
                      <a:pt x="236" y="1331"/>
                      <a:pt x="289" y="1518"/>
                      <a:pt x="352" y="1698"/>
                    </a:cubicBezTo>
                    <a:cubicBezTo>
                      <a:pt x="385" y="1788"/>
                      <a:pt x="423" y="1878"/>
                      <a:pt x="460" y="1968"/>
                    </a:cubicBezTo>
                    <a:cubicBezTo>
                      <a:pt x="495" y="2056"/>
                      <a:pt x="524" y="2135"/>
                      <a:pt x="600" y="2192"/>
                    </a:cubicBezTo>
                    <a:cubicBezTo>
                      <a:pt x="612" y="2201"/>
                      <a:pt x="626" y="2205"/>
                      <a:pt x="641" y="2205"/>
                    </a:cubicBezTo>
                    <a:cubicBezTo>
                      <a:pt x="680" y="2205"/>
                      <a:pt x="724" y="2177"/>
                      <a:pt x="730" y="2137"/>
                    </a:cubicBezTo>
                    <a:cubicBezTo>
                      <a:pt x="743" y="2045"/>
                      <a:pt x="710" y="1971"/>
                      <a:pt x="675" y="1887"/>
                    </a:cubicBezTo>
                    <a:cubicBezTo>
                      <a:pt x="638" y="1799"/>
                      <a:pt x="603" y="1707"/>
                      <a:pt x="565" y="1619"/>
                    </a:cubicBezTo>
                    <a:cubicBezTo>
                      <a:pt x="495" y="1452"/>
                      <a:pt x="420" y="1288"/>
                      <a:pt x="359" y="1116"/>
                    </a:cubicBezTo>
                    <a:cubicBezTo>
                      <a:pt x="297" y="949"/>
                      <a:pt x="249" y="776"/>
                      <a:pt x="212" y="602"/>
                    </a:cubicBezTo>
                    <a:cubicBezTo>
                      <a:pt x="194" y="508"/>
                      <a:pt x="179" y="413"/>
                      <a:pt x="170" y="319"/>
                    </a:cubicBezTo>
                    <a:cubicBezTo>
                      <a:pt x="159" y="225"/>
                      <a:pt x="168" y="126"/>
                      <a:pt x="135" y="38"/>
                    </a:cubicBezTo>
                    <a:cubicBezTo>
                      <a:pt x="127" y="13"/>
                      <a:pt x="105" y="0"/>
                      <a:pt x="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0" name="Google Shape;901;p42">
                <a:extLst>
                  <a:ext uri="{FF2B5EF4-FFF2-40B4-BE49-F238E27FC236}">
                    <a16:creationId xmlns:a16="http://schemas.microsoft.com/office/drawing/2014/main" id="{B514789A-906D-4805-8E4E-AB818B20A337}"/>
                  </a:ext>
                </a:extLst>
              </p:cNvPr>
              <p:cNvSpPr/>
              <p:nvPr/>
            </p:nvSpPr>
            <p:spPr>
              <a:xfrm>
                <a:off x="6038200" y="4683400"/>
                <a:ext cx="12525" cy="12475"/>
              </a:xfrm>
              <a:custGeom>
                <a:avLst/>
                <a:gdLst/>
                <a:ahLst/>
                <a:cxnLst/>
                <a:rect l="l" t="t" r="r" b="b"/>
                <a:pathLst>
                  <a:path w="501" h="499" extrusionOk="0">
                    <a:moveTo>
                      <a:pt x="251" y="0"/>
                    </a:moveTo>
                    <a:cubicBezTo>
                      <a:pt x="114" y="2"/>
                      <a:pt x="5" y="112"/>
                      <a:pt x="0" y="250"/>
                    </a:cubicBezTo>
                    <a:lnTo>
                      <a:pt x="9" y="316"/>
                    </a:lnTo>
                    <a:cubicBezTo>
                      <a:pt x="20" y="358"/>
                      <a:pt x="42" y="395"/>
                      <a:pt x="73" y="426"/>
                    </a:cubicBezTo>
                    <a:lnTo>
                      <a:pt x="123" y="466"/>
                    </a:lnTo>
                    <a:cubicBezTo>
                      <a:pt x="163" y="488"/>
                      <a:pt x="207" y="499"/>
                      <a:pt x="251" y="499"/>
                    </a:cubicBezTo>
                    <a:cubicBezTo>
                      <a:pt x="254" y="499"/>
                      <a:pt x="257" y="499"/>
                      <a:pt x="261" y="499"/>
                    </a:cubicBezTo>
                    <a:cubicBezTo>
                      <a:pt x="290" y="499"/>
                      <a:pt x="320" y="490"/>
                      <a:pt x="347" y="477"/>
                    </a:cubicBezTo>
                    <a:cubicBezTo>
                      <a:pt x="378" y="468"/>
                      <a:pt x="404" y="450"/>
                      <a:pt x="426" y="426"/>
                    </a:cubicBezTo>
                    <a:cubicBezTo>
                      <a:pt x="472" y="378"/>
                      <a:pt x="499" y="314"/>
                      <a:pt x="501" y="248"/>
                    </a:cubicBezTo>
                    <a:lnTo>
                      <a:pt x="492" y="182"/>
                    </a:lnTo>
                    <a:cubicBezTo>
                      <a:pt x="479" y="141"/>
                      <a:pt x="457" y="103"/>
                      <a:pt x="426" y="73"/>
                    </a:cubicBezTo>
                    <a:lnTo>
                      <a:pt x="376" y="33"/>
                    </a:lnTo>
                    <a:cubicBezTo>
                      <a:pt x="338" y="11"/>
                      <a:pt x="294" y="0"/>
                      <a:pt x="25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1" name="Google Shape;902;p42">
                <a:extLst>
                  <a:ext uri="{FF2B5EF4-FFF2-40B4-BE49-F238E27FC236}">
                    <a16:creationId xmlns:a16="http://schemas.microsoft.com/office/drawing/2014/main" id="{B63C8EB6-00AF-43A7-9DAD-915B50823072}"/>
                  </a:ext>
                </a:extLst>
              </p:cNvPr>
              <p:cNvSpPr/>
              <p:nvPr/>
            </p:nvSpPr>
            <p:spPr>
              <a:xfrm>
                <a:off x="6056850" y="4666675"/>
                <a:ext cx="14300" cy="1355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42" extrusionOk="0">
                    <a:moveTo>
                      <a:pt x="264" y="0"/>
                    </a:moveTo>
                    <a:cubicBezTo>
                      <a:pt x="243" y="0"/>
                      <a:pt x="222" y="4"/>
                      <a:pt x="203" y="10"/>
                    </a:cubicBezTo>
                    <a:lnTo>
                      <a:pt x="137" y="37"/>
                    </a:lnTo>
                    <a:cubicBezTo>
                      <a:pt x="106" y="54"/>
                      <a:pt x="80" y="78"/>
                      <a:pt x="62" y="107"/>
                    </a:cubicBezTo>
                    <a:cubicBezTo>
                      <a:pt x="38" y="133"/>
                      <a:pt x="21" y="164"/>
                      <a:pt x="14" y="199"/>
                    </a:cubicBezTo>
                    <a:cubicBezTo>
                      <a:pt x="3" y="234"/>
                      <a:pt x="1" y="272"/>
                      <a:pt x="7" y="307"/>
                    </a:cubicBezTo>
                    <a:cubicBezTo>
                      <a:pt x="10" y="342"/>
                      <a:pt x="21" y="377"/>
                      <a:pt x="40" y="408"/>
                    </a:cubicBezTo>
                    <a:lnTo>
                      <a:pt x="82" y="463"/>
                    </a:lnTo>
                    <a:cubicBezTo>
                      <a:pt x="135" y="511"/>
                      <a:pt x="203" y="537"/>
                      <a:pt x="275" y="542"/>
                    </a:cubicBezTo>
                    <a:lnTo>
                      <a:pt x="348" y="531"/>
                    </a:lnTo>
                    <a:cubicBezTo>
                      <a:pt x="392" y="520"/>
                      <a:pt x="434" y="496"/>
                      <a:pt x="466" y="463"/>
                    </a:cubicBezTo>
                    <a:lnTo>
                      <a:pt x="508" y="408"/>
                    </a:lnTo>
                    <a:cubicBezTo>
                      <a:pt x="524" y="380"/>
                      <a:pt x="535" y="350"/>
                      <a:pt x="541" y="319"/>
                    </a:cubicBezTo>
                    <a:lnTo>
                      <a:pt x="541" y="319"/>
                    </a:lnTo>
                    <a:cubicBezTo>
                      <a:pt x="572" y="224"/>
                      <a:pt x="534" y="116"/>
                      <a:pt x="447" y="63"/>
                    </a:cubicBezTo>
                    <a:lnTo>
                      <a:pt x="447" y="63"/>
                    </a:lnTo>
                    <a:cubicBezTo>
                      <a:pt x="436" y="53"/>
                      <a:pt x="423" y="44"/>
                      <a:pt x="409" y="37"/>
                    </a:cubicBezTo>
                    <a:cubicBezTo>
                      <a:pt x="381" y="17"/>
                      <a:pt x="346" y="6"/>
                      <a:pt x="311" y="6"/>
                    </a:cubicBezTo>
                    <a:cubicBezTo>
                      <a:pt x="295" y="2"/>
                      <a:pt x="279" y="0"/>
                      <a:pt x="26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2" name="Google Shape;903;p42">
                <a:extLst>
                  <a:ext uri="{FF2B5EF4-FFF2-40B4-BE49-F238E27FC236}">
                    <a16:creationId xmlns:a16="http://schemas.microsoft.com/office/drawing/2014/main" id="{5B6EAA7E-1F2A-4B9B-B354-8D545ACC831D}"/>
                  </a:ext>
                </a:extLst>
              </p:cNvPr>
              <p:cNvSpPr/>
              <p:nvPr/>
            </p:nvSpPr>
            <p:spPr>
              <a:xfrm>
                <a:off x="6078100" y="4666375"/>
                <a:ext cx="14475" cy="14475"/>
              </a:xfrm>
              <a:custGeom>
                <a:avLst/>
                <a:gdLst/>
                <a:ahLst/>
                <a:cxnLst/>
                <a:rect l="l" t="t" r="r" b="b"/>
                <a:pathLst>
                  <a:path w="579" h="579" extrusionOk="0">
                    <a:moveTo>
                      <a:pt x="289" y="0"/>
                    </a:moveTo>
                    <a:cubicBezTo>
                      <a:pt x="251" y="0"/>
                      <a:pt x="214" y="9"/>
                      <a:pt x="179" y="27"/>
                    </a:cubicBezTo>
                    <a:cubicBezTo>
                      <a:pt x="73" y="73"/>
                      <a:pt x="5" y="176"/>
                      <a:pt x="1" y="290"/>
                    </a:cubicBezTo>
                    <a:lnTo>
                      <a:pt x="12" y="367"/>
                    </a:lnTo>
                    <a:cubicBezTo>
                      <a:pt x="25" y="415"/>
                      <a:pt x="51" y="459"/>
                      <a:pt x="86" y="494"/>
                    </a:cubicBezTo>
                    <a:lnTo>
                      <a:pt x="146" y="540"/>
                    </a:lnTo>
                    <a:cubicBezTo>
                      <a:pt x="190" y="565"/>
                      <a:pt x="240" y="578"/>
                      <a:pt x="291" y="578"/>
                    </a:cubicBezTo>
                    <a:cubicBezTo>
                      <a:pt x="294" y="578"/>
                      <a:pt x="298" y="578"/>
                      <a:pt x="302" y="578"/>
                    </a:cubicBezTo>
                    <a:cubicBezTo>
                      <a:pt x="336" y="578"/>
                      <a:pt x="371" y="569"/>
                      <a:pt x="401" y="554"/>
                    </a:cubicBezTo>
                    <a:cubicBezTo>
                      <a:pt x="506" y="508"/>
                      <a:pt x="576" y="404"/>
                      <a:pt x="578" y="290"/>
                    </a:cubicBezTo>
                    <a:lnTo>
                      <a:pt x="567" y="213"/>
                    </a:lnTo>
                    <a:cubicBezTo>
                      <a:pt x="554" y="165"/>
                      <a:pt x="528" y="121"/>
                      <a:pt x="493" y="86"/>
                    </a:cubicBezTo>
                    <a:lnTo>
                      <a:pt x="436" y="40"/>
                    </a:lnTo>
                    <a:cubicBezTo>
                      <a:pt x="390" y="16"/>
                      <a:pt x="341" y="0"/>
                      <a:pt x="28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3" name="Google Shape;904;p42">
                <a:extLst>
                  <a:ext uri="{FF2B5EF4-FFF2-40B4-BE49-F238E27FC236}">
                    <a16:creationId xmlns:a16="http://schemas.microsoft.com/office/drawing/2014/main" id="{2D5A2695-D4CB-462D-A837-DB96DA610E8A}"/>
                  </a:ext>
                </a:extLst>
              </p:cNvPr>
              <p:cNvSpPr/>
              <p:nvPr/>
            </p:nvSpPr>
            <p:spPr>
              <a:xfrm>
                <a:off x="6101825" y="4675875"/>
                <a:ext cx="15125" cy="15075"/>
              </a:xfrm>
              <a:custGeom>
                <a:avLst/>
                <a:gdLst/>
                <a:ahLst/>
                <a:cxnLst/>
                <a:rect l="l" t="t" r="r" b="b"/>
                <a:pathLst>
                  <a:path w="605" h="603" extrusionOk="0">
                    <a:moveTo>
                      <a:pt x="301" y="0"/>
                    </a:moveTo>
                    <a:cubicBezTo>
                      <a:pt x="137" y="2"/>
                      <a:pt x="5" y="136"/>
                      <a:pt x="1" y="301"/>
                    </a:cubicBezTo>
                    <a:lnTo>
                      <a:pt x="12" y="382"/>
                    </a:lnTo>
                    <a:cubicBezTo>
                      <a:pt x="25" y="433"/>
                      <a:pt x="51" y="477"/>
                      <a:pt x="88" y="514"/>
                    </a:cubicBezTo>
                    <a:lnTo>
                      <a:pt x="150" y="562"/>
                    </a:lnTo>
                    <a:cubicBezTo>
                      <a:pt x="196" y="589"/>
                      <a:pt x="249" y="602"/>
                      <a:pt x="301" y="602"/>
                    </a:cubicBezTo>
                    <a:cubicBezTo>
                      <a:pt x="305" y="602"/>
                      <a:pt x="309" y="602"/>
                      <a:pt x="313" y="602"/>
                    </a:cubicBezTo>
                    <a:cubicBezTo>
                      <a:pt x="349" y="602"/>
                      <a:pt x="384" y="593"/>
                      <a:pt x="418" y="576"/>
                    </a:cubicBezTo>
                    <a:cubicBezTo>
                      <a:pt x="490" y="549"/>
                      <a:pt x="550" y="490"/>
                      <a:pt x="576" y="417"/>
                    </a:cubicBezTo>
                    <a:cubicBezTo>
                      <a:pt x="596" y="380"/>
                      <a:pt x="604" y="341"/>
                      <a:pt x="604" y="301"/>
                    </a:cubicBezTo>
                    <a:lnTo>
                      <a:pt x="594" y="220"/>
                    </a:lnTo>
                    <a:cubicBezTo>
                      <a:pt x="578" y="169"/>
                      <a:pt x="552" y="125"/>
                      <a:pt x="514" y="88"/>
                    </a:cubicBezTo>
                    <a:lnTo>
                      <a:pt x="455" y="40"/>
                    </a:lnTo>
                    <a:cubicBezTo>
                      <a:pt x="409" y="13"/>
                      <a:pt x="356" y="0"/>
                      <a:pt x="30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4" name="Google Shape;905;p42">
                <a:extLst>
                  <a:ext uri="{FF2B5EF4-FFF2-40B4-BE49-F238E27FC236}">
                    <a16:creationId xmlns:a16="http://schemas.microsoft.com/office/drawing/2014/main" id="{8F3A5CA3-DFBE-4A6E-BE94-A3EA50970312}"/>
                  </a:ext>
                </a:extLst>
              </p:cNvPr>
              <p:cNvSpPr/>
              <p:nvPr/>
            </p:nvSpPr>
            <p:spPr>
              <a:xfrm>
                <a:off x="6072975" y="4695800"/>
                <a:ext cx="72525" cy="33000"/>
              </a:xfrm>
              <a:custGeom>
                <a:avLst/>
                <a:gdLst/>
                <a:ahLst/>
                <a:cxnLst/>
                <a:rect l="l" t="t" r="r" b="b"/>
                <a:pathLst>
                  <a:path w="2901" h="1320" extrusionOk="0">
                    <a:moveTo>
                      <a:pt x="2811" y="1"/>
                    </a:moveTo>
                    <a:cubicBezTo>
                      <a:pt x="2794" y="1"/>
                      <a:pt x="2777" y="7"/>
                      <a:pt x="2762" y="22"/>
                    </a:cubicBezTo>
                    <a:cubicBezTo>
                      <a:pt x="2615" y="178"/>
                      <a:pt x="2512" y="350"/>
                      <a:pt x="2329" y="475"/>
                    </a:cubicBezTo>
                    <a:cubicBezTo>
                      <a:pt x="2143" y="604"/>
                      <a:pt x="1932" y="699"/>
                      <a:pt x="1726" y="795"/>
                    </a:cubicBezTo>
                    <a:cubicBezTo>
                      <a:pt x="1323" y="981"/>
                      <a:pt x="871" y="1159"/>
                      <a:pt x="417" y="1159"/>
                    </a:cubicBezTo>
                    <a:cubicBezTo>
                      <a:pt x="306" y="1159"/>
                      <a:pt x="195" y="1148"/>
                      <a:pt x="85" y="1125"/>
                    </a:cubicBezTo>
                    <a:cubicBezTo>
                      <a:pt x="80" y="1123"/>
                      <a:pt x="75" y="1123"/>
                      <a:pt x="70" y="1123"/>
                    </a:cubicBezTo>
                    <a:cubicBezTo>
                      <a:pt x="18" y="1123"/>
                      <a:pt x="0" y="1203"/>
                      <a:pt x="59" y="1221"/>
                    </a:cubicBezTo>
                    <a:lnTo>
                      <a:pt x="56" y="1221"/>
                    </a:lnTo>
                    <a:cubicBezTo>
                      <a:pt x="234" y="1290"/>
                      <a:pt x="413" y="1319"/>
                      <a:pt x="590" y="1319"/>
                    </a:cubicBezTo>
                    <a:cubicBezTo>
                      <a:pt x="1007" y="1319"/>
                      <a:pt x="1421" y="1161"/>
                      <a:pt x="1813" y="993"/>
                    </a:cubicBezTo>
                    <a:cubicBezTo>
                      <a:pt x="2053" y="890"/>
                      <a:pt x="2299" y="787"/>
                      <a:pt x="2512" y="635"/>
                    </a:cubicBezTo>
                    <a:cubicBezTo>
                      <a:pt x="2692" y="505"/>
                      <a:pt x="2901" y="317"/>
                      <a:pt x="2890" y="75"/>
                    </a:cubicBezTo>
                    <a:cubicBezTo>
                      <a:pt x="2888" y="33"/>
                      <a:pt x="2850" y="1"/>
                      <a:pt x="281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5" name="Google Shape;906;p42">
                <a:extLst>
                  <a:ext uri="{FF2B5EF4-FFF2-40B4-BE49-F238E27FC236}">
                    <a16:creationId xmlns:a16="http://schemas.microsoft.com/office/drawing/2014/main" id="{7C8D9FED-4FAF-41B2-99DF-7A096394E6DE}"/>
                  </a:ext>
                </a:extLst>
              </p:cNvPr>
              <p:cNvSpPr/>
              <p:nvPr/>
            </p:nvSpPr>
            <p:spPr>
              <a:xfrm>
                <a:off x="6134175" y="4689975"/>
                <a:ext cx="19675" cy="15300"/>
              </a:xfrm>
              <a:custGeom>
                <a:avLst/>
                <a:gdLst/>
                <a:ahLst/>
                <a:cxnLst/>
                <a:rect l="l" t="t" r="r" b="b"/>
                <a:pathLst>
                  <a:path w="787" h="612" extrusionOk="0">
                    <a:moveTo>
                      <a:pt x="393" y="1"/>
                    </a:moveTo>
                    <a:cubicBezTo>
                      <a:pt x="0" y="1"/>
                      <a:pt x="0" y="611"/>
                      <a:pt x="393" y="611"/>
                    </a:cubicBezTo>
                    <a:cubicBezTo>
                      <a:pt x="786" y="611"/>
                      <a:pt x="786" y="1"/>
                      <a:pt x="39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</p:grpSp>
      <p:grpSp>
        <p:nvGrpSpPr>
          <p:cNvPr id="279" name="Google Shape;867;p42">
            <a:extLst>
              <a:ext uri="{FF2B5EF4-FFF2-40B4-BE49-F238E27FC236}">
                <a16:creationId xmlns:a16="http://schemas.microsoft.com/office/drawing/2014/main" id="{400B77E9-B7CB-43BE-A06B-02E2B69520F6}"/>
              </a:ext>
            </a:extLst>
          </p:cNvPr>
          <p:cNvGrpSpPr/>
          <p:nvPr userDrawn="1"/>
        </p:nvGrpSpPr>
        <p:grpSpPr>
          <a:xfrm>
            <a:off x="44110" y="9820074"/>
            <a:ext cx="776179" cy="684523"/>
            <a:chOff x="7514750" y="4210883"/>
            <a:chExt cx="953999" cy="769838"/>
          </a:xfrm>
        </p:grpSpPr>
        <p:sp>
          <p:nvSpPr>
            <p:cNvPr id="280" name="Google Shape;868;p42">
              <a:extLst>
                <a:ext uri="{FF2B5EF4-FFF2-40B4-BE49-F238E27FC236}">
                  <a16:creationId xmlns:a16="http://schemas.microsoft.com/office/drawing/2014/main" id="{5F1E734F-F33C-4E63-A12B-7394DFED1A94}"/>
                </a:ext>
              </a:extLst>
            </p:cNvPr>
            <p:cNvSpPr/>
            <p:nvPr/>
          </p:nvSpPr>
          <p:spPr>
            <a:xfrm>
              <a:off x="8024561" y="4469182"/>
              <a:ext cx="243136" cy="460933"/>
            </a:xfrm>
            <a:custGeom>
              <a:avLst/>
              <a:gdLst/>
              <a:ahLst/>
              <a:cxnLst/>
              <a:rect l="l" t="t" r="r" b="b"/>
              <a:pathLst>
                <a:path w="3368" h="6385" extrusionOk="0">
                  <a:moveTo>
                    <a:pt x="2453" y="0"/>
                  </a:moveTo>
                  <a:cubicBezTo>
                    <a:pt x="1997" y="0"/>
                    <a:pt x="1513" y="355"/>
                    <a:pt x="1213" y="747"/>
                  </a:cubicBezTo>
                  <a:cubicBezTo>
                    <a:pt x="554" y="1606"/>
                    <a:pt x="225" y="2680"/>
                    <a:pt x="102" y="3754"/>
                  </a:cubicBezTo>
                  <a:cubicBezTo>
                    <a:pt x="1" y="4626"/>
                    <a:pt x="29" y="5506"/>
                    <a:pt x="82" y="6385"/>
                  </a:cubicBezTo>
                  <a:cubicBezTo>
                    <a:pt x="480" y="6365"/>
                    <a:pt x="879" y="6352"/>
                    <a:pt x="1279" y="6347"/>
                  </a:cubicBezTo>
                  <a:lnTo>
                    <a:pt x="1677" y="6341"/>
                  </a:lnTo>
                  <a:cubicBezTo>
                    <a:pt x="2537" y="4946"/>
                    <a:pt x="3021" y="3326"/>
                    <a:pt x="3273" y="1698"/>
                  </a:cubicBezTo>
                  <a:cubicBezTo>
                    <a:pt x="3361" y="1132"/>
                    <a:pt x="3368" y="435"/>
                    <a:pt x="2884" y="126"/>
                  </a:cubicBezTo>
                  <a:cubicBezTo>
                    <a:pt x="2748" y="39"/>
                    <a:pt x="2602" y="0"/>
                    <a:pt x="24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81" name="Google Shape;869;p42">
              <a:extLst>
                <a:ext uri="{FF2B5EF4-FFF2-40B4-BE49-F238E27FC236}">
                  <a16:creationId xmlns:a16="http://schemas.microsoft.com/office/drawing/2014/main" id="{4E4D6A57-B943-43FD-AFCD-C56ABCDD460A}"/>
                </a:ext>
              </a:extLst>
            </p:cNvPr>
            <p:cNvSpPr/>
            <p:nvPr/>
          </p:nvSpPr>
          <p:spPr>
            <a:xfrm>
              <a:off x="7780773" y="4269286"/>
              <a:ext cx="284790" cy="657651"/>
            </a:xfrm>
            <a:custGeom>
              <a:avLst/>
              <a:gdLst/>
              <a:ahLst/>
              <a:cxnLst/>
              <a:rect l="l" t="t" r="r" b="b"/>
              <a:pathLst>
                <a:path w="3945" h="9110" extrusionOk="0">
                  <a:moveTo>
                    <a:pt x="787" y="0"/>
                  </a:moveTo>
                  <a:cubicBezTo>
                    <a:pt x="685" y="0"/>
                    <a:pt x="588" y="26"/>
                    <a:pt x="521" y="101"/>
                  </a:cubicBezTo>
                  <a:cubicBezTo>
                    <a:pt x="466" y="158"/>
                    <a:pt x="444" y="237"/>
                    <a:pt x="424" y="316"/>
                  </a:cubicBezTo>
                  <a:cubicBezTo>
                    <a:pt x="0" y="1964"/>
                    <a:pt x="727" y="3663"/>
                    <a:pt x="1439" y="5207"/>
                  </a:cubicBezTo>
                  <a:lnTo>
                    <a:pt x="3207" y="9053"/>
                  </a:lnTo>
                  <a:lnTo>
                    <a:pt x="3945" y="9110"/>
                  </a:lnTo>
                  <a:cubicBezTo>
                    <a:pt x="3938" y="7406"/>
                    <a:pt x="3804" y="5706"/>
                    <a:pt x="3538" y="4021"/>
                  </a:cubicBezTo>
                  <a:cubicBezTo>
                    <a:pt x="3409" y="3193"/>
                    <a:pt x="3242" y="2357"/>
                    <a:pt x="2851" y="1617"/>
                  </a:cubicBezTo>
                  <a:cubicBezTo>
                    <a:pt x="2460" y="874"/>
                    <a:pt x="1810" y="233"/>
                    <a:pt x="997" y="29"/>
                  </a:cubicBezTo>
                  <a:cubicBezTo>
                    <a:pt x="930" y="13"/>
                    <a:pt x="857" y="0"/>
                    <a:pt x="7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82" name="Google Shape;870;p42">
              <a:extLst>
                <a:ext uri="{FF2B5EF4-FFF2-40B4-BE49-F238E27FC236}">
                  <a16:creationId xmlns:a16="http://schemas.microsoft.com/office/drawing/2014/main" id="{A169702B-EC27-484C-91C1-741622B17957}"/>
                </a:ext>
              </a:extLst>
            </p:cNvPr>
            <p:cNvSpPr/>
            <p:nvPr/>
          </p:nvSpPr>
          <p:spPr>
            <a:xfrm>
              <a:off x="8003842" y="4210883"/>
              <a:ext cx="185889" cy="717641"/>
            </a:xfrm>
            <a:custGeom>
              <a:avLst/>
              <a:gdLst/>
              <a:ahLst/>
              <a:cxnLst/>
              <a:rect l="l" t="t" r="r" b="b"/>
              <a:pathLst>
                <a:path w="2575" h="9941" extrusionOk="0">
                  <a:moveTo>
                    <a:pt x="980" y="0"/>
                  </a:moveTo>
                  <a:cubicBezTo>
                    <a:pt x="972" y="0"/>
                    <a:pt x="964" y="0"/>
                    <a:pt x="956" y="1"/>
                  </a:cubicBezTo>
                  <a:cubicBezTo>
                    <a:pt x="764" y="14"/>
                    <a:pt x="635" y="196"/>
                    <a:pt x="554" y="368"/>
                  </a:cubicBezTo>
                  <a:cubicBezTo>
                    <a:pt x="229" y="1044"/>
                    <a:pt x="198" y="1819"/>
                    <a:pt x="176" y="2571"/>
                  </a:cubicBezTo>
                  <a:cubicBezTo>
                    <a:pt x="125" y="4268"/>
                    <a:pt x="73" y="5966"/>
                    <a:pt x="20" y="7666"/>
                  </a:cubicBezTo>
                  <a:cubicBezTo>
                    <a:pt x="7" y="8129"/>
                    <a:pt x="0" y="8621"/>
                    <a:pt x="235" y="9023"/>
                  </a:cubicBezTo>
                  <a:lnTo>
                    <a:pt x="892" y="9941"/>
                  </a:lnTo>
                  <a:cubicBezTo>
                    <a:pt x="1039" y="9936"/>
                    <a:pt x="1188" y="9932"/>
                    <a:pt x="1338" y="9930"/>
                  </a:cubicBezTo>
                  <a:cubicBezTo>
                    <a:pt x="2295" y="7470"/>
                    <a:pt x="2574" y="4797"/>
                    <a:pt x="2141" y="2193"/>
                  </a:cubicBezTo>
                  <a:cubicBezTo>
                    <a:pt x="2023" y="1492"/>
                    <a:pt x="1841" y="772"/>
                    <a:pt x="1375" y="236"/>
                  </a:cubicBezTo>
                  <a:cubicBezTo>
                    <a:pt x="1271" y="115"/>
                    <a:pt x="1135" y="0"/>
                    <a:pt x="9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83" name="Google Shape;871;p42">
              <a:extLst>
                <a:ext uri="{FF2B5EF4-FFF2-40B4-BE49-F238E27FC236}">
                  <a16:creationId xmlns:a16="http://schemas.microsoft.com/office/drawing/2014/main" id="{614B5500-7F84-4ADC-AF71-A81BAC63FDA1}"/>
                </a:ext>
              </a:extLst>
            </p:cNvPr>
            <p:cNvSpPr/>
            <p:nvPr/>
          </p:nvSpPr>
          <p:spPr>
            <a:xfrm>
              <a:off x="7731322" y="4624175"/>
              <a:ext cx="309839" cy="312799"/>
            </a:xfrm>
            <a:custGeom>
              <a:avLst/>
              <a:gdLst/>
              <a:ahLst/>
              <a:cxnLst/>
              <a:rect l="l" t="t" r="r" b="b"/>
              <a:pathLst>
                <a:path w="4292" h="4333" extrusionOk="0">
                  <a:moveTo>
                    <a:pt x="415" y="0"/>
                  </a:moveTo>
                  <a:cubicBezTo>
                    <a:pt x="382" y="0"/>
                    <a:pt x="350" y="5"/>
                    <a:pt x="318" y="17"/>
                  </a:cubicBezTo>
                  <a:cubicBezTo>
                    <a:pt x="171" y="72"/>
                    <a:pt x="112" y="245"/>
                    <a:pt x="90" y="401"/>
                  </a:cubicBezTo>
                  <a:cubicBezTo>
                    <a:pt x="0" y="1073"/>
                    <a:pt x="268" y="1756"/>
                    <a:pt x="679" y="2299"/>
                  </a:cubicBezTo>
                  <a:cubicBezTo>
                    <a:pt x="1089" y="2841"/>
                    <a:pt x="1630" y="3265"/>
                    <a:pt x="2165" y="3684"/>
                  </a:cubicBezTo>
                  <a:lnTo>
                    <a:pt x="2996" y="4332"/>
                  </a:lnTo>
                  <a:cubicBezTo>
                    <a:pt x="3211" y="4306"/>
                    <a:pt x="3426" y="4286"/>
                    <a:pt x="3641" y="4269"/>
                  </a:cubicBezTo>
                  <a:cubicBezTo>
                    <a:pt x="3841" y="4253"/>
                    <a:pt x="4039" y="4242"/>
                    <a:pt x="4239" y="4233"/>
                  </a:cubicBezTo>
                  <a:lnTo>
                    <a:pt x="4291" y="4174"/>
                  </a:lnTo>
                  <a:cubicBezTo>
                    <a:pt x="3859" y="2307"/>
                    <a:pt x="2436" y="702"/>
                    <a:pt x="632" y="50"/>
                  </a:cubicBezTo>
                  <a:cubicBezTo>
                    <a:pt x="563" y="24"/>
                    <a:pt x="488" y="0"/>
                    <a:pt x="4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84" name="Google Shape;872;p42">
              <a:extLst>
                <a:ext uri="{FF2B5EF4-FFF2-40B4-BE49-F238E27FC236}">
                  <a16:creationId xmlns:a16="http://schemas.microsoft.com/office/drawing/2014/main" id="{5BBB6E21-DB6E-4D87-9BE8-02A2FA446F0F}"/>
                </a:ext>
              </a:extLst>
            </p:cNvPr>
            <p:cNvSpPr/>
            <p:nvPr/>
          </p:nvSpPr>
          <p:spPr>
            <a:xfrm>
              <a:off x="7514750" y="4638613"/>
              <a:ext cx="106264" cy="330053"/>
            </a:xfrm>
            <a:custGeom>
              <a:avLst/>
              <a:gdLst/>
              <a:ahLst/>
              <a:cxnLst/>
              <a:rect l="l" t="t" r="r" b="b"/>
              <a:pathLst>
                <a:path w="1472" h="4572" extrusionOk="0">
                  <a:moveTo>
                    <a:pt x="262" y="0"/>
                  </a:moveTo>
                  <a:cubicBezTo>
                    <a:pt x="250" y="0"/>
                    <a:pt x="237" y="4"/>
                    <a:pt x="226" y="12"/>
                  </a:cubicBezTo>
                  <a:cubicBezTo>
                    <a:pt x="206" y="32"/>
                    <a:pt x="193" y="61"/>
                    <a:pt x="193" y="91"/>
                  </a:cubicBezTo>
                  <a:cubicBezTo>
                    <a:pt x="0" y="1587"/>
                    <a:pt x="428" y="3155"/>
                    <a:pt x="1357" y="4343"/>
                  </a:cubicBezTo>
                  <a:lnTo>
                    <a:pt x="1346" y="4571"/>
                  </a:lnTo>
                  <a:cubicBezTo>
                    <a:pt x="1410" y="3776"/>
                    <a:pt x="1471" y="2973"/>
                    <a:pt x="1359" y="2182"/>
                  </a:cubicBezTo>
                  <a:cubicBezTo>
                    <a:pt x="1245" y="1391"/>
                    <a:pt x="938" y="603"/>
                    <a:pt x="360" y="52"/>
                  </a:cubicBezTo>
                  <a:cubicBezTo>
                    <a:pt x="333" y="26"/>
                    <a:pt x="296" y="0"/>
                    <a:pt x="2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85" name="Google Shape;873;p42">
              <a:extLst>
                <a:ext uri="{FF2B5EF4-FFF2-40B4-BE49-F238E27FC236}">
                  <a16:creationId xmlns:a16="http://schemas.microsoft.com/office/drawing/2014/main" id="{28A11240-0CFE-407A-A2F9-5DF9A44FF425}"/>
                </a:ext>
              </a:extLst>
            </p:cNvPr>
            <p:cNvSpPr/>
            <p:nvPr/>
          </p:nvSpPr>
          <p:spPr>
            <a:xfrm>
              <a:off x="8176666" y="4630600"/>
              <a:ext cx="145607" cy="350122"/>
            </a:xfrm>
            <a:custGeom>
              <a:avLst/>
              <a:gdLst/>
              <a:ahLst/>
              <a:cxnLst/>
              <a:rect l="l" t="t" r="r" b="b"/>
              <a:pathLst>
                <a:path w="2017" h="4850" extrusionOk="0">
                  <a:moveTo>
                    <a:pt x="1887" y="0"/>
                  </a:moveTo>
                  <a:cubicBezTo>
                    <a:pt x="1384" y="470"/>
                    <a:pt x="870" y="951"/>
                    <a:pt x="540" y="1555"/>
                  </a:cubicBezTo>
                  <a:cubicBezTo>
                    <a:pt x="0" y="2541"/>
                    <a:pt x="7" y="3727"/>
                    <a:pt x="77" y="4849"/>
                  </a:cubicBezTo>
                  <a:lnTo>
                    <a:pt x="514" y="4777"/>
                  </a:lnTo>
                  <a:cubicBezTo>
                    <a:pt x="1212" y="3569"/>
                    <a:pt x="1693" y="2245"/>
                    <a:pt x="1930" y="868"/>
                  </a:cubicBezTo>
                  <a:cubicBezTo>
                    <a:pt x="1981" y="578"/>
                    <a:pt x="2016" y="264"/>
                    <a:pt x="1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86" name="Google Shape;874;p42">
              <a:extLst>
                <a:ext uri="{FF2B5EF4-FFF2-40B4-BE49-F238E27FC236}">
                  <a16:creationId xmlns:a16="http://schemas.microsoft.com/office/drawing/2014/main" id="{1897C41B-D23A-4299-BBA0-3D7D9FDF64DC}"/>
                </a:ext>
              </a:extLst>
            </p:cNvPr>
            <p:cNvSpPr/>
            <p:nvPr/>
          </p:nvSpPr>
          <p:spPr>
            <a:xfrm>
              <a:off x="8367683" y="4462179"/>
              <a:ext cx="101066" cy="466203"/>
            </a:xfrm>
            <a:custGeom>
              <a:avLst/>
              <a:gdLst/>
              <a:ahLst/>
              <a:cxnLst/>
              <a:rect l="l" t="t" r="r" b="b"/>
              <a:pathLst>
                <a:path w="1400" h="6458" extrusionOk="0">
                  <a:moveTo>
                    <a:pt x="180" y="1"/>
                  </a:moveTo>
                  <a:cubicBezTo>
                    <a:pt x="177" y="1"/>
                    <a:pt x="175" y="1"/>
                    <a:pt x="172" y="1"/>
                  </a:cubicBezTo>
                  <a:cubicBezTo>
                    <a:pt x="38" y="10"/>
                    <a:pt x="0" y="188"/>
                    <a:pt x="0" y="324"/>
                  </a:cubicBezTo>
                  <a:cubicBezTo>
                    <a:pt x="18" y="2386"/>
                    <a:pt x="246" y="4442"/>
                    <a:pt x="679" y="6458"/>
                  </a:cubicBezTo>
                  <a:cubicBezTo>
                    <a:pt x="752" y="6453"/>
                    <a:pt x="824" y="6451"/>
                    <a:pt x="896" y="6449"/>
                  </a:cubicBezTo>
                  <a:cubicBezTo>
                    <a:pt x="1254" y="5537"/>
                    <a:pt x="1399" y="4558"/>
                    <a:pt x="1318" y="3583"/>
                  </a:cubicBezTo>
                  <a:cubicBezTo>
                    <a:pt x="1221" y="2423"/>
                    <a:pt x="806" y="1316"/>
                    <a:pt x="396" y="227"/>
                  </a:cubicBezTo>
                  <a:cubicBezTo>
                    <a:pt x="357" y="122"/>
                    <a:pt x="289" y="1"/>
                    <a:pt x="1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</p:grpSp>
      <p:grpSp>
        <p:nvGrpSpPr>
          <p:cNvPr id="663" name="Gruppieren 662">
            <a:extLst>
              <a:ext uri="{FF2B5EF4-FFF2-40B4-BE49-F238E27FC236}">
                <a16:creationId xmlns:a16="http://schemas.microsoft.com/office/drawing/2014/main" id="{A5A769F2-4A8B-49DB-BE85-44CA2CC6D1B6}"/>
              </a:ext>
            </a:extLst>
          </p:cNvPr>
          <p:cNvGrpSpPr/>
          <p:nvPr userDrawn="1"/>
        </p:nvGrpSpPr>
        <p:grpSpPr>
          <a:xfrm>
            <a:off x="6728735" y="5500504"/>
            <a:ext cx="638045" cy="2014787"/>
            <a:chOff x="4219153" y="1934316"/>
            <a:chExt cx="655999" cy="1895425"/>
          </a:xfrm>
        </p:grpSpPr>
        <p:grpSp>
          <p:nvGrpSpPr>
            <p:cNvPr id="664" name="Google Shape;1606;p56">
              <a:extLst>
                <a:ext uri="{FF2B5EF4-FFF2-40B4-BE49-F238E27FC236}">
                  <a16:creationId xmlns:a16="http://schemas.microsoft.com/office/drawing/2014/main" id="{6EEFC34B-120A-4BB1-979B-29249C144775}"/>
                </a:ext>
              </a:extLst>
            </p:cNvPr>
            <p:cNvGrpSpPr/>
            <p:nvPr/>
          </p:nvGrpSpPr>
          <p:grpSpPr>
            <a:xfrm>
              <a:off x="4219153" y="2351891"/>
              <a:ext cx="655999" cy="1477850"/>
              <a:chOff x="7010493" y="2647915"/>
              <a:chExt cx="1134439" cy="2210957"/>
            </a:xfrm>
          </p:grpSpPr>
          <p:sp>
            <p:nvSpPr>
              <p:cNvPr id="667" name="Google Shape;1607;p56">
                <a:extLst>
                  <a:ext uri="{FF2B5EF4-FFF2-40B4-BE49-F238E27FC236}">
                    <a16:creationId xmlns:a16="http://schemas.microsoft.com/office/drawing/2014/main" id="{33773363-61FB-4416-8640-691FB5262D45}"/>
                  </a:ext>
                </a:extLst>
              </p:cNvPr>
              <p:cNvSpPr/>
              <p:nvPr/>
            </p:nvSpPr>
            <p:spPr>
              <a:xfrm>
                <a:off x="7238051" y="2972009"/>
                <a:ext cx="149324" cy="284810"/>
              </a:xfrm>
              <a:custGeom>
                <a:avLst/>
                <a:gdLst/>
                <a:ahLst/>
                <a:cxnLst/>
                <a:rect l="l" t="t" r="r" b="b"/>
                <a:pathLst>
                  <a:path w="1338" h="2552" extrusionOk="0">
                    <a:moveTo>
                      <a:pt x="1077" y="1"/>
                    </a:moveTo>
                    <a:cubicBezTo>
                      <a:pt x="906" y="1"/>
                      <a:pt x="556" y="232"/>
                      <a:pt x="455" y="310"/>
                    </a:cubicBezTo>
                    <a:cubicBezTo>
                      <a:pt x="362" y="385"/>
                      <a:pt x="283" y="475"/>
                      <a:pt x="220" y="574"/>
                    </a:cubicBezTo>
                    <a:cubicBezTo>
                      <a:pt x="189" y="614"/>
                      <a:pt x="169" y="662"/>
                      <a:pt x="163" y="712"/>
                    </a:cubicBezTo>
                    <a:cubicBezTo>
                      <a:pt x="163" y="750"/>
                      <a:pt x="174" y="785"/>
                      <a:pt x="198" y="813"/>
                    </a:cubicBezTo>
                    <a:lnTo>
                      <a:pt x="252" y="806"/>
                    </a:lnTo>
                    <a:lnTo>
                      <a:pt x="252" y="806"/>
                    </a:lnTo>
                    <a:cubicBezTo>
                      <a:pt x="255" y="826"/>
                      <a:pt x="262" y="846"/>
                      <a:pt x="276" y="863"/>
                    </a:cubicBezTo>
                    <a:lnTo>
                      <a:pt x="276" y="863"/>
                    </a:lnTo>
                    <a:cubicBezTo>
                      <a:pt x="192" y="958"/>
                      <a:pt x="118" y="1062"/>
                      <a:pt x="70" y="1178"/>
                    </a:cubicBezTo>
                    <a:cubicBezTo>
                      <a:pt x="13" y="1325"/>
                      <a:pt x="0" y="1496"/>
                      <a:pt x="62" y="1641"/>
                    </a:cubicBezTo>
                    <a:cubicBezTo>
                      <a:pt x="110" y="1756"/>
                      <a:pt x="200" y="1748"/>
                      <a:pt x="287" y="1755"/>
                    </a:cubicBezTo>
                    <a:lnTo>
                      <a:pt x="287" y="1755"/>
                    </a:lnTo>
                    <a:cubicBezTo>
                      <a:pt x="330" y="1740"/>
                      <a:pt x="376" y="1729"/>
                      <a:pt x="422" y="1709"/>
                    </a:cubicBezTo>
                    <a:cubicBezTo>
                      <a:pt x="752" y="1567"/>
                      <a:pt x="715" y="1218"/>
                      <a:pt x="598" y="935"/>
                    </a:cubicBezTo>
                    <a:lnTo>
                      <a:pt x="598" y="935"/>
                    </a:lnTo>
                    <a:cubicBezTo>
                      <a:pt x="753" y="920"/>
                      <a:pt x="901" y="852"/>
                      <a:pt x="1012" y="739"/>
                    </a:cubicBezTo>
                    <a:cubicBezTo>
                      <a:pt x="1135" y="616"/>
                      <a:pt x="1338" y="163"/>
                      <a:pt x="1142" y="18"/>
                    </a:cubicBezTo>
                    <a:cubicBezTo>
                      <a:pt x="1126" y="6"/>
                      <a:pt x="1104" y="1"/>
                      <a:pt x="1077" y="1"/>
                    </a:cubicBezTo>
                    <a:close/>
                    <a:moveTo>
                      <a:pt x="287" y="1755"/>
                    </a:moveTo>
                    <a:cubicBezTo>
                      <a:pt x="222" y="1776"/>
                      <a:pt x="163" y="1804"/>
                      <a:pt x="119" y="1874"/>
                    </a:cubicBezTo>
                    <a:cubicBezTo>
                      <a:pt x="31" y="2010"/>
                      <a:pt x="24" y="2280"/>
                      <a:pt x="103" y="2423"/>
                    </a:cubicBezTo>
                    <a:cubicBezTo>
                      <a:pt x="144" y="2495"/>
                      <a:pt x="223" y="2551"/>
                      <a:pt x="304" y="2551"/>
                    </a:cubicBezTo>
                    <a:cubicBezTo>
                      <a:pt x="315" y="2551"/>
                      <a:pt x="325" y="2550"/>
                      <a:pt x="336" y="2548"/>
                    </a:cubicBezTo>
                    <a:cubicBezTo>
                      <a:pt x="417" y="2535"/>
                      <a:pt x="477" y="2463"/>
                      <a:pt x="505" y="2384"/>
                    </a:cubicBezTo>
                    <a:cubicBezTo>
                      <a:pt x="527" y="2302"/>
                      <a:pt x="534" y="2219"/>
                      <a:pt x="525" y="2138"/>
                    </a:cubicBezTo>
                    <a:cubicBezTo>
                      <a:pt x="525" y="2052"/>
                      <a:pt x="510" y="1966"/>
                      <a:pt x="479" y="1885"/>
                    </a:cubicBezTo>
                    <a:cubicBezTo>
                      <a:pt x="433" y="1777"/>
                      <a:pt x="361" y="1761"/>
                      <a:pt x="287" y="17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68" name="Google Shape;1608;p56">
                <a:extLst>
                  <a:ext uri="{FF2B5EF4-FFF2-40B4-BE49-F238E27FC236}">
                    <a16:creationId xmlns:a16="http://schemas.microsoft.com/office/drawing/2014/main" id="{D00DA525-7F91-438D-BC17-1F06EA36BE1A}"/>
                  </a:ext>
                </a:extLst>
              </p:cNvPr>
              <p:cNvSpPr/>
              <p:nvPr/>
            </p:nvSpPr>
            <p:spPr>
              <a:xfrm>
                <a:off x="7245305" y="3242533"/>
                <a:ext cx="73881" cy="198764"/>
              </a:xfrm>
              <a:custGeom>
                <a:avLst/>
                <a:gdLst/>
                <a:ahLst/>
                <a:cxnLst/>
                <a:rect l="l" t="t" r="r" b="b"/>
                <a:pathLst>
                  <a:path w="662" h="1781" extrusionOk="0">
                    <a:moveTo>
                      <a:pt x="287" y="0"/>
                    </a:moveTo>
                    <a:cubicBezTo>
                      <a:pt x="247" y="0"/>
                      <a:pt x="202" y="29"/>
                      <a:pt x="155" y="100"/>
                    </a:cubicBezTo>
                    <a:cubicBezTo>
                      <a:pt x="1" y="333"/>
                      <a:pt x="194" y="684"/>
                      <a:pt x="271" y="911"/>
                    </a:cubicBezTo>
                    <a:cubicBezTo>
                      <a:pt x="324" y="1067"/>
                      <a:pt x="361" y="1238"/>
                      <a:pt x="319" y="1398"/>
                    </a:cubicBezTo>
                    <a:cubicBezTo>
                      <a:pt x="297" y="1482"/>
                      <a:pt x="256" y="1558"/>
                      <a:pt x="201" y="1624"/>
                    </a:cubicBezTo>
                    <a:cubicBezTo>
                      <a:pt x="170" y="1662"/>
                      <a:pt x="133" y="1710"/>
                      <a:pt x="159" y="1750"/>
                    </a:cubicBezTo>
                    <a:cubicBezTo>
                      <a:pt x="174" y="1774"/>
                      <a:pt x="204" y="1781"/>
                      <a:pt x="231" y="1781"/>
                    </a:cubicBezTo>
                    <a:cubicBezTo>
                      <a:pt x="236" y="1781"/>
                      <a:pt x="240" y="1781"/>
                      <a:pt x="245" y="1780"/>
                    </a:cubicBezTo>
                    <a:cubicBezTo>
                      <a:pt x="392" y="1771"/>
                      <a:pt x="519" y="1664"/>
                      <a:pt x="583" y="1534"/>
                    </a:cubicBezTo>
                    <a:cubicBezTo>
                      <a:pt x="649" y="1403"/>
                      <a:pt x="662" y="1251"/>
                      <a:pt x="655" y="1104"/>
                    </a:cubicBezTo>
                    <a:cubicBezTo>
                      <a:pt x="644" y="864"/>
                      <a:pt x="589" y="629"/>
                      <a:pt x="535" y="394"/>
                    </a:cubicBezTo>
                    <a:cubicBezTo>
                      <a:pt x="505" y="272"/>
                      <a:pt x="414" y="0"/>
                      <a:pt x="2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69" name="Google Shape;1609;p56">
                <a:extLst>
                  <a:ext uri="{FF2B5EF4-FFF2-40B4-BE49-F238E27FC236}">
                    <a16:creationId xmlns:a16="http://schemas.microsoft.com/office/drawing/2014/main" id="{2330CEDA-2E7F-4665-A157-E8764575EEC6}"/>
                  </a:ext>
                </a:extLst>
              </p:cNvPr>
              <p:cNvSpPr/>
              <p:nvPr/>
            </p:nvSpPr>
            <p:spPr>
              <a:xfrm>
                <a:off x="7299544" y="2740434"/>
                <a:ext cx="336816" cy="279787"/>
              </a:xfrm>
              <a:custGeom>
                <a:avLst/>
                <a:gdLst/>
                <a:ahLst/>
                <a:cxnLst/>
                <a:rect l="l" t="t" r="r" b="b"/>
                <a:pathLst>
                  <a:path w="3018" h="2507" extrusionOk="0">
                    <a:moveTo>
                      <a:pt x="1095" y="1"/>
                    </a:moveTo>
                    <a:cubicBezTo>
                      <a:pt x="1006" y="1"/>
                      <a:pt x="924" y="44"/>
                      <a:pt x="852" y="165"/>
                    </a:cubicBezTo>
                    <a:cubicBezTo>
                      <a:pt x="674" y="466"/>
                      <a:pt x="541" y="787"/>
                      <a:pt x="356" y="1083"/>
                    </a:cubicBezTo>
                    <a:cubicBezTo>
                      <a:pt x="246" y="1259"/>
                      <a:pt x="130" y="1432"/>
                      <a:pt x="66" y="1630"/>
                    </a:cubicBezTo>
                    <a:cubicBezTo>
                      <a:pt x="2" y="1825"/>
                      <a:pt x="0" y="2054"/>
                      <a:pt x="114" y="2227"/>
                    </a:cubicBezTo>
                    <a:cubicBezTo>
                      <a:pt x="229" y="2399"/>
                      <a:pt x="433" y="2484"/>
                      <a:pt x="635" y="2502"/>
                    </a:cubicBezTo>
                    <a:cubicBezTo>
                      <a:pt x="669" y="2505"/>
                      <a:pt x="703" y="2507"/>
                      <a:pt x="737" y="2507"/>
                    </a:cubicBezTo>
                    <a:cubicBezTo>
                      <a:pt x="904" y="2507"/>
                      <a:pt x="1073" y="2471"/>
                      <a:pt x="1237" y="2436"/>
                    </a:cubicBezTo>
                    <a:lnTo>
                      <a:pt x="2478" y="2175"/>
                    </a:lnTo>
                    <a:cubicBezTo>
                      <a:pt x="2618" y="2144"/>
                      <a:pt x="2772" y="2109"/>
                      <a:pt x="2862" y="1997"/>
                    </a:cubicBezTo>
                    <a:cubicBezTo>
                      <a:pt x="3018" y="1810"/>
                      <a:pt x="2917" y="1527"/>
                      <a:pt x="2787" y="1323"/>
                    </a:cubicBezTo>
                    <a:cubicBezTo>
                      <a:pt x="2464" y="813"/>
                      <a:pt x="2008" y="405"/>
                      <a:pt x="1470" y="137"/>
                    </a:cubicBezTo>
                    <a:cubicBezTo>
                      <a:pt x="1334" y="69"/>
                      <a:pt x="1208" y="1"/>
                      <a:pt x="10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0" name="Google Shape;1610;p56">
                <a:extLst>
                  <a:ext uri="{FF2B5EF4-FFF2-40B4-BE49-F238E27FC236}">
                    <a16:creationId xmlns:a16="http://schemas.microsoft.com/office/drawing/2014/main" id="{36171F4C-6AF3-4BA5-BA4E-258F2F011FCD}"/>
                  </a:ext>
                </a:extLst>
              </p:cNvPr>
              <p:cNvSpPr/>
              <p:nvPr/>
            </p:nvSpPr>
            <p:spPr>
              <a:xfrm>
                <a:off x="7232805" y="3594639"/>
                <a:ext cx="275881" cy="1201736"/>
              </a:xfrm>
              <a:custGeom>
                <a:avLst/>
                <a:gdLst/>
                <a:ahLst/>
                <a:cxnLst/>
                <a:rect l="l" t="t" r="r" b="b"/>
                <a:pathLst>
                  <a:path w="2472" h="10768" extrusionOk="0">
                    <a:moveTo>
                      <a:pt x="2450" y="0"/>
                    </a:moveTo>
                    <a:lnTo>
                      <a:pt x="677" y="376"/>
                    </a:lnTo>
                    <a:cubicBezTo>
                      <a:pt x="280" y="1419"/>
                      <a:pt x="130" y="2541"/>
                      <a:pt x="236" y="3654"/>
                    </a:cubicBezTo>
                    <a:cubicBezTo>
                      <a:pt x="291" y="4245"/>
                      <a:pt x="418" y="4845"/>
                      <a:pt x="295" y="5427"/>
                    </a:cubicBezTo>
                    <a:cubicBezTo>
                      <a:pt x="242" y="5677"/>
                      <a:pt x="144" y="5919"/>
                      <a:pt x="84" y="6169"/>
                    </a:cubicBezTo>
                    <a:cubicBezTo>
                      <a:pt x="25" y="6422"/>
                      <a:pt x="1" y="6681"/>
                      <a:pt x="12" y="6940"/>
                    </a:cubicBezTo>
                    <a:cubicBezTo>
                      <a:pt x="29" y="7469"/>
                      <a:pt x="161" y="8003"/>
                      <a:pt x="293" y="8519"/>
                    </a:cubicBezTo>
                    <a:cubicBezTo>
                      <a:pt x="482" y="9255"/>
                      <a:pt x="671" y="9988"/>
                      <a:pt x="857" y="10722"/>
                    </a:cubicBezTo>
                    <a:cubicBezTo>
                      <a:pt x="918" y="10756"/>
                      <a:pt x="994" y="10768"/>
                      <a:pt x="1071" y="10768"/>
                    </a:cubicBezTo>
                    <a:cubicBezTo>
                      <a:pt x="1245" y="10768"/>
                      <a:pt x="1422" y="10706"/>
                      <a:pt x="1422" y="10706"/>
                    </a:cubicBezTo>
                    <a:cubicBezTo>
                      <a:pt x="1422" y="10706"/>
                      <a:pt x="1549" y="8684"/>
                      <a:pt x="1657" y="8132"/>
                    </a:cubicBezTo>
                    <a:cubicBezTo>
                      <a:pt x="1716" y="7832"/>
                      <a:pt x="1797" y="7537"/>
                      <a:pt x="1879" y="7243"/>
                    </a:cubicBezTo>
                    <a:cubicBezTo>
                      <a:pt x="1966" y="6931"/>
                      <a:pt x="2057" y="6624"/>
                      <a:pt x="2122" y="6310"/>
                    </a:cubicBezTo>
                    <a:cubicBezTo>
                      <a:pt x="2219" y="5851"/>
                      <a:pt x="2267" y="5385"/>
                      <a:pt x="2309" y="4922"/>
                    </a:cubicBezTo>
                    <a:cubicBezTo>
                      <a:pt x="2393" y="3977"/>
                      <a:pt x="2443" y="3031"/>
                      <a:pt x="2463" y="2084"/>
                    </a:cubicBezTo>
                    <a:lnTo>
                      <a:pt x="2463" y="2082"/>
                    </a:lnTo>
                    <a:cubicBezTo>
                      <a:pt x="2469" y="1660"/>
                      <a:pt x="2472" y="1239"/>
                      <a:pt x="2467" y="817"/>
                    </a:cubicBezTo>
                    <a:cubicBezTo>
                      <a:pt x="2463" y="545"/>
                      <a:pt x="2458" y="272"/>
                      <a:pt x="2450" y="0"/>
                    </a:cubicBez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1" name="Google Shape;1611;p56">
                <a:extLst>
                  <a:ext uri="{FF2B5EF4-FFF2-40B4-BE49-F238E27FC236}">
                    <a16:creationId xmlns:a16="http://schemas.microsoft.com/office/drawing/2014/main" id="{9BB93889-A64C-4E59-9B40-BC15862722C4}"/>
                  </a:ext>
                </a:extLst>
              </p:cNvPr>
              <p:cNvSpPr/>
              <p:nvPr/>
            </p:nvSpPr>
            <p:spPr>
              <a:xfrm>
                <a:off x="7455452" y="3616625"/>
                <a:ext cx="445182" cy="1156872"/>
              </a:xfrm>
              <a:custGeom>
                <a:avLst/>
                <a:gdLst/>
                <a:ahLst/>
                <a:cxnLst/>
                <a:rect l="l" t="t" r="r" b="b"/>
                <a:pathLst>
                  <a:path w="3989" h="10366" extrusionOk="0">
                    <a:moveTo>
                      <a:pt x="1737" y="1"/>
                    </a:moveTo>
                    <a:lnTo>
                      <a:pt x="470" y="692"/>
                    </a:lnTo>
                    <a:lnTo>
                      <a:pt x="0" y="949"/>
                    </a:lnTo>
                    <a:cubicBezTo>
                      <a:pt x="147" y="1338"/>
                      <a:pt x="305" y="1720"/>
                      <a:pt x="466" y="2105"/>
                    </a:cubicBezTo>
                    <a:cubicBezTo>
                      <a:pt x="883" y="3106"/>
                      <a:pt x="1313" y="4103"/>
                      <a:pt x="1594" y="5159"/>
                    </a:cubicBezTo>
                    <a:cubicBezTo>
                      <a:pt x="1772" y="5555"/>
                      <a:pt x="1632" y="5770"/>
                      <a:pt x="1375" y="6198"/>
                    </a:cubicBezTo>
                    <a:cubicBezTo>
                      <a:pt x="1026" y="6785"/>
                      <a:pt x="459" y="7773"/>
                      <a:pt x="204" y="10180"/>
                    </a:cubicBezTo>
                    <a:cubicBezTo>
                      <a:pt x="202" y="10195"/>
                      <a:pt x="202" y="10213"/>
                      <a:pt x="200" y="10230"/>
                    </a:cubicBezTo>
                    <a:cubicBezTo>
                      <a:pt x="215" y="10235"/>
                      <a:pt x="233" y="10237"/>
                      <a:pt x="248" y="10244"/>
                    </a:cubicBezTo>
                    <a:cubicBezTo>
                      <a:pt x="387" y="10279"/>
                      <a:pt x="525" y="10316"/>
                      <a:pt x="665" y="10353"/>
                    </a:cubicBezTo>
                    <a:cubicBezTo>
                      <a:pt x="688" y="10361"/>
                      <a:pt x="711" y="10365"/>
                      <a:pt x="735" y="10365"/>
                    </a:cubicBezTo>
                    <a:cubicBezTo>
                      <a:pt x="746" y="10365"/>
                      <a:pt x="757" y="10364"/>
                      <a:pt x="769" y="10362"/>
                    </a:cubicBezTo>
                    <a:cubicBezTo>
                      <a:pt x="804" y="10347"/>
                      <a:pt x="832" y="10323"/>
                      <a:pt x="857" y="10292"/>
                    </a:cubicBezTo>
                    <a:lnTo>
                      <a:pt x="861" y="10288"/>
                    </a:lnTo>
                    <a:cubicBezTo>
                      <a:pt x="1460" y="8985"/>
                      <a:pt x="2453" y="7894"/>
                      <a:pt x="3310" y="6758"/>
                    </a:cubicBezTo>
                    <a:cubicBezTo>
                      <a:pt x="3556" y="6429"/>
                      <a:pt x="3813" y="6080"/>
                      <a:pt x="3960" y="5691"/>
                    </a:cubicBezTo>
                    <a:cubicBezTo>
                      <a:pt x="3971" y="5662"/>
                      <a:pt x="3979" y="5634"/>
                      <a:pt x="3988" y="5605"/>
                    </a:cubicBezTo>
                    <a:cubicBezTo>
                      <a:pt x="3977" y="5487"/>
                      <a:pt x="3960" y="5368"/>
                      <a:pt x="3940" y="5252"/>
                    </a:cubicBezTo>
                    <a:cubicBezTo>
                      <a:pt x="3731" y="4081"/>
                      <a:pt x="3209" y="3009"/>
                      <a:pt x="2695" y="1957"/>
                    </a:cubicBezTo>
                    <a:cubicBezTo>
                      <a:pt x="2376" y="1305"/>
                      <a:pt x="2058" y="653"/>
                      <a:pt x="1737" y="1"/>
                    </a:cubicBez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2" name="Google Shape;1612;p56">
                <a:extLst>
                  <a:ext uri="{FF2B5EF4-FFF2-40B4-BE49-F238E27FC236}">
                    <a16:creationId xmlns:a16="http://schemas.microsoft.com/office/drawing/2014/main" id="{1305305F-7F6C-4DFD-B358-653B6066DF26}"/>
                  </a:ext>
                </a:extLst>
              </p:cNvPr>
              <p:cNvSpPr/>
              <p:nvPr/>
            </p:nvSpPr>
            <p:spPr>
              <a:xfrm>
                <a:off x="7313494" y="3372550"/>
                <a:ext cx="357463" cy="204456"/>
              </a:xfrm>
              <a:custGeom>
                <a:avLst/>
                <a:gdLst/>
                <a:ahLst/>
                <a:cxnLst/>
                <a:rect l="l" t="t" r="r" b="b"/>
                <a:pathLst>
                  <a:path w="3203" h="1832" extrusionOk="0">
                    <a:moveTo>
                      <a:pt x="2877" y="0"/>
                    </a:moveTo>
                    <a:lnTo>
                      <a:pt x="435" y="218"/>
                    </a:lnTo>
                    <a:lnTo>
                      <a:pt x="0" y="1285"/>
                    </a:lnTo>
                    <a:cubicBezTo>
                      <a:pt x="0" y="1285"/>
                      <a:pt x="844" y="1831"/>
                      <a:pt x="1787" y="1831"/>
                    </a:cubicBezTo>
                    <a:cubicBezTo>
                      <a:pt x="1830" y="1831"/>
                      <a:pt x="1874" y="1830"/>
                      <a:pt x="1918" y="1828"/>
                    </a:cubicBezTo>
                    <a:cubicBezTo>
                      <a:pt x="2915" y="1773"/>
                      <a:pt x="3202" y="1538"/>
                      <a:pt x="3202" y="1538"/>
                    </a:cubicBezTo>
                    <a:lnTo>
                      <a:pt x="287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3" name="Google Shape;1613;p56">
                <a:extLst>
                  <a:ext uri="{FF2B5EF4-FFF2-40B4-BE49-F238E27FC236}">
                    <a16:creationId xmlns:a16="http://schemas.microsoft.com/office/drawing/2014/main" id="{94288BF1-B076-42D0-9B24-C5C48441AC00}"/>
                  </a:ext>
                </a:extLst>
              </p:cNvPr>
              <p:cNvSpPr/>
              <p:nvPr/>
            </p:nvSpPr>
            <p:spPr>
              <a:xfrm>
                <a:off x="7432574" y="3033055"/>
                <a:ext cx="173877" cy="159703"/>
              </a:xfrm>
              <a:custGeom>
                <a:avLst/>
                <a:gdLst/>
                <a:ahLst/>
                <a:cxnLst/>
                <a:rect l="l" t="t" r="r" b="b"/>
                <a:pathLst>
                  <a:path w="1558" h="1431" extrusionOk="0">
                    <a:moveTo>
                      <a:pt x="363" y="1"/>
                    </a:moveTo>
                    <a:lnTo>
                      <a:pt x="1" y="960"/>
                    </a:lnTo>
                    <a:lnTo>
                      <a:pt x="726" y="1430"/>
                    </a:lnTo>
                    <a:lnTo>
                      <a:pt x="1558" y="1288"/>
                    </a:lnTo>
                    <a:lnTo>
                      <a:pt x="1409" y="5"/>
                    </a:lnTo>
                    <a:lnTo>
                      <a:pt x="363" y="1"/>
                    </a:ln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4" name="Google Shape;1614;p56">
                <a:extLst>
                  <a:ext uri="{FF2B5EF4-FFF2-40B4-BE49-F238E27FC236}">
                    <a16:creationId xmlns:a16="http://schemas.microsoft.com/office/drawing/2014/main" id="{E92EE1CA-FD9C-4EEF-9BA3-CC3580CE7312}"/>
                  </a:ext>
                </a:extLst>
              </p:cNvPr>
              <p:cNvSpPr/>
              <p:nvPr/>
            </p:nvSpPr>
            <p:spPr>
              <a:xfrm>
                <a:off x="7465497" y="2899021"/>
                <a:ext cx="124325" cy="182247"/>
              </a:xfrm>
              <a:custGeom>
                <a:avLst/>
                <a:gdLst/>
                <a:ahLst/>
                <a:cxnLst/>
                <a:rect l="l" t="t" r="r" b="b"/>
                <a:pathLst>
                  <a:path w="1114" h="1633" extrusionOk="0">
                    <a:moveTo>
                      <a:pt x="1052" y="0"/>
                    </a:moveTo>
                    <a:lnTo>
                      <a:pt x="158" y="306"/>
                    </a:lnTo>
                    <a:lnTo>
                      <a:pt x="138" y="462"/>
                    </a:lnTo>
                    <a:lnTo>
                      <a:pt x="105" y="747"/>
                    </a:lnTo>
                    <a:lnTo>
                      <a:pt x="90" y="872"/>
                    </a:lnTo>
                    <a:lnTo>
                      <a:pt x="77" y="995"/>
                    </a:lnTo>
                    <a:lnTo>
                      <a:pt x="75" y="1004"/>
                    </a:lnTo>
                    <a:lnTo>
                      <a:pt x="55" y="1164"/>
                    </a:lnTo>
                    <a:lnTo>
                      <a:pt x="35" y="1333"/>
                    </a:lnTo>
                    <a:lnTo>
                      <a:pt x="0" y="1632"/>
                    </a:lnTo>
                    <a:lnTo>
                      <a:pt x="1114" y="1206"/>
                    </a:lnTo>
                    <a:lnTo>
                      <a:pt x="1100" y="969"/>
                    </a:lnTo>
                    <a:lnTo>
                      <a:pt x="1052" y="0"/>
                    </a:ln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5" name="Google Shape;1615;p56">
                <a:extLst>
                  <a:ext uri="{FF2B5EF4-FFF2-40B4-BE49-F238E27FC236}">
                    <a16:creationId xmlns:a16="http://schemas.microsoft.com/office/drawing/2014/main" id="{E013320A-DECB-407F-99CC-6474337104D5}"/>
                  </a:ext>
                </a:extLst>
              </p:cNvPr>
              <p:cNvSpPr/>
              <p:nvPr/>
            </p:nvSpPr>
            <p:spPr>
              <a:xfrm>
                <a:off x="7608348" y="3379581"/>
                <a:ext cx="13950" cy="8928"/>
              </a:xfrm>
              <a:custGeom>
                <a:avLst/>
                <a:gdLst/>
                <a:ahLst/>
                <a:cxnLst/>
                <a:rect l="l" t="t" r="r" b="b"/>
                <a:pathLst>
                  <a:path w="125" h="80" extrusionOk="0">
                    <a:moveTo>
                      <a:pt x="78" y="1"/>
                    </a:moveTo>
                    <a:cubicBezTo>
                      <a:pt x="41" y="1"/>
                      <a:pt x="15" y="33"/>
                      <a:pt x="0" y="69"/>
                    </a:cubicBezTo>
                    <a:lnTo>
                      <a:pt x="64" y="67"/>
                    </a:lnTo>
                    <a:cubicBezTo>
                      <a:pt x="69" y="76"/>
                      <a:pt x="74" y="79"/>
                      <a:pt x="79" y="79"/>
                    </a:cubicBezTo>
                    <a:cubicBezTo>
                      <a:pt x="103" y="79"/>
                      <a:pt x="125" y="5"/>
                      <a:pt x="82" y="1"/>
                    </a:cubicBezTo>
                    <a:cubicBezTo>
                      <a:pt x="80" y="1"/>
                      <a:pt x="79" y="1"/>
                      <a:pt x="7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6" name="Google Shape;1616;p56">
                <a:extLst>
                  <a:ext uri="{FF2B5EF4-FFF2-40B4-BE49-F238E27FC236}">
                    <a16:creationId xmlns:a16="http://schemas.microsoft.com/office/drawing/2014/main" id="{D2A7B74C-534C-44C6-BD6C-03F4BABD7137}"/>
                  </a:ext>
                </a:extLst>
              </p:cNvPr>
              <p:cNvSpPr/>
              <p:nvPr/>
            </p:nvSpPr>
            <p:spPr>
              <a:xfrm>
                <a:off x="7340167" y="3091200"/>
                <a:ext cx="446" cy="335"/>
              </a:xfrm>
              <a:custGeom>
                <a:avLst/>
                <a:gdLst/>
                <a:ahLst/>
                <a:cxnLst/>
                <a:rect l="l" t="t" r="r" b="b"/>
                <a:pathLst>
                  <a:path w="4" h="3" extrusionOk="0">
                    <a:moveTo>
                      <a:pt x="1" y="0"/>
                    </a:moveTo>
                    <a:cubicBezTo>
                      <a:pt x="1" y="0"/>
                      <a:pt x="1" y="2"/>
                      <a:pt x="1" y="2"/>
                    </a:cubicBezTo>
                    <a:cubicBezTo>
                      <a:pt x="3" y="2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7" name="Google Shape;1617;p56">
                <a:extLst>
                  <a:ext uri="{FF2B5EF4-FFF2-40B4-BE49-F238E27FC236}">
                    <a16:creationId xmlns:a16="http://schemas.microsoft.com/office/drawing/2014/main" id="{A2E4BC70-A4BD-406D-9E31-9F79456DFC9B}"/>
                  </a:ext>
                </a:extLst>
              </p:cNvPr>
              <p:cNvSpPr/>
              <p:nvPr/>
            </p:nvSpPr>
            <p:spPr>
              <a:xfrm>
                <a:off x="7339944" y="3119101"/>
                <a:ext cx="670" cy="335"/>
              </a:xfrm>
              <a:custGeom>
                <a:avLst/>
                <a:gdLst/>
                <a:ahLst/>
                <a:cxnLst/>
                <a:rect l="l" t="t" r="r" b="b"/>
                <a:pathLst>
                  <a:path w="6" h="3" extrusionOk="0">
                    <a:moveTo>
                      <a:pt x="3" y="1"/>
                    </a:moveTo>
                    <a:cubicBezTo>
                      <a:pt x="1" y="1"/>
                      <a:pt x="1" y="3"/>
                      <a:pt x="3" y="3"/>
                    </a:cubicBezTo>
                    <a:cubicBezTo>
                      <a:pt x="5" y="3"/>
                      <a:pt x="5" y="1"/>
                      <a:pt x="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8" name="Google Shape;1618;p56">
                <a:extLst>
                  <a:ext uri="{FF2B5EF4-FFF2-40B4-BE49-F238E27FC236}">
                    <a16:creationId xmlns:a16="http://schemas.microsoft.com/office/drawing/2014/main" id="{F5664BFC-2FD7-4728-8748-ED1CA3ABC185}"/>
                  </a:ext>
                </a:extLst>
              </p:cNvPr>
              <p:cNvSpPr/>
              <p:nvPr/>
            </p:nvSpPr>
            <p:spPr>
              <a:xfrm>
                <a:off x="7105690" y="3667850"/>
                <a:ext cx="81916" cy="111937"/>
              </a:xfrm>
              <a:custGeom>
                <a:avLst/>
                <a:gdLst/>
                <a:ahLst/>
                <a:cxnLst/>
                <a:rect l="l" t="t" r="r" b="b"/>
                <a:pathLst>
                  <a:path w="734" h="1003" extrusionOk="0">
                    <a:moveTo>
                      <a:pt x="492" y="1"/>
                    </a:moveTo>
                    <a:lnTo>
                      <a:pt x="310" y="38"/>
                    </a:lnTo>
                    <a:cubicBezTo>
                      <a:pt x="325" y="117"/>
                      <a:pt x="264" y="187"/>
                      <a:pt x="211" y="249"/>
                    </a:cubicBezTo>
                    <a:cubicBezTo>
                      <a:pt x="125" y="348"/>
                      <a:pt x="64" y="464"/>
                      <a:pt x="31" y="589"/>
                    </a:cubicBezTo>
                    <a:cubicBezTo>
                      <a:pt x="0" y="717"/>
                      <a:pt x="20" y="851"/>
                      <a:pt x="84" y="965"/>
                    </a:cubicBezTo>
                    <a:cubicBezTo>
                      <a:pt x="95" y="982"/>
                      <a:pt x="112" y="1002"/>
                      <a:pt x="132" y="1002"/>
                    </a:cubicBezTo>
                    <a:cubicBezTo>
                      <a:pt x="145" y="1000"/>
                      <a:pt x="156" y="993"/>
                      <a:pt x="165" y="985"/>
                    </a:cubicBezTo>
                    <a:cubicBezTo>
                      <a:pt x="196" y="960"/>
                      <a:pt x="218" y="925"/>
                      <a:pt x="231" y="888"/>
                    </a:cubicBezTo>
                    <a:cubicBezTo>
                      <a:pt x="261" y="916"/>
                      <a:pt x="257" y="976"/>
                      <a:pt x="297" y="993"/>
                    </a:cubicBezTo>
                    <a:cubicBezTo>
                      <a:pt x="303" y="995"/>
                      <a:pt x="310" y="996"/>
                      <a:pt x="316" y="996"/>
                    </a:cubicBezTo>
                    <a:cubicBezTo>
                      <a:pt x="338" y="996"/>
                      <a:pt x="359" y="986"/>
                      <a:pt x="369" y="967"/>
                    </a:cubicBezTo>
                    <a:cubicBezTo>
                      <a:pt x="384" y="941"/>
                      <a:pt x="391" y="914"/>
                      <a:pt x="393" y="886"/>
                    </a:cubicBezTo>
                    <a:cubicBezTo>
                      <a:pt x="415" y="912"/>
                      <a:pt x="428" y="949"/>
                      <a:pt x="459" y="965"/>
                    </a:cubicBezTo>
                    <a:cubicBezTo>
                      <a:pt x="464" y="967"/>
                      <a:pt x="470" y="968"/>
                      <a:pt x="475" y="968"/>
                    </a:cubicBezTo>
                    <a:cubicBezTo>
                      <a:pt x="504" y="968"/>
                      <a:pt x="534" y="939"/>
                      <a:pt x="514" y="916"/>
                    </a:cubicBezTo>
                    <a:lnTo>
                      <a:pt x="514" y="916"/>
                    </a:lnTo>
                    <a:cubicBezTo>
                      <a:pt x="545" y="932"/>
                      <a:pt x="582" y="946"/>
                      <a:pt x="615" y="946"/>
                    </a:cubicBezTo>
                    <a:cubicBezTo>
                      <a:pt x="639" y="946"/>
                      <a:pt x="660" y="939"/>
                      <a:pt x="677" y="921"/>
                    </a:cubicBezTo>
                    <a:cubicBezTo>
                      <a:pt x="690" y="906"/>
                      <a:pt x="696" y="886"/>
                      <a:pt x="701" y="866"/>
                    </a:cubicBezTo>
                    <a:cubicBezTo>
                      <a:pt x="734" y="719"/>
                      <a:pt x="705" y="565"/>
                      <a:pt x="657" y="422"/>
                    </a:cubicBezTo>
                    <a:cubicBezTo>
                      <a:pt x="608" y="280"/>
                      <a:pt x="540" y="143"/>
                      <a:pt x="492" y="1"/>
                    </a:cubicBez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9" name="Google Shape;1619;p56">
                <a:extLst>
                  <a:ext uri="{FF2B5EF4-FFF2-40B4-BE49-F238E27FC236}">
                    <a16:creationId xmlns:a16="http://schemas.microsoft.com/office/drawing/2014/main" id="{16BEA50B-EFDB-43FF-A58F-D079F5F431F6}"/>
                  </a:ext>
                </a:extLst>
              </p:cNvPr>
              <p:cNvSpPr/>
              <p:nvPr/>
            </p:nvSpPr>
            <p:spPr>
              <a:xfrm>
                <a:off x="7157362" y="3671756"/>
                <a:ext cx="59373" cy="82028"/>
              </a:xfrm>
              <a:custGeom>
                <a:avLst/>
                <a:gdLst/>
                <a:ahLst/>
                <a:cxnLst/>
                <a:rect l="l" t="t" r="r" b="b"/>
                <a:pathLst>
                  <a:path w="532" h="735" extrusionOk="0">
                    <a:moveTo>
                      <a:pt x="0" y="1"/>
                    </a:moveTo>
                    <a:lnTo>
                      <a:pt x="84" y="493"/>
                    </a:lnTo>
                    <a:cubicBezTo>
                      <a:pt x="100" y="485"/>
                      <a:pt x="116" y="481"/>
                      <a:pt x="132" y="481"/>
                    </a:cubicBezTo>
                    <a:cubicBezTo>
                      <a:pt x="192" y="481"/>
                      <a:pt x="253" y="529"/>
                      <a:pt x="293" y="581"/>
                    </a:cubicBezTo>
                    <a:cubicBezTo>
                      <a:pt x="343" y="644"/>
                      <a:pt x="394" y="723"/>
                      <a:pt x="477" y="734"/>
                    </a:cubicBezTo>
                    <a:cubicBezTo>
                      <a:pt x="481" y="620"/>
                      <a:pt x="532" y="504"/>
                      <a:pt x="486" y="394"/>
                    </a:cubicBezTo>
                    <a:cubicBezTo>
                      <a:pt x="438" y="284"/>
                      <a:pt x="310" y="240"/>
                      <a:pt x="207" y="181"/>
                    </a:cubicBezTo>
                    <a:cubicBezTo>
                      <a:pt x="126" y="135"/>
                      <a:pt x="55" y="73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0" name="Google Shape;1620;p56">
                <a:extLst>
                  <a:ext uri="{FF2B5EF4-FFF2-40B4-BE49-F238E27FC236}">
                    <a16:creationId xmlns:a16="http://schemas.microsoft.com/office/drawing/2014/main" id="{712AF764-7209-43B4-BF81-9EC58B363ED5}"/>
                  </a:ext>
                </a:extLst>
              </p:cNvPr>
              <p:cNvSpPr/>
              <p:nvPr/>
            </p:nvSpPr>
            <p:spPr>
              <a:xfrm>
                <a:off x="7320860" y="4826396"/>
                <a:ext cx="158699" cy="32476"/>
              </a:xfrm>
              <a:custGeom>
                <a:avLst/>
                <a:gdLst/>
                <a:ahLst/>
                <a:cxnLst/>
                <a:rect l="l" t="t" r="r" b="b"/>
                <a:pathLst>
                  <a:path w="1422" h="291" extrusionOk="0">
                    <a:moveTo>
                      <a:pt x="490" y="1"/>
                    </a:moveTo>
                    <a:cubicBezTo>
                      <a:pt x="413" y="21"/>
                      <a:pt x="333" y="31"/>
                      <a:pt x="254" y="31"/>
                    </a:cubicBezTo>
                    <a:cubicBezTo>
                      <a:pt x="189" y="31"/>
                      <a:pt x="124" y="25"/>
                      <a:pt x="60" y="12"/>
                    </a:cubicBezTo>
                    <a:cubicBezTo>
                      <a:pt x="51" y="12"/>
                      <a:pt x="42" y="8"/>
                      <a:pt x="35" y="8"/>
                    </a:cubicBezTo>
                    <a:cubicBezTo>
                      <a:pt x="24" y="69"/>
                      <a:pt x="14" y="131"/>
                      <a:pt x="5" y="192"/>
                    </a:cubicBezTo>
                    <a:cubicBezTo>
                      <a:pt x="0" y="210"/>
                      <a:pt x="3" y="229"/>
                      <a:pt x="14" y="245"/>
                    </a:cubicBezTo>
                    <a:cubicBezTo>
                      <a:pt x="25" y="254"/>
                      <a:pt x="38" y="261"/>
                      <a:pt x="53" y="261"/>
                    </a:cubicBezTo>
                    <a:cubicBezTo>
                      <a:pt x="55" y="261"/>
                      <a:pt x="57" y="260"/>
                      <a:pt x="60" y="260"/>
                    </a:cubicBezTo>
                    <a:cubicBezTo>
                      <a:pt x="319" y="280"/>
                      <a:pt x="579" y="290"/>
                      <a:pt x="839" y="290"/>
                    </a:cubicBezTo>
                    <a:cubicBezTo>
                      <a:pt x="1033" y="290"/>
                      <a:pt x="1227" y="285"/>
                      <a:pt x="1421" y="273"/>
                    </a:cubicBezTo>
                    <a:lnTo>
                      <a:pt x="49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1" name="Google Shape;1621;p56">
                <a:extLst>
                  <a:ext uri="{FF2B5EF4-FFF2-40B4-BE49-F238E27FC236}">
                    <a16:creationId xmlns:a16="http://schemas.microsoft.com/office/drawing/2014/main" id="{FF241CFD-A116-4413-93AA-3E99702CDCE0}"/>
                  </a:ext>
                </a:extLst>
              </p:cNvPr>
              <p:cNvSpPr/>
              <p:nvPr/>
            </p:nvSpPr>
            <p:spPr>
              <a:xfrm>
                <a:off x="7312713" y="4759546"/>
                <a:ext cx="89394" cy="90733"/>
              </a:xfrm>
              <a:custGeom>
                <a:avLst/>
                <a:gdLst/>
                <a:ahLst/>
                <a:cxnLst/>
                <a:rect l="l" t="t" r="r" b="b"/>
                <a:pathLst>
                  <a:path w="801" h="813" extrusionOk="0">
                    <a:moveTo>
                      <a:pt x="800" y="0"/>
                    </a:moveTo>
                    <a:lnTo>
                      <a:pt x="1" y="14"/>
                    </a:lnTo>
                    <a:lnTo>
                      <a:pt x="93" y="789"/>
                    </a:lnTo>
                    <a:cubicBezTo>
                      <a:pt x="133" y="793"/>
                      <a:pt x="172" y="798"/>
                      <a:pt x="210" y="804"/>
                    </a:cubicBezTo>
                    <a:cubicBezTo>
                      <a:pt x="251" y="806"/>
                      <a:pt x="291" y="811"/>
                      <a:pt x="330" y="813"/>
                    </a:cubicBezTo>
                    <a:lnTo>
                      <a:pt x="695" y="675"/>
                    </a:lnTo>
                    <a:lnTo>
                      <a:pt x="80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2" name="Google Shape;1622;p56">
                <a:extLst>
                  <a:ext uri="{FF2B5EF4-FFF2-40B4-BE49-F238E27FC236}">
                    <a16:creationId xmlns:a16="http://schemas.microsoft.com/office/drawing/2014/main" id="{BF6DCA91-953F-4143-83C9-3E2DCCC8A2CD}"/>
                  </a:ext>
                </a:extLst>
              </p:cNvPr>
              <p:cNvSpPr/>
              <p:nvPr/>
            </p:nvSpPr>
            <p:spPr>
              <a:xfrm>
                <a:off x="7456680" y="4804410"/>
                <a:ext cx="158587" cy="38391"/>
              </a:xfrm>
              <a:custGeom>
                <a:avLst/>
                <a:gdLst/>
                <a:ahLst/>
                <a:cxnLst/>
                <a:rect l="l" t="t" r="r" b="b"/>
                <a:pathLst>
                  <a:path w="1421" h="344" extrusionOk="0">
                    <a:moveTo>
                      <a:pt x="452" y="0"/>
                    </a:moveTo>
                    <a:cubicBezTo>
                      <a:pt x="370" y="26"/>
                      <a:pt x="285" y="38"/>
                      <a:pt x="200" y="38"/>
                    </a:cubicBezTo>
                    <a:cubicBezTo>
                      <a:pt x="145" y="38"/>
                      <a:pt x="90" y="33"/>
                      <a:pt x="35" y="22"/>
                    </a:cubicBezTo>
                    <a:cubicBezTo>
                      <a:pt x="24" y="88"/>
                      <a:pt x="13" y="154"/>
                      <a:pt x="4" y="220"/>
                    </a:cubicBezTo>
                    <a:cubicBezTo>
                      <a:pt x="0" y="240"/>
                      <a:pt x="2" y="259"/>
                      <a:pt x="11" y="279"/>
                    </a:cubicBezTo>
                    <a:cubicBezTo>
                      <a:pt x="24" y="290"/>
                      <a:pt x="42" y="297"/>
                      <a:pt x="59" y="297"/>
                    </a:cubicBezTo>
                    <a:cubicBezTo>
                      <a:pt x="361" y="328"/>
                      <a:pt x="666" y="344"/>
                      <a:pt x="971" y="344"/>
                    </a:cubicBezTo>
                    <a:cubicBezTo>
                      <a:pt x="1121" y="344"/>
                      <a:pt x="1271" y="340"/>
                      <a:pt x="1421" y="332"/>
                    </a:cubicBezTo>
                    <a:lnTo>
                      <a:pt x="45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3" name="Google Shape;1623;p56">
                <a:extLst>
                  <a:ext uri="{FF2B5EF4-FFF2-40B4-BE49-F238E27FC236}">
                    <a16:creationId xmlns:a16="http://schemas.microsoft.com/office/drawing/2014/main" id="{160566F9-2293-4310-ACF3-0E66D65D5C50}"/>
                  </a:ext>
                </a:extLst>
              </p:cNvPr>
              <p:cNvSpPr/>
              <p:nvPr/>
            </p:nvSpPr>
            <p:spPr>
              <a:xfrm>
                <a:off x="7457126" y="4737002"/>
                <a:ext cx="119415" cy="91960"/>
              </a:xfrm>
              <a:custGeom>
                <a:avLst/>
                <a:gdLst/>
                <a:ahLst/>
                <a:cxnLst/>
                <a:rect l="l" t="t" r="r" b="b"/>
                <a:pathLst>
                  <a:path w="1070" h="824" extrusionOk="0">
                    <a:moveTo>
                      <a:pt x="187" y="0"/>
                    </a:moveTo>
                    <a:lnTo>
                      <a:pt x="0" y="824"/>
                    </a:lnTo>
                    <a:lnTo>
                      <a:pt x="0" y="824"/>
                    </a:lnTo>
                    <a:lnTo>
                      <a:pt x="571" y="793"/>
                    </a:lnTo>
                    <a:lnTo>
                      <a:pt x="1070" y="75"/>
                    </a:lnTo>
                    <a:lnTo>
                      <a:pt x="18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4" name="Google Shape;1624;p56">
                <a:extLst>
                  <a:ext uri="{FF2B5EF4-FFF2-40B4-BE49-F238E27FC236}">
                    <a16:creationId xmlns:a16="http://schemas.microsoft.com/office/drawing/2014/main" id="{08B7AEC6-8AF1-4652-BFA5-39BB1D87E9FF}"/>
                  </a:ext>
                </a:extLst>
              </p:cNvPr>
              <p:cNvSpPr/>
              <p:nvPr/>
            </p:nvSpPr>
            <p:spPr>
              <a:xfrm>
                <a:off x="7010493" y="3085732"/>
                <a:ext cx="567610" cy="614149"/>
              </a:xfrm>
              <a:custGeom>
                <a:avLst/>
                <a:gdLst/>
                <a:ahLst/>
                <a:cxnLst/>
                <a:rect l="l" t="t" r="r" b="b"/>
                <a:pathLst>
                  <a:path w="5086" h="5503" extrusionOk="0">
                    <a:moveTo>
                      <a:pt x="3313" y="1"/>
                    </a:moveTo>
                    <a:cubicBezTo>
                      <a:pt x="3313" y="1"/>
                      <a:pt x="1556" y="816"/>
                      <a:pt x="778" y="1901"/>
                    </a:cubicBezTo>
                    <a:cubicBezTo>
                      <a:pt x="1" y="2985"/>
                      <a:pt x="1051" y="5502"/>
                      <a:pt x="1051" y="5502"/>
                    </a:cubicBezTo>
                    <a:lnTo>
                      <a:pt x="1466" y="5410"/>
                    </a:lnTo>
                    <a:cubicBezTo>
                      <a:pt x="1466" y="5410"/>
                      <a:pt x="851" y="2840"/>
                      <a:pt x="2408" y="2135"/>
                    </a:cubicBezTo>
                    <a:cubicBezTo>
                      <a:pt x="3963" y="1431"/>
                      <a:pt x="5085" y="36"/>
                      <a:pt x="3313" y="1"/>
                    </a:cubicBez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5" name="Google Shape;1625;p56">
                <a:extLst>
                  <a:ext uri="{FF2B5EF4-FFF2-40B4-BE49-F238E27FC236}">
                    <a16:creationId xmlns:a16="http://schemas.microsoft.com/office/drawing/2014/main" id="{B5236849-01F0-4EC2-8544-D27C1A940AE0}"/>
                  </a:ext>
                </a:extLst>
              </p:cNvPr>
              <p:cNvSpPr/>
              <p:nvPr/>
            </p:nvSpPr>
            <p:spPr>
              <a:xfrm>
                <a:off x="7552658" y="3066871"/>
                <a:ext cx="524197" cy="500760"/>
              </a:xfrm>
              <a:custGeom>
                <a:avLst/>
                <a:gdLst/>
                <a:ahLst/>
                <a:cxnLst/>
                <a:rect l="l" t="t" r="r" b="b"/>
                <a:pathLst>
                  <a:path w="4697" h="4487" extrusionOk="0">
                    <a:moveTo>
                      <a:pt x="605" y="0"/>
                    </a:moveTo>
                    <a:cubicBezTo>
                      <a:pt x="380" y="0"/>
                      <a:pt x="165" y="221"/>
                      <a:pt x="1" y="754"/>
                    </a:cubicBezTo>
                    <a:cubicBezTo>
                      <a:pt x="1" y="754"/>
                      <a:pt x="302" y="2665"/>
                      <a:pt x="1130" y="3712"/>
                    </a:cubicBezTo>
                    <a:cubicBezTo>
                      <a:pt x="1646" y="4364"/>
                      <a:pt x="2889" y="4487"/>
                      <a:pt x="3754" y="4487"/>
                    </a:cubicBezTo>
                    <a:cubicBezTo>
                      <a:pt x="4281" y="4487"/>
                      <a:pt x="4668" y="4441"/>
                      <a:pt x="4668" y="4441"/>
                    </a:cubicBezTo>
                    <a:lnTo>
                      <a:pt x="4696" y="4017"/>
                    </a:lnTo>
                    <a:cubicBezTo>
                      <a:pt x="4696" y="4017"/>
                      <a:pt x="2054" y="3901"/>
                      <a:pt x="1806" y="2210"/>
                    </a:cubicBezTo>
                    <a:cubicBezTo>
                      <a:pt x="1634" y="1052"/>
                      <a:pt x="1095" y="0"/>
                      <a:pt x="605" y="0"/>
                    </a:cubicBez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6" name="Google Shape;1626;p56">
                <a:extLst>
                  <a:ext uri="{FF2B5EF4-FFF2-40B4-BE49-F238E27FC236}">
                    <a16:creationId xmlns:a16="http://schemas.microsoft.com/office/drawing/2014/main" id="{F367C38B-FC26-4BFC-8C98-F2F49C8895E2}"/>
                  </a:ext>
                </a:extLst>
              </p:cNvPr>
              <p:cNvSpPr/>
              <p:nvPr/>
            </p:nvSpPr>
            <p:spPr>
              <a:xfrm>
                <a:off x="7313494" y="3033055"/>
                <a:ext cx="363601" cy="43357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3885" extrusionOk="0">
                    <a:moveTo>
                      <a:pt x="1430" y="1"/>
                    </a:moveTo>
                    <a:cubicBezTo>
                      <a:pt x="145" y="110"/>
                      <a:pt x="488" y="1358"/>
                      <a:pt x="525" y="1883"/>
                    </a:cubicBezTo>
                    <a:cubicBezTo>
                      <a:pt x="560" y="2408"/>
                      <a:pt x="0" y="3550"/>
                      <a:pt x="0" y="3550"/>
                    </a:cubicBezTo>
                    <a:lnTo>
                      <a:pt x="508" y="3712"/>
                    </a:lnTo>
                    <a:cubicBezTo>
                      <a:pt x="508" y="3712"/>
                      <a:pt x="1303" y="3620"/>
                      <a:pt x="1610" y="3602"/>
                    </a:cubicBezTo>
                    <a:cubicBezTo>
                      <a:pt x="1648" y="3600"/>
                      <a:pt x="1683" y="3599"/>
                      <a:pt x="1717" y="3599"/>
                    </a:cubicBezTo>
                    <a:cubicBezTo>
                      <a:pt x="1959" y="3599"/>
                      <a:pt x="2113" y="3656"/>
                      <a:pt x="2335" y="3785"/>
                    </a:cubicBezTo>
                    <a:cubicBezTo>
                      <a:pt x="2479" y="3867"/>
                      <a:pt x="2691" y="3885"/>
                      <a:pt x="2848" y="3885"/>
                    </a:cubicBezTo>
                    <a:cubicBezTo>
                      <a:pt x="2967" y="3885"/>
                      <a:pt x="3053" y="3875"/>
                      <a:pt x="3053" y="3875"/>
                    </a:cubicBezTo>
                    <a:cubicBezTo>
                      <a:pt x="3053" y="3875"/>
                      <a:pt x="3058" y="2715"/>
                      <a:pt x="3040" y="2427"/>
                    </a:cubicBezTo>
                    <a:cubicBezTo>
                      <a:pt x="3022" y="2138"/>
                      <a:pt x="3257" y="1903"/>
                      <a:pt x="3257" y="1703"/>
                    </a:cubicBezTo>
                    <a:cubicBezTo>
                      <a:pt x="3257" y="1503"/>
                      <a:pt x="2476" y="5"/>
                      <a:pt x="2476" y="5"/>
                    </a:cubicBezTo>
                    <a:lnTo>
                      <a:pt x="2425" y="725"/>
                    </a:lnTo>
                    <a:lnTo>
                      <a:pt x="1430" y="1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7" name="Google Shape;1627;p56">
                <a:extLst>
                  <a:ext uri="{FF2B5EF4-FFF2-40B4-BE49-F238E27FC236}">
                    <a16:creationId xmlns:a16="http://schemas.microsoft.com/office/drawing/2014/main" id="{8C6C8643-318F-41B8-96CD-B62039F17B6A}"/>
                  </a:ext>
                </a:extLst>
              </p:cNvPr>
              <p:cNvSpPr/>
              <p:nvPr/>
            </p:nvSpPr>
            <p:spPr>
              <a:xfrm>
                <a:off x="7257581" y="3045332"/>
                <a:ext cx="224433" cy="270190"/>
              </a:xfrm>
              <a:custGeom>
                <a:avLst/>
                <a:gdLst/>
                <a:ahLst/>
                <a:cxnLst/>
                <a:rect l="l" t="t" r="r" b="b"/>
                <a:pathLst>
                  <a:path w="2011" h="2421" extrusionOk="0">
                    <a:moveTo>
                      <a:pt x="1481" y="0"/>
                    </a:moveTo>
                    <a:cubicBezTo>
                      <a:pt x="1283" y="95"/>
                      <a:pt x="864" y="218"/>
                      <a:pt x="559" y="394"/>
                    </a:cubicBezTo>
                    <a:cubicBezTo>
                      <a:pt x="251" y="571"/>
                      <a:pt x="1" y="712"/>
                      <a:pt x="1" y="712"/>
                    </a:cubicBezTo>
                    <a:cubicBezTo>
                      <a:pt x="1" y="712"/>
                      <a:pt x="218" y="2091"/>
                      <a:pt x="1046" y="2368"/>
                    </a:cubicBezTo>
                    <a:cubicBezTo>
                      <a:pt x="1156" y="2405"/>
                      <a:pt x="1253" y="2421"/>
                      <a:pt x="1339" y="2421"/>
                    </a:cubicBezTo>
                    <a:cubicBezTo>
                      <a:pt x="1908" y="2421"/>
                      <a:pt x="2010" y="1731"/>
                      <a:pt x="2010" y="1731"/>
                    </a:cubicBezTo>
                    <a:lnTo>
                      <a:pt x="1481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8" name="Google Shape;1628;p56">
                <a:extLst>
                  <a:ext uri="{FF2B5EF4-FFF2-40B4-BE49-F238E27FC236}">
                    <a16:creationId xmlns:a16="http://schemas.microsoft.com/office/drawing/2014/main" id="{2F6C1AC1-DD5F-4D26-B02C-451FEAC5FD72}"/>
                  </a:ext>
                </a:extLst>
              </p:cNvPr>
              <p:cNvSpPr/>
              <p:nvPr/>
            </p:nvSpPr>
            <p:spPr>
              <a:xfrm>
                <a:off x="7589710" y="3033613"/>
                <a:ext cx="160373" cy="244409"/>
              </a:xfrm>
              <a:custGeom>
                <a:avLst/>
                <a:gdLst/>
                <a:ahLst/>
                <a:cxnLst/>
                <a:rect l="l" t="t" r="r" b="b"/>
                <a:pathLst>
                  <a:path w="1437" h="2190" extrusionOk="0">
                    <a:moveTo>
                      <a:pt x="1" y="0"/>
                    </a:moveTo>
                    <a:lnTo>
                      <a:pt x="317" y="2190"/>
                    </a:lnTo>
                    <a:lnTo>
                      <a:pt x="1437" y="1599"/>
                    </a:lnTo>
                    <a:cubicBezTo>
                      <a:pt x="1437" y="1599"/>
                      <a:pt x="1375" y="1245"/>
                      <a:pt x="1015" y="641"/>
                    </a:cubicBezTo>
                    <a:cubicBezTo>
                      <a:pt x="655" y="37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9" name="Google Shape;1629;p56">
                <a:extLst>
                  <a:ext uri="{FF2B5EF4-FFF2-40B4-BE49-F238E27FC236}">
                    <a16:creationId xmlns:a16="http://schemas.microsoft.com/office/drawing/2014/main" id="{A2719B6D-587B-4E60-872F-11D25C0549B9}"/>
                  </a:ext>
                </a:extLst>
              </p:cNvPr>
              <p:cNvSpPr/>
              <p:nvPr/>
            </p:nvSpPr>
            <p:spPr>
              <a:xfrm>
                <a:off x="7185598" y="3465180"/>
                <a:ext cx="733898" cy="1180978"/>
              </a:xfrm>
              <a:custGeom>
                <a:avLst/>
                <a:gdLst/>
                <a:ahLst/>
                <a:cxnLst/>
                <a:rect l="l" t="t" r="r" b="b"/>
                <a:pathLst>
                  <a:path w="6576" h="10582" extrusionOk="0">
                    <a:moveTo>
                      <a:pt x="1344" y="0"/>
                    </a:moveTo>
                    <a:cubicBezTo>
                      <a:pt x="1177" y="255"/>
                      <a:pt x="648" y="1608"/>
                      <a:pt x="433" y="3350"/>
                    </a:cubicBezTo>
                    <a:cubicBezTo>
                      <a:pt x="51" y="6446"/>
                      <a:pt x="0" y="10582"/>
                      <a:pt x="0" y="10582"/>
                    </a:cubicBezTo>
                    <a:lnTo>
                      <a:pt x="4085" y="10048"/>
                    </a:lnTo>
                    <a:cubicBezTo>
                      <a:pt x="4246" y="10026"/>
                      <a:pt x="4409" y="10015"/>
                      <a:pt x="4570" y="10015"/>
                    </a:cubicBezTo>
                    <a:cubicBezTo>
                      <a:pt x="4585" y="10015"/>
                      <a:pt x="4600" y="10015"/>
                      <a:pt x="4614" y="10015"/>
                    </a:cubicBezTo>
                    <a:lnTo>
                      <a:pt x="6481" y="10028"/>
                    </a:lnTo>
                    <a:lnTo>
                      <a:pt x="6461" y="8792"/>
                    </a:lnTo>
                    <a:cubicBezTo>
                      <a:pt x="6575" y="6885"/>
                      <a:pt x="6202" y="4984"/>
                      <a:pt x="5381" y="3260"/>
                    </a:cubicBezTo>
                    <a:lnTo>
                      <a:pt x="5181" y="2842"/>
                    </a:lnTo>
                    <a:cubicBezTo>
                      <a:pt x="5181" y="2842"/>
                      <a:pt x="4529" y="1558"/>
                      <a:pt x="4529" y="1503"/>
                    </a:cubicBezTo>
                    <a:cubicBezTo>
                      <a:pt x="4529" y="1448"/>
                      <a:pt x="4241" y="218"/>
                      <a:pt x="4241" y="218"/>
                    </a:cubicBezTo>
                    <a:cubicBezTo>
                      <a:pt x="4241" y="218"/>
                      <a:pt x="3643" y="363"/>
                      <a:pt x="3046" y="363"/>
                    </a:cubicBezTo>
                    <a:cubicBezTo>
                      <a:pt x="2745" y="363"/>
                      <a:pt x="2376" y="299"/>
                      <a:pt x="2053" y="222"/>
                    </a:cubicBezTo>
                    <a:cubicBezTo>
                      <a:pt x="1895" y="185"/>
                      <a:pt x="1748" y="143"/>
                      <a:pt x="1623" y="104"/>
                    </a:cubicBezTo>
                    <a:cubicBezTo>
                      <a:pt x="1529" y="75"/>
                      <a:pt x="1436" y="40"/>
                      <a:pt x="1344" y="0"/>
                    </a:cubicBezTo>
                    <a:close/>
                  </a:path>
                </a:pathLst>
              </a:custGeom>
              <a:solidFill>
                <a:srgbClr val="1520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 dirty="0"/>
              </a:p>
            </p:txBody>
          </p:sp>
          <p:sp>
            <p:nvSpPr>
              <p:cNvPr id="690" name="Google Shape;1630;p56">
                <a:extLst>
                  <a:ext uri="{FF2B5EF4-FFF2-40B4-BE49-F238E27FC236}">
                    <a16:creationId xmlns:a16="http://schemas.microsoft.com/office/drawing/2014/main" id="{AA702C2A-3CD1-4D73-90EA-EE14A9AA3673}"/>
                  </a:ext>
                </a:extLst>
              </p:cNvPr>
              <p:cNvSpPr/>
              <p:nvPr/>
            </p:nvSpPr>
            <p:spPr>
              <a:xfrm>
                <a:off x="7377665" y="2691886"/>
                <a:ext cx="331236" cy="307242"/>
              </a:xfrm>
              <a:custGeom>
                <a:avLst/>
                <a:gdLst/>
                <a:ahLst/>
                <a:cxnLst/>
                <a:rect l="l" t="t" r="r" b="b"/>
                <a:pathLst>
                  <a:path w="2968" h="2753" extrusionOk="0">
                    <a:moveTo>
                      <a:pt x="737" y="1"/>
                    </a:moveTo>
                    <a:cubicBezTo>
                      <a:pt x="537" y="198"/>
                      <a:pt x="387" y="398"/>
                      <a:pt x="326" y="688"/>
                    </a:cubicBezTo>
                    <a:cubicBezTo>
                      <a:pt x="258" y="991"/>
                      <a:pt x="253" y="1281"/>
                      <a:pt x="133" y="1571"/>
                    </a:cubicBezTo>
                    <a:cubicBezTo>
                      <a:pt x="1" y="1894"/>
                      <a:pt x="58" y="2186"/>
                      <a:pt x="247" y="2443"/>
                    </a:cubicBezTo>
                    <a:cubicBezTo>
                      <a:pt x="282" y="2478"/>
                      <a:pt x="319" y="2511"/>
                      <a:pt x="361" y="2542"/>
                    </a:cubicBezTo>
                    <a:cubicBezTo>
                      <a:pt x="510" y="2649"/>
                      <a:pt x="693" y="2700"/>
                      <a:pt x="873" y="2728"/>
                    </a:cubicBezTo>
                    <a:cubicBezTo>
                      <a:pt x="979" y="2745"/>
                      <a:pt x="1086" y="2753"/>
                      <a:pt x="1194" y="2753"/>
                    </a:cubicBezTo>
                    <a:cubicBezTo>
                      <a:pt x="1564" y="2753"/>
                      <a:pt x="1934" y="2655"/>
                      <a:pt x="2239" y="2447"/>
                    </a:cubicBezTo>
                    <a:cubicBezTo>
                      <a:pt x="2634" y="2181"/>
                      <a:pt x="2906" y="1725"/>
                      <a:pt x="2909" y="1250"/>
                    </a:cubicBezTo>
                    <a:lnTo>
                      <a:pt x="2909" y="1250"/>
                    </a:lnTo>
                    <a:lnTo>
                      <a:pt x="2891" y="1288"/>
                    </a:lnTo>
                    <a:cubicBezTo>
                      <a:pt x="2915" y="1189"/>
                      <a:pt x="2935" y="1092"/>
                      <a:pt x="2948" y="993"/>
                    </a:cubicBezTo>
                    <a:cubicBezTo>
                      <a:pt x="2963" y="897"/>
                      <a:pt x="2968" y="798"/>
                      <a:pt x="2966" y="701"/>
                    </a:cubicBezTo>
                    <a:cubicBezTo>
                      <a:pt x="2623" y="418"/>
                      <a:pt x="2179" y="308"/>
                      <a:pt x="1751" y="196"/>
                    </a:cubicBezTo>
                    <a:cubicBezTo>
                      <a:pt x="1468" y="119"/>
                      <a:pt x="1180" y="60"/>
                      <a:pt x="888" y="16"/>
                    </a:cubicBezTo>
                    <a:cubicBezTo>
                      <a:pt x="838" y="9"/>
                      <a:pt x="787" y="5"/>
                      <a:pt x="737" y="1"/>
                    </a:cubicBez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1" name="Google Shape;1631;p56">
                <a:extLst>
                  <a:ext uri="{FF2B5EF4-FFF2-40B4-BE49-F238E27FC236}">
                    <a16:creationId xmlns:a16="http://schemas.microsoft.com/office/drawing/2014/main" id="{512B20D2-1ED6-45DF-8C4D-96CAF8B4B9F0}"/>
                  </a:ext>
                </a:extLst>
              </p:cNvPr>
              <p:cNvSpPr/>
              <p:nvPr/>
            </p:nvSpPr>
            <p:spPr>
              <a:xfrm>
                <a:off x="7484357" y="2854380"/>
                <a:ext cx="29686" cy="23213"/>
              </a:xfrm>
              <a:custGeom>
                <a:avLst/>
                <a:gdLst/>
                <a:ahLst/>
                <a:cxnLst/>
                <a:rect l="l" t="t" r="r" b="b"/>
                <a:pathLst>
                  <a:path w="266" h="208" extrusionOk="0">
                    <a:moveTo>
                      <a:pt x="134" y="1"/>
                    </a:moveTo>
                    <a:cubicBezTo>
                      <a:pt x="0" y="1"/>
                      <a:pt x="0" y="207"/>
                      <a:pt x="134" y="207"/>
                    </a:cubicBezTo>
                    <a:cubicBezTo>
                      <a:pt x="266" y="207"/>
                      <a:pt x="266" y="1"/>
                      <a:pt x="13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2" name="Google Shape;1632;p56">
                <a:extLst>
                  <a:ext uri="{FF2B5EF4-FFF2-40B4-BE49-F238E27FC236}">
                    <a16:creationId xmlns:a16="http://schemas.microsoft.com/office/drawing/2014/main" id="{F106FED3-A9E9-4D6F-8AEC-17F2BB167A37}"/>
                  </a:ext>
                </a:extLst>
              </p:cNvPr>
              <p:cNvSpPr/>
              <p:nvPr/>
            </p:nvSpPr>
            <p:spPr>
              <a:xfrm>
                <a:off x="7404227" y="2831166"/>
                <a:ext cx="25557" cy="19865"/>
              </a:xfrm>
              <a:custGeom>
                <a:avLst/>
                <a:gdLst/>
                <a:ahLst/>
                <a:cxnLst/>
                <a:rect l="l" t="t" r="r" b="b"/>
                <a:pathLst>
                  <a:path w="229" h="178" extrusionOk="0">
                    <a:moveTo>
                      <a:pt x="114" y="0"/>
                    </a:moveTo>
                    <a:cubicBezTo>
                      <a:pt x="0" y="0"/>
                      <a:pt x="0" y="178"/>
                      <a:pt x="114" y="178"/>
                    </a:cubicBezTo>
                    <a:cubicBezTo>
                      <a:pt x="228" y="178"/>
                      <a:pt x="228" y="0"/>
                      <a:pt x="11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3" name="Google Shape;1633;p56">
                <a:extLst>
                  <a:ext uri="{FF2B5EF4-FFF2-40B4-BE49-F238E27FC236}">
                    <a16:creationId xmlns:a16="http://schemas.microsoft.com/office/drawing/2014/main" id="{EFB18F73-853B-4866-A7B6-752696243885}"/>
                  </a:ext>
                </a:extLst>
              </p:cNvPr>
              <p:cNvSpPr/>
              <p:nvPr/>
            </p:nvSpPr>
            <p:spPr>
              <a:xfrm>
                <a:off x="7415499" y="2818890"/>
                <a:ext cx="45869" cy="87831"/>
              </a:xfrm>
              <a:custGeom>
                <a:avLst/>
                <a:gdLst/>
                <a:ahLst/>
                <a:cxnLst/>
                <a:rect l="l" t="t" r="r" b="b"/>
                <a:pathLst>
                  <a:path w="411" h="787" extrusionOk="0">
                    <a:moveTo>
                      <a:pt x="370" y="1"/>
                    </a:moveTo>
                    <a:cubicBezTo>
                      <a:pt x="354" y="1"/>
                      <a:pt x="336" y="10"/>
                      <a:pt x="332" y="27"/>
                    </a:cubicBezTo>
                    <a:cubicBezTo>
                      <a:pt x="319" y="77"/>
                      <a:pt x="312" y="128"/>
                      <a:pt x="305" y="178"/>
                    </a:cubicBezTo>
                    <a:cubicBezTo>
                      <a:pt x="297" y="224"/>
                      <a:pt x="281" y="266"/>
                      <a:pt x="259" y="305"/>
                    </a:cubicBezTo>
                    <a:cubicBezTo>
                      <a:pt x="237" y="345"/>
                      <a:pt x="204" y="376"/>
                      <a:pt x="167" y="398"/>
                    </a:cubicBezTo>
                    <a:cubicBezTo>
                      <a:pt x="125" y="415"/>
                      <a:pt x="86" y="437"/>
                      <a:pt x="48" y="466"/>
                    </a:cubicBezTo>
                    <a:cubicBezTo>
                      <a:pt x="15" y="492"/>
                      <a:pt x="0" y="534"/>
                      <a:pt x="7" y="576"/>
                    </a:cubicBezTo>
                    <a:cubicBezTo>
                      <a:pt x="15" y="617"/>
                      <a:pt x="51" y="644"/>
                      <a:pt x="86" y="670"/>
                    </a:cubicBezTo>
                    <a:cubicBezTo>
                      <a:pt x="158" y="725"/>
                      <a:pt x="246" y="782"/>
                      <a:pt x="338" y="786"/>
                    </a:cubicBezTo>
                    <a:cubicBezTo>
                      <a:pt x="351" y="786"/>
                      <a:pt x="360" y="769"/>
                      <a:pt x="349" y="760"/>
                    </a:cubicBezTo>
                    <a:lnTo>
                      <a:pt x="349" y="758"/>
                    </a:lnTo>
                    <a:cubicBezTo>
                      <a:pt x="288" y="701"/>
                      <a:pt x="209" y="666"/>
                      <a:pt x="145" y="613"/>
                    </a:cubicBezTo>
                    <a:cubicBezTo>
                      <a:pt x="127" y="602"/>
                      <a:pt x="112" y="587"/>
                      <a:pt x="97" y="571"/>
                    </a:cubicBezTo>
                    <a:cubicBezTo>
                      <a:pt x="86" y="554"/>
                      <a:pt x="94" y="540"/>
                      <a:pt x="110" y="525"/>
                    </a:cubicBezTo>
                    <a:cubicBezTo>
                      <a:pt x="143" y="497"/>
                      <a:pt x="191" y="486"/>
                      <a:pt x="226" y="464"/>
                    </a:cubicBezTo>
                    <a:cubicBezTo>
                      <a:pt x="290" y="420"/>
                      <a:pt x="338" y="358"/>
                      <a:pt x="365" y="288"/>
                    </a:cubicBezTo>
                    <a:cubicBezTo>
                      <a:pt x="398" y="204"/>
                      <a:pt x="411" y="114"/>
                      <a:pt x="400" y="27"/>
                    </a:cubicBezTo>
                    <a:cubicBezTo>
                      <a:pt x="398" y="9"/>
                      <a:pt x="384" y="1"/>
                      <a:pt x="37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4" name="Google Shape;1634;p56">
                <a:extLst>
                  <a:ext uri="{FF2B5EF4-FFF2-40B4-BE49-F238E27FC236}">
                    <a16:creationId xmlns:a16="http://schemas.microsoft.com/office/drawing/2014/main" id="{BA1F091F-313C-421E-8FF4-1CF0FF7AF752}"/>
                  </a:ext>
                </a:extLst>
              </p:cNvPr>
              <p:cNvSpPr/>
              <p:nvPr/>
            </p:nvSpPr>
            <p:spPr>
              <a:xfrm>
                <a:off x="7500540" y="2810185"/>
                <a:ext cx="51784" cy="35266"/>
              </a:xfrm>
              <a:custGeom>
                <a:avLst/>
                <a:gdLst/>
                <a:ahLst/>
                <a:cxnLst/>
                <a:rect l="l" t="t" r="r" b="b"/>
                <a:pathLst>
                  <a:path w="464" h="316" extrusionOk="0">
                    <a:moveTo>
                      <a:pt x="115" y="1"/>
                    </a:moveTo>
                    <a:cubicBezTo>
                      <a:pt x="92" y="1"/>
                      <a:pt x="70" y="4"/>
                      <a:pt x="48" y="10"/>
                    </a:cubicBezTo>
                    <a:cubicBezTo>
                      <a:pt x="0" y="23"/>
                      <a:pt x="0" y="89"/>
                      <a:pt x="48" y="105"/>
                    </a:cubicBezTo>
                    <a:lnTo>
                      <a:pt x="48" y="107"/>
                    </a:lnTo>
                    <a:cubicBezTo>
                      <a:pt x="81" y="116"/>
                      <a:pt x="114" y="122"/>
                      <a:pt x="145" y="133"/>
                    </a:cubicBezTo>
                    <a:lnTo>
                      <a:pt x="171" y="142"/>
                    </a:lnTo>
                    <a:lnTo>
                      <a:pt x="182" y="148"/>
                    </a:lnTo>
                    <a:cubicBezTo>
                      <a:pt x="184" y="149"/>
                      <a:pt x="184" y="149"/>
                      <a:pt x="185" y="149"/>
                    </a:cubicBezTo>
                    <a:cubicBezTo>
                      <a:pt x="185" y="149"/>
                      <a:pt x="185" y="149"/>
                      <a:pt x="185" y="149"/>
                    </a:cubicBezTo>
                    <a:lnTo>
                      <a:pt x="185" y="149"/>
                    </a:lnTo>
                    <a:cubicBezTo>
                      <a:pt x="200" y="155"/>
                      <a:pt x="216" y="164"/>
                      <a:pt x="231" y="173"/>
                    </a:cubicBezTo>
                    <a:cubicBezTo>
                      <a:pt x="237" y="177"/>
                      <a:pt x="244" y="181"/>
                      <a:pt x="250" y="186"/>
                    </a:cubicBezTo>
                    <a:lnTo>
                      <a:pt x="260" y="192"/>
                    </a:lnTo>
                    <a:lnTo>
                      <a:pt x="260" y="192"/>
                    </a:lnTo>
                    <a:cubicBezTo>
                      <a:pt x="261" y="192"/>
                      <a:pt x="264" y="195"/>
                      <a:pt x="272" y="201"/>
                    </a:cubicBezTo>
                    <a:lnTo>
                      <a:pt x="276" y="204"/>
                    </a:lnTo>
                    <a:lnTo>
                      <a:pt x="276" y="204"/>
                    </a:lnTo>
                    <a:cubicBezTo>
                      <a:pt x="276" y="204"/>
                      <a:pt x="276" y="204"/>
                      <a:pt x="276" y="204"/>
                    </a:cubicBezTo>
                    <a:lnTo>
                      <a:pt x="276" y="204"/>
                    </a:lnTo>
                    <a:cubicBezTo>
                      <a:pt x="275" y="204"/>
                      <a:pt x="280" y="208"/>
                      <a:pt x="281" y="208"/>
                    </a:cubicBezTo>
                    <a:cubicBezTo>
                      <a:pt x="288" y="214"/>
                      <a:pt x="294" y="221"/>
                      <a:pt x="301" y="228"/>
                    </a:cubicBezTo>
                    <a:cubicBezTo>
                      <a:pt x="324" y="249"/>
                      <a:pt x="350" y="287"/>
                      <a:pt x="381" y="299"/>
                    </a:cubicBezTo>
                    <a:lnTo>
                      <a:pt x="381" y="299"/>
                    </a:lnTo>
                    <a:cubicBezTo>
                      <a:pt x="392" y="308"/>
                      <a:pt x="404" y="316"/>
                      <a:pt x="418" y="316"/>
                    </a:cubicBezTo>
                    <a:cubicBezTo>
                      <a:pt x="421" y="316"/>
                      <a:pt x="424" y="315"/>
                      <a:pt x="428" y="315"/>
                    </a:cubicBezTo>
                    <a:lnTo>
                      <a:pt x="428" y="315"/>
                    </a:lnTo>
                    <a:cubicBezTo>
                      <a:pt x="428" y="315"/>
                      <a:pt x="428" y="315"/>
                      <a:pt x="429" y="315"/>
                    </a:cubicBezTo>
                    <a:cubicBezTo>
                      <a:pt x="437" y="315"/>
                      <a:pt x="445" y="309"/>
                      <a:pt x="450" y="302"/>
                    </a:cubicBezTo>
                    <a:cubicBezTo>
                      <a:pt x="453" y="300"/>
                      <a:pt x="455" y="296"/>
                      <a:pt x="457" y="293"/>
                    </a:cubicBezTo>
                    <a:cubicBezTo>
                      <a:pt x="464" y="282"/>
                      <a:pt x="464" y="274"/>
                      <a:pt x="464" y="263"/>
                    </a:cubicBezTo>
                    <a:cubicBezTo>
                      <a:pt x="462" y="257"/>
                      <a:pt x="461" y="252"/>
                      <a:pt x="460" y="247"/>
                    </a:cubicBezTo>
                    <a:lnTo>
                      <a:pt x="460" y="247"/>
                    </a:lnTo>
                    <a:cubicBezTo>
                      <a:pt x="463" y="204"/>
                      <a:pt x="427" y="160"/>
                      <a:pt x="400" y="131"/>
                    </a:cubicBezTo>
                    <a:cubicBezTo>
                      <a:pt x="369" y="100"/>
                      <a:pt x="336" y="74"/>
                      <a:pt x="299" y="54"/>
                    </a:cubicBezTo>
                    <a:cubicBezTo>
                      <a:pt x="244" y="23"/>
                      <a:pt x="178" y="1"/>
                      <a:pt x="11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5" name="Google Shape;1635;p56">
                <a:extLst>
                  <a:ext uri="{FF2B5EF4-FFF2-40B4-BE49-F238E27FC236}">
                    <a16:creationId xmlns:a16="http://schemas.microsoft.com/office/drawing/2014/main" id="{4A80E847-EB3B-4A57-85F2-FB124D00152C}"/>
                  </a:ext>
                </a:extLst>
              </p:cNvPr>
              <p:cNvSpPr/>
              <p:nvPr/>
            </p:nvSpPr>
            <p:spPr>
              <a:xfrm>
                <a:off x="7408803" y="2780164"/>
                <a:ext cx="34485" cy="22209"/>
              </a:xfrm>
              <a:custGeom>
                <a:avLst/>
                <a:gdLst/>
                <a:ahLst/>
                <a:cxnLst/>
                <a:rect l="l" t="t" r="r" b="b"/>
                <a:pathLst>
                  <a:path w="309" h="199" extrusionOk="0">
                    <a:moveTo>
                      <a:pt x="100" y="139"/>
                    </a:moveTo>
                    <a:cubicBezTo>
                      <a:pt x="106" y="139"/>
                      <a:pt x="112" y="139"/>
                      <a:pt x="117" y="141"/>
                    </a:cubicBezTo>
                    <a:lnTo>
                      <a:pt x="100" y="139"/>
                    </a:lnTo>
                    <a:close/>
                    <a:moveTo>
                      <a:pt x="157" y="154"/>
                    </a:moveTo>
                    <a:lnTo>
                      <a:pt x="168" y="158"/>
                    </a:lnTo>
                    <a:lnTo>
                      <a:pt x="168" y="158"/>
                    </a:lnTo>
                    <a:cubicBezTo>
                      <a:pt x="164" y="156"/>
                      <a:pt x="161" y="155"/>
                      <a:pt x="157" y="154"/>
                    </a:cubicBezTo>
                    <a:close/>
                    <a:moveTo>
                      <a:pt x="90" y="1"/>
                    </a:moveTo>
                    <a:cubicBezTo>
                      <a:pt x="67" y="1"/>
                      <a:pt x="44" y="6"/>
                      <a:pt x="27" y="24"/>
                    </a:cubicBezTo>
                    <a:cubicBezTo>
                      <a:pt x="1" y="51"/>
                      <a:pt x="1" y="90"/>
                      <a:pt x="27" y="114"/>
                    </a:cubicBezTo>
                    <a:cubicBezTo>
                      <a:pt x="36" y="125"/>
                      <a:pt x="49" y="132"/>
                      <a:pt x="62" y="134"/>
                    </a:cubicBezTo>
                    <a:cubicBezTo>
                      <a:pt x="71" y="136"/>
                      <a:pt x="80" y="139"/>
                      <a:pt x="91" y="139"/>
                    </a:cubicBezTo>
                    <a:cubicBezTo>
                      <a:pt x="94" y="139"/>
                      <a:pt x="97" y="139"/>
                      <a:pt x="100" y="139"/>
                    </a:cubicBezTo>
                    <a:lnTo>
                      <a:pt x="100" y="139"/>
                    </a:lnTo>
                    <a:cubicBezTo>
                      <a:pt x="124" y="143"/>
                      <a:pt x="150" y="150"/>
                      <a:pt x="174" y="161"/>
                    </a:cubicBezTo>
                    <a:lnTo>
                      <a:pt x="168" y="158"/>
                    </a:lnTo>
                    <a:lnTo>
                      <a:pt x="168" y="158"/>
                    </a:lnTo>
                    <a:cubicBezTo>
                      <a:pt x="172" y="160"/>
                      <a:pt x="176" y="163"/>
                      <a:pt x="181" y="165"/>
                    </a:cubicBezTo>
                    <a:lnTo>
                      <a:pt x="190" y="169"/>
                    </a:lnTo>
                    <a:cubicBezTo>
                      <a:pt x="203" y="176"/>
                      <a:pt x="214" y="178"/>
                      <a:pt x="227" y="180"/>
                    </a:cubicBezTo>
                    <a:lnTo>
                      <a:pt x="212" y="178"/>
                    </a:lnTo>
                    <a:lnTo>
                      <a:pt x="209" y="178"/>
                    </a:lnTo>
                    <a:lnTo>
                      <a:pt x="218" y="182"/>
                    </a:lnTo>
                    <a:cubicBezTo>
                      <a:pt x="225" y="185"/>
                      <a:pt x="229" y="189"/>
                      <a:pt x="236" y="191"/>
                    </a:cubicBezTo>
                    <a:cubicBezTo>
                      <a:pt x="243" y="196"/>
                      <a:pt x="251" y="198"/>
                      <a:pt x="259" y="198"/>
                    </a:cubicBezTo>
                    <a:cubicBezTo>
                      <a:pt x="270" y="198"/>
                      <a:pt x="282" y="194"/>
                      <a:pt x="291" y="185"/>
                    </a:cubicBezTo>
                    <a:cubicBezTo>
                      <a:pt x="306" y="169"/>
                      <a:pt x="308" y="147"/>
                      <a:pt x="297" y="128"/>
                    </a:cubicBezTo>
                    <a:cubicBezTo>
                      <a:pt x="295" y="119"/>
                      <a:pt x="291" y="110"/>
                      <a:pt x="286" y="101"/>
                    </a:cubicBezTo>
                    <a:cubicBezTo>
                      <a:pt x="284" y="99"/>
                      <a:pt x="284" y="97"/>
                      <a:pt x="282" y="95"/>
                    </a:cubicBezTo>
                    <a:cubicBezTo>
                      <a:pt x="281" y="93"/>
                      <a:pt x="281" y="93"/>
                      <a:pt x="280" y="93"/>
                    </a:cubicBezTo>
                    <a:lnTo>
                      <a:pt x="280" y="93"/>
                    </a:lnTo>
                    <a:cubicBezTo>
                      <a:pt x="276" y="84"/>
                      <a:pt x="271" y="75"/>
                      <a:pt x="264" y="68"/>
                    </a:cubicBezTo>
                    <a:cubicBezTo>
                      <a:pt x="247" y="51"/>
                      <a:pt x="227" y="38"/>
                      <a:pt x="205" y="27"/>
                    </a:cubicBezTo>
                    <a:cubicBezTo>
                      <a:pt x="183" y="16"/>
                      <a:pt x="159" y="9"/>
                      <a:pt x="137" y="5"/>
                    </a:cubicBezTo>
                    <a:cubicBezTo>
                      <a:pt x="121" y="3"/>
                      <a:pt x="105" y="1"/>
                      <a:pt x="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6" name="Google Shape;1636;p56">
                <a:extLst>
                  <a:ext uri="{FF2B5EF4-FFF2-40B4-BE49-F238E27FC236}">
                    <a16:creationId xmlns:a16="http://schemas.microsoft.com/office/drawing/2014/main" id="{846AF954-2B47-4869-BCA8-84CE6068AFE2}"/>
                  </a:ext>
                </a:extLst>
              </p:cNvPr>
              <p:cNvSpPr/>
              <p:nvPr/>
            </p:nvSpPr>
            <p:spPr>
              <a:xfrm>
                <a:off x="7434360" y="2675592"/>
                <a:ext cx="295412" cy="309362"/>
              </a:xfrm>
              <a:custGeom>
                <a:avLst/>
                <a:gdLst/>
                <a:ahLst/>
                <a:cxnLst/>
                <a:rect l="l" t="t" r="r" b="b"/>
                <a:pathLst>
                  <a:path w="2647" h="2772" extrusionOk="0">
                    <a:moveTo>
                      <a:pt x="658" y="0"/>
                    </a:moveTo>
                    <a:cubicBezTo>
                      <a:pt x="391" y="0"/>
                      <a:pt x="172" y="23"/>
                      <a:pt x="92" y="63"/>
                    </a:cubicBezTo>
                    <a:cubicBezTo>
                      <a:pt x="55" y="79"/>
                      <a:pt x="24" y="105"/>
                      <a:pt x="0" y="138"/>
                    </a:cubicBezTo>
                    <a:cubicBezTo>
                      <a:pt x="81" y="140"/>
                      <a:pt x="160" y="160"/>
                      <a:pt x="231" y="197"/>
                    </a:cubicBezTo>
                    <a:cubicBezTo>
                      <a:pt x="312" y="239"/>
                      <a:pt x="352" y="309"/>
                      <a:pt x="426" y="357"/>
                    </a:cubicBezTo>
                    <a:cubicBezTo>
                      <a:pt x="469" y="387"/>
                      <a:pt x="504" y="396"/>
                      <a:pt x="540" y="396"/>
                    </a:cubicBezTo>
                    <a:cubicBezTo>
                      <a:pt x="576" y="396"/>
                      <a:pt x="613" y="387"/>
                      <a:pt x="659" y="382"/>
                    </a:cubicBezTo>
                    <a:cubicBezTo>
                      <a:pt x="673" y="380"/>
                      <a:pt x="688" y="379"/>
                      <a:pt x="704" y="379"/>
                    </a:cubicBezTo>
                    <a:cubicBezTo>
                      <a:pt x="870" y="379"/>
                      <a:pt x="1140" y="462"/>
                      <a:pt x="1089" y="639"/>
                    </a:cubicBezTo>
                    <a:lnTo>
                      <a:pt x="1098" y="641"/>
                    </a:lnTo>
                    <a:cubicBezTo>
                      <a:pt x="1098" y="641"/>
                      <a:pt x="1094" y="1049"/>
                      <a:pt x="1223" y="1192"/>
                    </a:cubicBezTo>
                    <a:cubicBezTo>
                      <a:pt x="1351" y="1335"/>
                      <a:pt x="1553" y="1271"/>
                      <a:pt x="1439" y="1592"/>
                    </a:cubicBezTo>
                    <a:cubicBezTo>
                      <a:pt x="1336" y="1887"/>
                      <a:pt x="1397" y="1996"/>
                      <a:pt x="1462" y="1996"/>
                    </a:cubicBezTo>
                    <a:cubicBezTo>
                      <a:pt x="1468" y="1996"/>
                      <a:pt x="1474" y="1995"/>
                      <a:pt x="1480" y="1994"/>
                    </a:cubicBezTo>
                    <a:cubicBezTo>
                      <a:pt x="1507" y="1985"/>
                      <a:pt x="1522" y="1941"/>
                      <a:pt x="1540" y="1888"/>
                    </a:cubicBezTo>
                    <a:cubicBezTo>
                      <a:pt x="1544" y="1855"/>
                      <a:pt x="1555" y="1824"/>
                      <a:pt x="1573" y="1796"/>
                    </a:cubicBezTo>
                    <a:cubicBezTo>
                      <a:pt x="1595" y="1741"/>
                      <a:pt x="1630" y="1690"/>
                      <a:pt x="1689" y="1686"/>
                    </a:cubicBezTo>
                    <a:lnTo>
                      <a:pt x="1698" y="1686"/>
                    </a:lnTo>
                    <a:cubicBezTo>
                      <a:pt x="1723" y="1675"/>
                      <a:pt x="1749" y="1670"/>
                      <a:pt x="1773" y="1670"/>
                    </a:cubicBezTo>
                    <a:cubicBezTo>
                      <a:pt x="1867" y="1670"/>
                      <a:pt x="1945" y="1746"/>
                      <a:pt x="1966" y="1851"/>
                    </a:cubicBezTo>
                    <a:cubicBezTo>
                      <a:pt x="2003" y="2040"/>
                      <a:pt x="1909" y="2231"/>
                      <a:pt x="1737" y="2316"/>
                    </a:cubicBezTo>
                    <a:cubicBezTo>
                      <a:pt x="1664" y="2353"/>
                      <a:pt x="1585" y="2373"/>
                      <a:pt x="1504" y="2373"/>
                    </a:cubicBezTo>
                    <a:cubicBezTo>
                      <a:pt x="1493" y="2373"/>
                      <a:pt x="1481" y="2372"/>
                      <a:pt x="1469" y="2371"/>
                    </a:cubicBezTo>
                    <a:lnTo>
                      <a:pt x="1467" y="2371"/>
                    </a:lnTo>
                    <a:cubicBezTo>
                      <a:pt x="1432" y="2503"/>
                      <a:pt x="1401" y="2633"/>
                      <a:pt x="1401" y="2771"/>
                    </a:cubicBezTo>
                    <a:cubicBezTo>
                      <a:pt x="1548" y="2734"/>
                      <a:pt x="1761" y="2677"/>
                      <a:pt x="1865" y="2619"/>
                    </a:cubicBezTo>
                    <a:cubicBezTo>
                      <a:pt x="2034" y="2527"/>
                      <a:pt x="2600" y="2145"/>
                      <a:pt x="2625" y="1453"/>
                    </a:cubicBezTo>
                    <a:cubicBezTo>
                      <a:pt x="2647" y="762"/>
                      <a:pt x="2475" y="542"/>
                      <a:pt x="2049" y="256"/>
                    </a:cubicBezTo>
                    <a:cubicBezTo>
                      <a:pt x="1775" y="74"/>
                      <a:pt x="1138" y="0"/>
                      <a:pt x="65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7" name="Google Shape;1637;p56">
                <a:extLst>
                  <a:ext uri="{FF2B5EF4-FFF2-40B4-BE49-F238E27FC236}">
                    <a16:creationId xmlns:a16="http://schemas.microsoft.com/office/drawing/2014/main" id="{EC335F94-9732-434C-B383-01308F7B575F}"/>
                  </a:ext>
                </a:extLst>
              </p:cNvPr>
              <p:cNvSpPr/>
              <p:nvPr/>
            </p:nvSpPr>
            <p:spPr>
              <a:xfrm>
                <a:off x="7411816" y="2908284"/>
                <a:ext cx="49328" cy="37945"/>
              </a:xfrm>
              <a:custGeom>
                <a:avLst/>
                <a:gdLst/>
                <a:ahLst/>
                <a:cxnLst/>
                <a:rect l="l" t="t" r="r" b="b"/>
                <a:pathLst>
                  <a:path w="442" h="340" extrusionOk="0">
                    <a:moveTo>
                      <a:pt x="0" y="1"/>
                    </a:moveTo>
                    <a:cubicBezTo>
                      <a:pt x="0" y="1"/>
                      <a:pt x="0" y="236"/>
                      <a:pt x="158" y="321"/>
                    </a:cubicBezTo>
                    <a:cubicBezTo>
                      <a:pt x="183" y="334"/>
                      <a:pt x="206" y="340"/>
                      <a:pt x="228" y="340"/>
                    </a:cubicBezTo>
                    <a:cubicBezTo>
                      <a:pt x="353" y="340"/>
                      <a:pt x="442" y="172"/>
                      <a:pt x="442" y="172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8" name="Google Shape;1638;p56">
                <a:extLst>
                  <a:ext uri="{FF2B5EF4-FFF2-40B4-BE49-F238E27FC236}">
                    <a16:creationId xmlns:a16="http://schemas.microsoft.com/office/drawing/2014/main" id="{C3A00948-38FB-4B3D-BE5C-081E9A2947C6}"/>
                  </a:ext>
                </a:extLst>
              </p:cNvPr>
              <p:cNvSpPr/>
              <p:nvPr/>
            </p:nvSpPr>
            <p:spPr>
              <a:xfrm>
                <a:off x="7386482" y="2679499"/>
                <a:ext cx="219745" cy="107473"/>
              </a:xfrm>
              <a:custGeom>
                <a:avLst/>
                <a:gdLst/>
                <a:ahLst/>
                <a:cxnLst/>
                <a:rect l="l" t="t" r="r" b="b"/>
                <a:pathLst>
                  <a:path w="1969" h="963" extrusionOk="0">
                    <a:moveTo>
                      <a:pt x="695" y="1"/>
                    </a:moveTo>
                    <a:cubicBezTo>
                      <a:pt x="633" y="1"/>
                      <a:pt x="572" y="6"/>
                      <a:pt x="510" y="19"/>
                    </a:cubicBezTo>
                    <a:cubicBezTo>
                      <a:pt x="271" y="70"/>
                      <a:pt x="45" y="246"/>
                      <a:pt x="3" y="487"/>
                    </a:cubicBezTo>
                    <a:cubicBezTo>
                      <a:pt x="1" y="496"/>
                      <a:pt x="1" y="505"/>
                      <a:pt x="3" y="513"/>
                    </a:cubicBezTo>
                    <a:cubicBezTo>
                      <a:pt x="10" y="524"/>
                      <a:pt x="18" y="533"/>
                      <a:pt x="32" y="538"/>
                    </a:cubicBezTo>
                    <a:cubicBezTo>
                      <a:pt x="159" y="597"/>
                      <a:pt x="300" y="628"/>
                      <a:pt x="441" y="628"/>
                    </a:cubicBezTo>
                    <a:cubicBezTo>
                      <a:pt x="494" y="628"/>
                      <a:pt x="548" y="624"/>
                      <a:pt x="600" y="615"/>
                    </a:cubicBezTo>
                    <a:lnTo>
                      <a:pt x="600" y="615"/>
                    </a:lnTo>
                    <a:cubicBezTo>
                      <a:pt x="554" y="711"/>
                      <a:pt x="398" y="674"/>
                      <a:pt x="326" y="751"/>
                    </a:cubicBezTo>
                    <a:cubicBezTo>
                      <a:pt x="425" y="801"/>
                      <a:pt x="532" y="826"/>
                      <a:pt x="639" y="826"/>
                    </a:cubicBezTo>
                    <a:cubicBezTo>
                      <a:pt x="766" y="826"/>
                      <a:pt x="893" y="791"/>
                      <a:pt x="1005" y="722"/>
                    </a:cubicBezTo>
                    <a:lnTo>
                      <a:pt x="1005" y="722"/>
                    </a:lnTo>
                    <a:cubicBezTo>
                      <a:pt x="974" y="832"/>
                      <a:pt x="851" y="882"/>
                      <a:pt x="741" y="920"/>
                    </a:cubicBezTo>
                    <a:cubicBezTo>
                      <a:pt x="800" y="950"/>
                      <a:pt x="865" y="963"/>
                      <a:pt x="932" y="963"/>
                    </a:cubicBezTo>
                    <a:cubicBezTo>
                      <a:pt x="997" y="963"/>
                      <a:pt x="1062" y="950"/>
                      <a:pt x="1123" y="929"/>
                    </a:cubicBezTo>
                    <a:cubicBezTo>
                      <a:pt x="1246" y="885"/>
                      <a:pt x="1354" y="803"/>
                      <a:pt x="1455" y="720"/>
                    </a:cubicBezTo>
                    <a:cubicBezTo>
                      <a:pt x="1529" y="654"/>
                      <a:pt x="1609" y="577"/>
                      <a:pt x="1619" y="476"/>
                    </a:cubicBezTo>
                    <a:lnTo>
                      <a:pt x="1969" y="441"/>
                    </a:lnTo>
                    <a:cubicBezTo>
                      <a:pt x="1731" y="307"/>
                      <a:pt x="1481" y="193"/>
                      <a:pt x="1224" y="105"/>
                    </a:cubicBezTo>
                    <a:cubicBezTo>
                      <a:pt x="1053" y="48"/>
                      <a:pt x="873" y="1"/>
                      <a:pt x="6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9" name="Google Shape;1639;p56">
                <a:extLst>
                  <a:ext uri="{FF2B5EF4-FFF2-40B4-BE49-F238E27FC236}">
                    <a16:creationId xmlns:a16="http://schemas.microsoft.com/office/drawing/2014/main" id="{6233119C-2502-45A0-A028-BFEC560DE85D}"/>
                  </a:ext>
                </a:extLst>
              </p:cNvPr>
              <p:cNvSpPr/>
              <p:nvPr/>
            </p:nvSpPr>
            <p:spPr>
              <a:xfrm>
                <a:off x="7503218" y="2736639"/>
                <a:ext cx="63613" cy="53681"/>
              </a:xfrm>
              <a:custGeom>
                <a:avLst/>
                <a:gdLst/>
                <a:ahLst/>
                <a:cxnLst/>
                <a:rect l="l" t="t" r="r" b="b"/>
                <a:pathLst>
                  <a:path w="570" h="481" extrusionOk="0">
                    <a:moveTo>
                      <a:pt x="555" y="0"/>
                    </a:moveTo>
                    <a:cubicBezTo>
                      <a:pt x="550" y="0"/>
                      <a:pt x="545" y="3"/>
                      <a:pt x="543" y="8"/>
                    </a:cubicBezTo>
                    <a:cubicBezTo>
                      <a:pt x="503" y="122"/>
                      <a:pt x="431" y="223"/>
                      <a:pt x="336" y="298"/>
                    </a:cubicBezTo>
                    <a:cubicBezTo>
                      <a:pt x="290" y="335"/>
                      <a:pt x="240" y="366"/>
                      <a:pt x="187" y="390"/>
                    </a:cubicBezTo>
                    <a:cubicBezTo>
                      <a:pt x="161" y="401"/>
                      <a:pt x="134" y="412"/>
                      <a:pt x="108" y="421"/>
                    </a:cubicBezTo>
                    <a:cubicBezTo>
                      <a:pt x="79" y="430"/>
                      <a:pt x="46" y="436"/>
                      <a:pt x="18" y="447"/>
                    </a:cubicBezTo>
                    <a:cubicBezTo>
                      <a:pt x="0" y="452"/>
                      <a:pt x="5" y="478"/>
                      <a:pt x="22" y="480"/>
                    </a:cubicBezTo>
                    <a:cubicBezTo>
                      <a:pt x="86" y="480"/>
                      <a:pt x="150" y="467"/>
                      <a:pt x="207" y="439"/>
                    </a:cubicBezTo>
                    <a:cubicBezTo>
                      <a:pt x="266" y="412"/>
                      <a:pt x="321" y="377"/>
                      <a:pt x="371" y="335"/>
                    </a:cubicBezTo>
                    <a:cubicBezTo>
                      <a:pt x="466" y="252"/>
                      <a:pt x="536" y="140"/>
                      <a:pt x="567" y="17"/>
                    </a:cubicBezTo>
                    <a:cubicBezTo>
                      <a:pt x="570" y="6"/>
                      <a:pt x="563" y="0"/>
                      <a:pt x="55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0" name="Google Shape;1640;p56">
                <a:extLst>
                  <a:ext uri="{FF2B5EF4-FFF2-40B4-BE49-F238E27FC236}">
                    <a16:creationId xmlns:a16="http://schemas.microsoft.com/office/drawing/2014/main" id="{29F0662C-C1E9-48BA-A97C-518BE424701C}"/>
                  </a:ext>
                </a:extLst>
              </p:cNvPr>
              <p:cNvSpPr/>
              <p:nvPr/>
            </p:nvSpPr>
            <p:spPr>
              <a:xfrm>
                <a:off x="7471523" y="2988414"/>
                <a:ext cx="88501" cy="40623"/>
              </a:xfrm>
              <a:custGeom>
                <a:avLst/>
                <a:gdLst/>
                <a:ahLst/>
                <a:cxnLst/>
                <a:rect l="l" t="t" r="r" b="b"/>
                <a:pathLst>
                  <a:path w="793" h="364" extrusionOk="0">
                    <a:moveTo>
                      <a:pt x="719" y="1"/>
                    </a:moveTo>
                    <a:cubicBezTo>
                      <a:pt x="711" y="1"/>
                      <a:pt x="699" y="5"/>
                      <a:pt x="682" y="14"/>
                    </a:cubicBezTo>
                    <a:cubicBezTo>
                      <a:pt x="586" y="68"/>
                      <a:pt x="410" y="81"/>
                      <a:pt x="265" y="81"/>
                    </a:cubicBezTo>
                    <a:cubicBezTo>
                      <a:pt x="152" y="81"/>
                      <a:pt x="57" y="73"/>
                      <a:pt x="36" y="71"/>
                    </a:cubicBezTo>
                    <a:lnTo>
                      <a:pt x="21" y="194"/>
                    </a:lnTo>
                    <a:lnTo>
                      <a:pt x="21" y="203"/>
                    </a:lnTo>
                    <a:lnTo>
                      <a:pt x="1" y="363"/>
                    </a:lnTo>
                    <a:cubicBezTo>
                      <a:pt x="5" y="363"/>
                      <a:pt x="9" y="363"/>
                      <a:pt x="13" y="363"/>
                    </a:cubicBezTo>
                    <a:cubicBezTo>
                      <a:pt x="498" y="363"/>
                      <a:pt x="793" y="1"/>
                      <a:pt x="71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1" name="Google Shape;1641;p56">
                <a:extLst>
                  <a:ext uri="{FF2B5EF4-FFF2-40B4-BE49-F238E27FC236}">
                    <a16:creationId xmlns:a16="http://schemas.microsoft.com/office/drawing/2014/main" id="{0FC6AB91-4B34-4422-8DD6-CA6E01D29625}"/>
                  </a:ext>
                </a:extLst>
              </p:cNvPr>
              <p:cNvSpPr/>
              <p:nvPr/>
            </p:nvSpPr>
            <p:spPr>
              <a:xfrm>
                <a:off x="7573751" y="2812640"/>
                <a:ext cx="154793" cy="157025"/>
              </a:xfrm>
              <a:custGeom>
                <a:avLst/>
                <a:gdLst/>
                <a:ahLst/>
                <a:cxnLst/>
                <a:rect l="l" t="t" r="r" b="b"/>
                <a:pathLst>
                  <a:path w="1387" h="1407" extrusionOk="0">
                    <a:moveTo>
                      <a:pt x="673" y="697"/>
                    </a:moveTo>
                    <a:lnTo>
                      <a:pt x="672" y="699"/>
                    </a:lnTo>
                    <a:lnTo>
                      <a:pt x="672" y="699"/>
                    </a:lnTo>
                    <a:cubicBezTo>
                      <a:pt x="672" y="699"/>
                      <a:pt x="673" y="698"/>
                      <a:pt x="673" y="697"/>
                    </a:cubicBezTo>
                    <a:close/>
                    <a:moveTo>
                      <a:pt x="682" y="717"/>
                    </a:moveTo>
                    <a:lnTo>
                      <a:pt x="679" y="719"/>
                    </a:lnTo>
                    <a:lnTo>
                      <a:pt x="679" y="719"/>
                    </a:lnTo>
                    <a:cubicBezTo>
                      <a:pt x="680" y="718"/>
                      <a:pt x="681" y="718"/>
                      <a:pt x="682" y="717"/>
                    </a:cubicBezTo>
                    <a:close/>
                    <a:moveTo>
                      <a:pt x="642" y="713"/>
                    </a:moveTo>
                    <a:lnTo>
                      <a:pt x="646" y="721"/>
                    </a:lnTo>
                    <a:lnTo>
                      <a:pt x="646" y="721"/>
                    </a:lnTo>
                    <a:cubicBezTo>
                      <a:pt x="644" y="718"/>
                      <a:pt x="643" y="716"/>
                      <a:pt x="642" y="713"/>
                    </a:cubicBezTo>
                    <a:close/>
                    <a:moveTo>
                      <a:pt x="699" y="739"/>
                    </a:moveTo>
                    <a:lnTo>
                      <a:pt x="694" y="740"/>
                    </a:lnTo>
                    <a:lnTo>
                      <a:pt x="694" y="740"/>
                    </a:lnTo>
                    <a:cubicBezTo>
                      <a:pt x="696" y="740"/>
                      <a:pt x="697" y="739"/>
                      <a:pt x="699" y="739"/>
                    </a:cubicBezTo>
                    <a:close/>
                    <a:moveTo>
                      <a:pt x="703" y="749"/>
                    </a:moveTo>
                    <a:cubicBezTo>
                      <a:pt x="706" y="750"/>
                      <a:pt x="708" y="750"/>
                      <a:pt x="710" y="750"/>
                    </a:cubicBezTo>
                    <a:lnTo>
                      <a:pt x="703" y="749"/>
                    </a:lnTo>
                    <a:close/>
                    <a:moveTo>
                      <a:pt x="708" y="0"/>
                    </a:moveTo>
                    <a:cubicBezTo>
                      <a:pt x="624" y="0"/>
                      <a:pt x="541" y="15"/>
                      <a:pt x="464" y="45"/>
                    </a:cubicBezTo>
                    <a:cubicBezTo>
                      <a:pt x="315" y="105"/>
                      <a:pt x="185" y="197"/>
                      <a:pt x="104" y="340"/>
                    </a:cubicBezTo>
                    <a:cubicBezTo>
                      <a:pt x="25" y="480"/>
                      <a:pt x="1" y="645"/>
                      <a:pt x="38" y="801"/>
                    </a:cubicBezTo>
                    <a:cubicBezTo>
                      <a:pt x="38" y="802"/>
                      <a:pt x="39" y="804"/>
                      <a:pt x="39" y="805"/>
                    </a:cubicBezTo>
                    <a:lnTo>
                      <a:pt x="39" y="805"/>
                    </a:lnTo>
                    <a:cubicBezTo>
                      <a:pt x="57" y="945"/>
                      <a:pt x="115" y="1079"/>
                      <a:pt x="212" y="1185"/>
                    </a:cubicBezTo>
                    <a:cubicBezTo>
                      <a:pt x="339" y="1328"/>
                      <a:pt x="520" y="1406"/>
                      <a:pt x="704" y="1406"/>
                    </a:cubicBezTo>
                    <a:cubicBezTo>
                      <a:pt x="793" y="1406"/>
                      <a:pt x="884" y="1388"/>
                      <a:pt x="969" y="1350"/>
                    </a:cubicBezTo>
                    <a:cubicBezTo>
                      <a:pt x="1231" y="1236"/>
                      <a:pt x="1387" y="963"/>
                      <a:pt x="1358" y="680"/>
                    </a:cubicBezTo>
                    <a:cubicBezTo>
                      <a:pt x="1345" y="546"/>
                      <a:pt x="1321" y="379"/>
                      <a:pt x="1242" y="265"/>
                    </a:cubicBezTo>
                    <a:cubicBezTo>
                      <a:pt x="1124" y="92"/>
                      <a:pt x="916" y="0"/>
                      <a:pt x="708" y="0"/>
                    </a:cubicBezTo>
                    <a:close/>
                  </a:path>
                </a:pathLst>
              </a:custGeom>
              <a:solidFill>
                <a:srgbClr val="FD88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 dirty="0"/>
              </a:p>
            </p:txBody>
          </p:sp>
          <p:sp>
            <p:nvSpPr>
              <p:cNvPr id="702" name="Google Shape;1642;p56">
                <a:extLst>
                  <a:ext uri="{FF2B5EF4-FFF2-40B4-BE49-F238E27FC236}">
                    <a16:creationId xmlns:a16="http://schemas.microsoft.com/office/drawing/2014/main" id="{8C006752-245B-42D5-A60C-AFC878BAC59F}"/>
                  </a:ext>
                </a:extLst>
              </p:cNvPr>
              <p:cNvSpPr/>
              <p:nvPr/>
            </p:nvSpPr>
            <p:spPr>
              <a:xfrm>
                <a:off x="7634351" y="2858844"/>
                <a:ext cx="55913" cy="55020"/>
              </a:xfrm>
              <a:custGeom>
                <a:avLst/>
                <a:gdLst/>
                <a:ahLst/>
                <a:cxnLst/>
                <a:rect l="l" t="t" r="r" b="b"/>
                <a:pathLst>
                  <a:path w="501" h="493" extrusionOk="0">
                    <a:moveTo>
                      <a:pt x="253" y="0"/>
                    </a:moveTo>
                    <a:cubicBezTo>
                      <a:pt x="209" y="0"/>
                      <a:pt x="167" y="11"/>
                      <a:pt x="128" y="33"/>
                    </a:cubicBezTo>
                    <a:lnTo>
                      <a:pt x="79" y="73"/>
                    </a:lnTo>
                    <a:cubicBezTo>
                      <a:pt x="49" y="101"/>
                      <a:pt x="27" y="141"/>
                      <a:pt x="16" y="182"/>
                    </a:cubicBezTo>
                    <a:lnTo>
                      <a:pt x="16" y="180"/>
                    </a:lnTo>
                    <a:lnTo>
                      <a:pt x="16" y="180"/>
                    </a:lnTo>
                    <a:cubicBezTo>
                      <a:pt x="0" y="244"/>
                      <a:pt x="9" y="312"/>
                      <a:pt x="40" y="369"/>
                    </a:cubicBezTo>
                    <a:cubicBezTo>
                      <a:pt x="75" y="424"/>
                      <a:pt x="128" y="464"/>
                      <a:pt x="187" y="483"/>
                    </a:cubicBezTo>
                    <a:lnTo>
                      <a:pt x="253" y="492"/>
                    </a:lnTo>
                    <a:cubicBezTo>
                      <a:pt x="297" y="492"/>
                      <a:pt x="338" y="479"/>
                      <a:pt x="376" y="457"/>
                    </a:cubicBezTo>
                    <a:lnTo>
                      <a:pt x="426" y="420"/>
                    </a:lnTo>
                    <a:cubicBezTo>
                      <a:pt x="457" y="389"/>
                      <a:pt x="479" y="352"/>
                      <a:pt x="490" y="312"/>
                    </a:cubicBezTo>
                    <a:cubicBezTo>
                      <a:pt x="499" y="279"/>
                      <a:pt x="501" y="246"/>
                      <a:pt x="494" y="213"/>
                    </a:cubicBezTo>
                    <a:cubicBezTo>
                      <a:pt x="479" y="117"/>
                      <a:pt x="411" y="38"/>
                      <a:pt x="319" y="9"/>
                    </a:cubicBezTo>
                    <a:lnTo>
                      <a:pt x="25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3" name="Google Shape;1643;p56">
                <a:extLst>
                  <a:ext uri="{FF2B5EF4-FFF2-40B4-BE49-F238E27FC236}">
                    <a16:creationId xmlns:a16="http://schemas.microsoft.com/office/drawing/2014/main" id="{FF95907F-D1FD-4788-AEB3-4EECA7682466}"/>
                  </a:ext>
                </a:extLst>
              </p:cNvPr>
              <p:cNvSpPr/>
              <p:nvPr/>
            </p:nvSpPr>
            <p:spPr>
              <a:xfrm>
                <a:off x="7473309" y="2647915"/>
                <a:ext cx="210259" cy="252110"/>
              </a:xfrm>
              <a:custGeom>
                <a:avLst/>
                <a:gdLst/>
                <a:ahLst/>
                <a:cxnLst/>
                <a:rect l="l" t="t" r="r" b="b"/>
                <a:pathLst>
                  <a:path w="1884" h="2259" extrusionOk="0">
                    <a:moveTo>
                      <a:pt x="433" y="0"/>
                    </a:moveTo>
                    <a:cubicBezTo>
                      <a:pt x="349" y="0"/>
                      <a:pt x="264" y="5"/>
                      <a:pt x="189" y="23"/>
                    </a:cubicBezTo>
                    <a:cubicBezTo>
                      <a:pt x="93" y="45"/>
                      <a:pt x="0" y="118"/>
                      <a:pt x="35" y="228"/>
                    </a:cubicBezTo>
                    <a:cubicBezTo>
                      <a:pt x="46" y="267"/>
                      <a:pt x="78" y="285"/>
                      <a:pt x="110" y="285"/>
                    </a:cubicBezTo>
                    <a:cubicBezTo>
                      <a:pt x="149" y="285"/>
                      <a:pt x="188" y="258"/>
                      <a:pt x="189" y="208"/>
                    </a:cubicBezTo>
                    <a:lnTo>
                      <a:pt x="189" y="206"/>
                    </a:lnTo>
                    <a:cubicBezTo>
                      <a:pt x="190" y="194"/>
                      <a:pt x="215" y="189"/>
                      <a:pt x="255" y="189"/>
                    </a:cubicBezTo>
                    <a:cubicBezTo>
                      <a:pt x="423" y="189"/>
                      <a:pt x="856" y="274"/>
                      <a:pt x="910" y="283"/>
                    </a:cubicBezTo>
                    <a:cubicBezTo>
                      <a:pt x="1039" y="307"/>
                      <a:pt x="1169" y="335"/>
                      <a:pt x="1296" y="370"/>
                    </a:cubicBezTo>
                    <a:cubicBezTo>
                      <a:pt x="1331" y="381"/>
                      <a:pt x="1419" y="390"/>
                      <a:pt x="1448" y="419"/>
                    </a:cubicBezTo>
                    <a:cubicBezTo>
                      <a:pt x="1448" y="419"/>
                      <a:pt x="1456" y="529"/>
                      <a:pt x="1459" y="553"/>
                    </a:cubicBezTo>
                    <a:cubicBezTo>
                      <a:pt x="1485" y="814"/>
                      <a:pt x="1546" y="1069"/>
                      <a:pt x="1571" y="1330"/>
                    </a:cubicBezTo>
                    <a:lnTo>
                      <a:pt x="1645" y="2149"/>
                    </a:lnTo>
                    <a:cubicBezTo>
                      <a:pt x="1652" y="2222"/>
                      <a:pt x="1714" y="2259"/>
                      <a:pt x="1772" y="2259"/>
                    </a:cubicBezTo>
                    <a:cubicBezTo>
                      <a:pt x="1830" y="2259"/>
                      <a:pt x="1884" y="2223"/>
                      <a:pt x="1876" y="2149"/>
                    </a:cubicBezTo>
                    <a:cubicBezTo>
                      <a:pt x="1843" y="1802"/>
                      <a:pt x="1797" y="1458"/>
                      <a:pt x="1777" y="1111"/>
                    </a:cubicBezTo>
                    <a:cubicBezTo>
                      <a:pt x="1766" y="937"/>
                      <a:pt x="1775" y="766"/>
                      <a:pt x="1762" y="592"/>
                    </a:cubicBezTo>
                    <a:cubicBezTo>
                      <a:pt x="1751" y="443"/>
                      <a:pt x="1762" y="252"/>
                      <a:pt x="1612" y="164"/>
                    </a:cubicBezTo>
                    <a:cubicBezTo>
                      <a:pt x="1483" y="89"/>
                      <a:pt x="1298" y="83"/>
                      <a:pt x="1156" y="59"/>
                    </a:cubicBezTo>
                    <a:cubicBezTo>
                      <a:pt x="989" y="28"/>
                      <a:pt x="817" y="10"/>
                      <a:pt x="648" y="4"/>
                    </a:cubicBezTo>
                    <a:cubicBezTo>
                      <a:pt x="581" y="4"/>
                      <a:pt x="507" y="0"/>
                      <a:pt x="433" y="0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4" name="Google Shape;1644;p56">
                <a:extLst>
                  <a:ext uri="{FF2B5EF4-FFF2-40B4-BE49-F238E27FC236}">
                    <a16:creationId xmlns:a16="http://schemas.microsoft.com/office/drawing/2014/main" id="{3549E895-B0F4-4FCA-8961-01521513DCBE}"/>
                  </a:ext>
                </a:extLst>
              </p:cNvPr>
              <p:cNvSpPr/>
              <p:nvPr/>
            </p:nvSpPr>
            <p:spPr>
              <a:xfrm>
                <a:off x="8026522" y="3498661"/>
                <a:ext cx="118410" cy="79907"/>
              </a:xfrm>
              <a:custGeom>
                <a:avLst/>
                <a:gdLst/>
                <a:ahLst/>
                <a:cxnLst/>
                <a:rect l="l" t="t" r="r" b="b"/>
                <a:pathLst>
                  <a:path w="1061" h="716" extrusionOk="0">
                    <a:moveTo>
                      <a:pt x="806" y="1"/>
                    </a:moveTo>
                    <a:cubicBezTo>
                      <a:pt x="803" y="1"/>
                      <a:pt x="799" y="1"/>
                      <a:pt x="795" y="1"/>
                    </a:cubicBezTo>
                    <a:cubicBezTo>
                      <a:pt x="646" y="4"/>
                      <a:pt x="501" y="67"/>
                      <a:pt x="373" y="146"/>
                    </a:cubicBezTo>
                    <a:cubicBezTo>
                      <a:pt x="246" y="225"/>
                      <a:pt x="130" y="324"/>
                      <a:pt x="0" y="403"/>
                    </a:cubicBezTo>
                    <a:lnTo>
                      <a:pt x="81" y="572"/>
                    </a:lnTo>
                    <a:cubicBezTo>
                      <a:pt x="100" y="563"/>
                      <a:pt x="119" y="560"/>
                      <a:pt x="138" y="560"/>
                    </a:cubicBezTo>
                    <a:cubicBezTo>
                      <a:pt x="195" y="560"/>
                      <a:pt x="256" y="592"/>
                      <a:pt x="310" y="618"/>
                    </a:cubicBezTo>
                    <a:cubicBezTo>
                      <a:pt x="424" y="680"/>
                      <a:pt x="551" y="713"/>
                      <a:pt x="681" y="715"/>
                    </a:cubicBezTo>
                    <a:cubicBezTo>
                      <a:pt x="684" y="715"/>
                      <a:pt x="686" y="715"/>
                      <a:pt x="689" y="715"/>
                    </a:cubicBezTo>
                    <a:cubicBezTo>
                      <a:pt x="818" y="715"/>
                      <a:pt x="942" y="665"/>
                      <a:pt x="1035" y="579"/>
                    </a:cubicBezTo>
                    <a:cubicBezTo>
                      <a:pt x="1052" y="566"/>
                      <a:pt x="1061" y="544"/>
                      <a:pt x="1059" y="524"/>
                    </a:cubicBezTo>
                    <a:cubicBezTo>
                      <a:pt x="1054" y="513"/>
                      <a:pt x="1045" y="502"/>
                      <a:pt x="1037" y="495"/>
                    </a:cubicBezTo>
                    <a:cubicBezTo>
                      <a:pt x="1004" y="471"/>
                      <a:pt x="966" y="458"/>
                      <a:pt x="927" y="454"/>
                    </a:cubicBezTo>
                    <a:cubicBezTo>
                      <a:pt x="947" y="416"/>
                      <a:pt x="1006" y="408"/>
                      <a:pt x="1013" y="366"/>
                    </a:cubicBezTo>
                    <a:cubicBezTo>
                      <a:pt x="1017" y="337"/>
                      <a:pt x="997" y="309"/>
                      <a:pt x="971" y="300"/>
                    </a:cubicBezTo>
                    <a:cubicBezTo>
                      <a:pt x="954" y="296"/>
                      <a:pt x="938" y="294"/>
                      <a:pt x="921" y="294"/>
                    </a:cubicBezTo>
                    <a:cubicBezTo>
                      <a:pt x="910" y="294"/>
                      <a:pt x="898" y="295"/>
                      <a:pt x="887" y="298"/>
                    </a:cubicBezTo>
                    <a:cubicBezTo>
                      <a:pt x="907" y="269"/>
                      <a:pt x="942" y="247"/>
                      <a:pt x="949" y="214"/>
                    </a:cubicBezTo>
                    <a:cubicBezTo>
                      <a:pt x="954" y="189"/>
                      <a:pt x="927" y="161"/>
                      <a:pt x="906" y="161"/>
                    </a:cubicBezTo>
                    <a:cubicBezTo>
                      <a:pt x="900" y="161"/>
                      <a:pt x="894" y="164"/>
                      <a:pt x="890" y="170"/>
                    </a:cubicBezTo>
                    <a:cubicBezTo>
                      <a:pt x="901" y="113"/>
                      <a:pt x="907" y="41"/>
                      <a:pt x="857" y="12"/>
                    </a:cubicBezTo>
                    <a:cubicBezTo>
                      <a:pt x="840" y="5"/>
                      <a:pt x="824" y="1"/>
                      <a:pt x="80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5" name="Google Shape;1645;p56">
                <a:extLst>
                  <a:ext uri="{FF2B5EF4-FFF2-40B4-BE49-F238E27FC236}">
                    <a16:creationId xmlns:a16="http://schemas.microsoft.com/office/drawing/2014/main" id="{3F9678FE-771E-41C5-B98B-5A97EB4E710A}"/>
                  </a:ext>
                </a:extLst>
              </p:cNvPr>
              <p:cNvSpPr/>
              <p:nvPr/>
            </p:nvSpPr>
            <p:spPr>
              <a:xfrm>
                <a:off x="8031098" y="3475001"/>
                <a:ext cx="80800" cy="70979"/>
              </a:xfrm>
              <a:custGeom>
                <a:avLst/>
                <a:gdLst/>
                <a:ahLst/>
                <a:cxnLst/>
                <a:rect l="l" t="t" r="r" b="b"/>
                <a:pathLst>
                  <a:path w="724" h="636" extrusionOk="0">
                    <a:moveTo>
                      <a:pt x="715" y="3"/>
                    </a:moveTo>
                    <a:cubicBezTo>
                      <a:pt x="603" y="24"/>
                      <a:pt x="370" y="0"/>
                      <a:pt x="273" y="73"/>
                    </a:cubicBezTo>
                    <a:cubicBezTo>
                      <a:pt x="179" y="143"/>
                      <a:pt x="166" y="279"/>
                      <a:pt x="130" y="393"/>
                    </a:cubicBezTo>
                    <a:cubicBezTo>
                      <a:pt x="104" y="481"/>
                      <a:pt x="60" y="563"/>
                      <a:pt x="1" y="635"/>
                    </a:cubicBezTo>
                    <a:lnTo>
                      <a:pt x="462" y="442"/>
                    </a:lnTo>
                    <a:cubicBezTo>
                      <a:pt x="407" y="378"/>
                      <a:pt x="447" y="281"/>
                      <a:pt x="499" y="218"/>
                    </a:cubicBezTo>
                    <a:cubicBezTo>
                      <a:pt x="550" y="152"/>
                      <a:pt x="723" y="86"/>
                      <a:pt x="715" y="3"/>
                    </a:cubicBez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6" name="Google Shape;1646;p56">
                <a:extLst>
                  <a:ext uri="{FF2B5EF4-FFF2-40B4-BE49-F238E27FC236}">
                    <a16:creationId xmlns:a16="http://schemas.microsoft.com/office/drawing/2014/main" id="{D9915BED-BF88-475A-9575-DE2D6BDCE2A5}"/>
                  </a:ext>
                </a:extLst>
              </p:cNvPr>
              <p:cNvSpPr/>
              <p:nvPr/>
            </p:nvSpPr>
            <p:spPr>
              <a:xfrm>
                <a:off x="7999515" y="3454243"/>
                <a:ext cx="128789" cy="169413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518" extrusionOk="0">
                    <a:moveTo>
                      <a:pt x="793" y="1"/>
                    </a:moveTo>
                    <a:cubicBezTo>
                      <a:pt x="789" y="1"/>
                      <a:pt x="786" y="1"/>
                      <a:pt x="782" y="2"/>
                    </a:cubicBezTo>
                    <a:cubicBezTo>
                      <a:pt x="514" y="6"/>
                      <a:pt x="249" y="59"/>
                      <a:pt x="1" y="156"/>
                    </a:cubicBezTo>
                    <a:lnTo>
                      <a:pt x="227" y="1517"/>
                    </a:lnTo>
                    <a:cubicBezTo>
                      <a:pt x="532" y="1454"/>
                      <a:pt x="842" y="1418"/>
                      <a:pt x="1154" y="1412"/>
                    </a:cubicBezTo>
                    <a:cubicBezTo>
                      <a:pt x="1052" y="959"/>
                      <a:pt x="949" y="507"/>
                      <a:pt x="846" y="55"/>
                    </a:cubicBezTo>
                    <a:cubicBezTo>
                      <a:pt x="846" y="25"/>
                      <a:pt x="821" y="1"/>
                      <a:pt x="79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7" name="Google Shape;1647;p56">
                <a:extLst>
                  <a:ext uri="{FF2B5EF4-FFF2-40B4-BE49-F238E27FC236}">
                    <a16:creationId xmlns:a16="http://schemas.microsoft.com/office/drawing/2014/main" id="{BAB6534B-F9D9-4E36-AEA5-8415027DA118}"/>
                  </a:ext>
                </a:extLst>
              </p:cNvPr>
              <p:cNvSpPr/>
              <p:nvPr/>
            </p:nvSpPr>
            <p:spPr>
              <a:xfrm>
                <a:off x="8014246" y="3465403"/>
                <a:ext cx="100554" cy="137383"/>
              </a:xfrm>
              <a:custGeom>
                <a:avLst/>
                <a:gdLst/>
                <a:ahLst/>
                <a:cxnLst/>
                <a:rect l="l" t="t" r="r" b="b"/>
                <a:pathLst>
                  <a:path w="901" h="1231" extrusionOk="0">
                    <a:moveTo>
                      <a:pt x="639" y="1"/>
                    </a:moveTo>
                    <a:lnTo>
                      <a:pt x="0" y="130"/>
                    </a:lnTo>
                    <a:cubicBezTo>
                      <a:pt x="0" y="130"/>
                      <a:pt x="169" y="1217"/>
                      <a:pt x="169" y="1231"/>
                    </a:cubicBezTo>
                    <a:lnTo>
                      <a:pt x="901" y="1158"/>
                    </a:lnTo>
                    <a:lnTo>
                      <a:pt x="639" y="1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8" name="Google Shape;1648;p56">
                <a:extLst>
                  <a:ext uri="{FF2B5EF4-FFF2-40B4-BE49-F238E27FC236}">
                    <a16:creationId xmlns:a16="http://schemas.microsoft.com/office/drawing/2014/main" id="{E74D64CE-6E01-4B9A-A1AE-644F811E3045}"/>
                  </a:ext>
                </a:extLst>
              </p:cNvPr>
              <p:cNvSpPr/>
              <p:nvPr/>
            </p:nvSpPr>
            <p:spPr>
              <a:xfrm>
                <a:off x="8062235" y="3498549"/>
                <a:ext cx="70198" cy="64060"/>
              </a:xfrm>
              <a:custGeom>
                <a:avLst/>
                <a:gdLst/>
                <a:ahLst/>
                <a:cxnLst/>
                <a:rect l="l" t="t" r="r" b="b"/>
                <a:pathLst>
                  <a:path w="629" h="574" extrusionOk="0">
                    <a:moveTo>
                      <a:pt x="477" y="0"/>
                    </a:moveTo>
                    <a:cubicBezTo>
                      <a:pt x="477" y="0"/>
                      <a:pt x="1" y="174"/>
                      <a:pt x="38" y="290"/>
                    </a:cubicBezTo>
                    <a:cubicBezTo>
                      <a:pt x="45" y="314"/>
                      <a:pt x="68" y="324"/>
                      <a:pt x="100" y="324"/>
                    </a:cubicBezTo>
                    <a:cubicBezTo>
                      <a:pt x="116" y="324"/>
                      <a:pt x="136" y="321"/>
                      <a:pt x="157" y="316"/>
                    </a:cubicBezTo>
                    <a:lnTo>
                      <a:pt x="157" y="316"/>
                    </a:lnTo>
                    <a:cubicBezTo>
                      <a:pt x="127" y="335"/>
                      <a:pt x="108" y="353"/>
                      <a:pt x="108" y="367"/>
                    </a:cubicBezTo>
                    <a:cubicBezTo>
                      <a:pt x="108" y="381"/>
                      <a:pt x="128" y="386"/>
                      <a:pt x="159" y="386"/>
                    </a:cubicBezTo>
                    <a:cubicBezTo>
                      <a:pt x="201" y="386"/>
                      <a:pt x="266" y="376"/>
                      <a:pt x="328" y="363"/>
                    </a:cubicBezTo>
                    <a:lnTo>
                      <a:pt x="328" y="363"/>
                    </a:lnTo>
                    <a:cubicBezTo>
                      <a:pt x="264" y="383"/>
                      <a:pt x="209" y="408"/>
                      <a:pt x="209" y="435"/>
                    </a:cubicBezTo>
                    <a:cubicBezTo>
                      <a:pt x="209" y="460"/>
                      <a:pt x="255" y="467"/>
                      <a:pt x="310" y="467"/>
                    </a:cubicBezTo>
                    <a:cubicBezTo>
                      <a:pt x="398" y="467"/>
                      <a:pt x="512" y="448"/>
                      <a:pt x="512" y="448"/>
                    </a:cubicBezTo>
                    <a:lnTo>
                      <a:pt x="512" y="448"/>
                    </a:lnTo>
                    <a:cubicBezTo>
                      <a:pt x="512" y="448"/>
                      <a:pt x="321" y="494"/>
                      <a:pt x="339" y="543"/>
                    </a:cubicBezTo>
                    <a:cubicBezTo>
                      <a:pt x="349" y="567"/>
                      <a:pt x="418" y="574"/>
                      <a:pt x="487" y="574"/>
                    </a:cubicBezTo>
                    <a:cubicBezTo>
                      <a:pt x="558" y="574"/>
                      <a:pt x="629" y="567"/>
                      <a:pt x="629" y="567"/>
                    </a:cubicBezTo>
                    <a:lnTo>
                      <a:pt x="585" y="389"/>
                    </a:lnTo>
                    <a:cubicBezTo>
                      <a:pt x="563" y="336"/>
                      <a:pt x="543" y="281"/>
                      <a:pt x="526" y="226"/>
                    </a:cubicBezTo>
                    <a:cubicBezTo>
                      <a:pt x="528" y="209"/>
                      <a:pt x="477" y="0"/>
                      <a:pt x="477" y="0"/>
                    </a:cubicBez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9" name="Google Shape;1650;p56">
                <a:extLst>
                  <a:ext uri="{FF2B5EF4-FFF2-40B4-BE49-F238E27FC236}">
                    <a16:creationId xmlns:a16="http://schemas.microsoft.com/office/drawing/2014/main" id="{6136654B-92A9-4195-B29D-F5A2434A0CF4}"/>
                  </a:ext>
                </a:extLst>
              </p:cNvPr>
              <p:cNvSpPr/>
              <p:nvPr/>
            </p:nvSpPr>
            <p:spPr>
              <a:xfrm>
                <a:off x="7482125" y="3270992"/>
                <a:ext cx="597743" cy="192180"/>
              </a:xfrm>
              <a:custGeom>
                <a:avLst/>
                <a:gdLst/>
                <a:ahLst/>
                <a:cxnLst/>
                <a:rect l="l" t="t" r="r" b="b"/>
                <a:pathLst>
                  <a:path w="5356" h="1722" extrusionOk="0">
                    <a:moveTo>
                      <a:pt x="55" y="0"/>
                    </a:moveTo>
                    <a:cubicBezTo>
                      <a:pt x="27" y="0"/>
                      <a:pt x="1" y="22"/>
                      <a:pt x="11" y="56"/>
                    </a:cubicBezTo>
                    <a:lnTo>
                      <a:pt x="9" y="56"/>
                    </a:lnTo>
                    <a:cubicBezTo>
                      <a:pt x="205" y="761"/>
                      <a:pt x="877" y="1194"/>
                      <a:pt x="1575" y="1288"/>
                    </a:cubicBezTo>
                    <a:cubicBezTo>
                      <a:pt x="1701" y="1306"/>
                      <a:pt x="1828" y="1314"/>
                      <a:pt x="1954" y="1314"/>
                    </a:cubicBezTo>
                    <a:cubicBezTo>
                      <a:pt x="2247" y="1314"/>
                      <a:pt x="2539" y="1270"/>
                      <a:pt x="2822" y="1198"/>
                    </a:cubicBezTo>
                    <a:cubicBezTo>
                      <a:pt x="3260" y="1088"/>
                      <a:pt x="3689" y="917"/>
                      <a:pt x="4147" y="917"/>
                    </a:cubicBezTo>
                    <a:cubicBezTo>
                      <a:pt x="4156" y="917"/>
                      <a:pt x="4165" y="917"/>
                      <a:pt x="4173" y="917"/>
                    </a:cubicBezTo>
                    <a:cubicBezTo>
                      <a:pt x="4641" y="926"/>
                      <a:pt x="5137" y="1172"/>
                      <a:pt x="5219" y="1675"/>
                    </a:cubicBezTo>
                    <a:cubicBezTo>
                      <a:pt x="5224" y="1707"/>
                      <a:pt x="5253" y="1722"/>
                      <a:pt x="5282" y="1722"/>
                    </a:cubicBezTo>
                    <a:cubicBezTo>
                      <a:pt x="5318" y="1722"/>
                      <a:pt x="5355" y="1698"/>
                      <a:pt x="5350" y="1657"/>
                    </a:cubicBezTo>
                    <a:cubicBezTo>
                      <a:pt x="5315" y="1330"/>
                      <a:pt x="5104" y="1062"/>
                      <a:pt x="4812" y="915"/>
                    </a:cubicBezTo>
                    <a:cubicBezTo>
                      <a:pt x="4619" y="816"/>
                      <a:pt x="4405" y="778"/>
                      <a:pt x="4189" y="778"/>
                    </a:cubicBezTo>
                    <a:cubicBezTo>
                      <a:pt x="4002" y="778"/>
                      <a:pt x="3814" y="806"/>
                      <a:pt x="3635" y="847"/>
                    </a:cubicBezTo>
                    <a:cubicBezTo>
                      <a:pt x="3176" y="950"/>
                      <a:pt x="2737" y="1123"/>
                      <a:pt x="2265" y="1167"/>
                    </a:cubicBezTo>
                    <a:cubicBezTo>
                      <a:pt x="2169" y="1176"/>
                      <a:pt x="2071" y="1181"/>
                      <a:pt x="1974" y="1181"/>
                    </a:cubicBezTo>
                    <a:cubicBezTo>
                      <a:pt x="1627" y="1181"/>
                      <a:pt x="1279" y="1119"/>
                      <a:pt x="969" y="961"/>
                    </a:cubicBezTo>
                    <a:cubicBezTo>
                      <a:pt x="578" y="765"/>
                      <a:pt x="255" y="447"/>
                      <a:pt x="99" y="32"/>
                    </a:cubicBezTo>
                    <a:cubicBezTo>
                      <a:pt x="91" y="10"/>
                      <a:pt x="73" y="0"/>
                      <a:pt x="55" y="0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10" name="Google Shape;1651;p56">
                <a:extLst>
                  <a:ext uri="{FF2B5EF4-FFF2-40B4-BE49-F238E27FC236}">
                    <a16:creationId xmlns:a16="http://schemas.microsoft.com/office/drawing/2014/main" id="{AB8E8E9D-BA2E-4463-84E6-F353E9AB5E4D}"/>
                  </a:ext>
                </a:extLst>
              </p:cNvPr>
              <p:cNvSpPr/>
              <p:nvPr/>
            </p:nvSpPr>
            <p:spPr>
              <a:xfrm>
                <a:off x="7358916" y="2962523"/>
                <a:ext cx="303224" cy="321862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884" extrusionOk="0">
                    <a:moveTo>
                      <a:pt x="2667" y="1"/>
                    </a:moveTo>
                    <a:cubicBezTo>
                      <a:pt x="2658" y="1"/>
                      <a:pt x="2649" y="7"/>
                      <a:pt x="2651" y="20"/>
                    </a:cubicBezTo>
                    <a:cubicBezTo>
                      <a:pt x="2672" y="308"/>
                      <a:pt x="2640" y="613"/>
                      <a:pt x="2477" y="861"/>
                    </a:cubicBezTo>
                    <a:cubicBezTo>
                      <a:pt x="2448" y="903"/>
                      <a:pt x="2409" y="938"/>
                      <a:pt x="2383" y="980"/>
                    </a:cubicBezTo>
                    <a:cubicBezTo>
                      <a:pt x="2308" y="1092"/>
                      <a:pt x="2275" y="1219"/>
                      <a:pt x="2183" y="1327"/>
                    </a:cubicBezTo>
                    <a:cubicBezTo>
                      <a:pt x="1963" y="1584"/>
                      <a:pt x="1673" y="1766"/>
                      <a:pt x="1416" y="1983"/>
                    </a:cubicBezTo>
                    <a:cubicBezTo>
                      <a:pt x="1302" y="2080"/>
                      <a:pt x="1194" y="2190"/>
                      <a:pt x="1142" y="2332"/>
                    </a:cubicBezTo>
                    <a:cubicBezTo>
                      <a:pt x="1130" y="2365"/>
                      <a:pt x="1121" y="2398"/>
                      <a:pt x="1115" y="2432"/>
                    </a:cubicBezTo>
                    <a:lnTo>
                      <a:pt x="1115" y="2432"/>
                    </a:lnTo>
                    <a:cubicBezTo>
                      <a:pt x="769" y="1667"/>
                      <a:pt x="0" y="958"/>
                      <a:pt x="507" y="114"/>
                    </a:cubicBezTo>
                    <a:cubicBezTo>
                      <a:pt x="528" y="78"/>
                      <a:pt x="494" y="37"/>
                      <a:pt x="460" y="37"/>
                    </a:cubicBezTo>
                    <a:cubicBezTo>
                      <a:pt x="449" y="37"/>
                      <a:pt x="437" y="42"/>
                      <a:pt x="428" y="53"/>
                    </a:cubicBezTo>
                    <a:lnTo>
                      <a:pt x="430" y="51"/>
                    </a:lnTo>
                    <a:lnTo>
                      <a:pt x="430" y="51"/>
                    </a:lnTo>
                    <a:cubicBezTo>
                      <a:pt x="121" y="393"/>
                      <a:pt x="213" y="938"/>
                      <a:pt x="382" y="1322"/>
                    </a:cubicBezTo>
                    <a:cubicBezTo>
                      <a:pt x="603" y="1827"/>
                      <a:pt x="1001" y="2247"/>
                      <a:pt x="1130" y="2793"/>
                    </a:cubicBezTo>
                    <a:lnTo>
                      <a:pt x="1130" y="2793"/>
                    </a:lnTo>
                    <a:cubicBezTo>
                      <a:pt x="1133" y="2810"/>
                      <a:pt x="1136" y="2827"/>
                      <a:pt x="1140" y="2844"/>
                    </a:cubicBezTo>
                    <a:lnTo>
                      <a:pt x="1142" y="2844"/>
                    </a:lnTo>
                    <a:lnTo>
                      <a:pt x="1142" y="2844"/>
                    </a:lnTo>
                    <a:cubicBezTo>
                      <a:pt x="1142" y="2844"/>
                      <a:pt x="1142" y="2844"/>
                      <a:pt x="1142" y="2844"/>
                    </a:cubicBezTo>
                    <a:cubicBezTo>
                      <a:pt x="1148" y="2871"/>
                      <a:pt x="1168" y="2883"/>
                      <a:pt x="1189" y="2883"/>
                    </a:cubicBezTo>
                    <a:cubicBezTo>
                      <a:pt x="1220" y="2883"/>
                      <a:pt x="1254" y="2857"/>
                      <a:pt x="1247" y="2816"/>
                    </a:cubicBezTo>
                    <a:cubicBezTo>
                      <a:pt x="1203" y="2578"/>
                      <a:pt x="1199" y="2365"/>
                      <a:pt x="1366" y="2172"/>
                    </a:cubicBezTo>
                    <a:cubicBezTo>
                      <a:pt x="1473" y="2049"/>
                      <a:pt x="1610" y="1950"/>
                      <a:pt x="1735" y="1849"/>
                    </a:cubicBezTo>
                    <a:cubicBezTo>
                      <a:pt x="1987" y="1645"/>
                      <a:pt x="2233" y="1430"/>
                      <a:pt x="2374" y="1131"/>
                    </a:cubicBezTo>
                    <a:cubicBezTo>
                      <a:pt x="2394" y="1078"/>
                      <a:pt x="2420" y="1026"/>
                      <a:pt x="2453" y="977"/>
                    </a:cubicBezTo>
                    <a:cubicBezTo>
                      <a:pt x="2495" y="925"/>
                      <a:pt x="2532" y="868"/>
                      <a:pt x="2563" y="806"/>
                    </a:cubicBezTo>
                    <a:cubicBezTo>
                      <a:pt x="2688" y="562"/>
                      <a:pt x="2716" y="290"/>
                      <a:pt x="2688" y="20"/>
                    </a:cubicBezTo>
                    <a:cubicBezTo>
                      <a:pt x="2687" y="8"/>
                      <a:pt x="2676" y="1"/>
                      <a:pt x="2667" y="1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sp>
          <p:nvSpPr>
            <p:cNvPr id="665" name="Google Shape;1652;p56">
              <a:extLst>
                <a:ext uri="{FF2B5EF4-FFF2-40B4-BE49-F238E27FC236}">
                  <a16:creationId xmlns:a16="http://schemas.microsoft.com/office/drawing/2014/main" id="{63908E06-4B40-4965-BC52-024EE9FD93B6}"/>
                </a:ext>
              </a:extLst>
            </p:cNvPr>
            <p:cNvSpPr/>
            <p:nvPr/>
          </p:nvSpPr>
          <p:spPr>
            <a:xfrm>
              <a:off x="4391262" y="1934316"/>
              <a:ext cx="187939" cy="260034"/>
            </a:xfrm>
            <a:custGeom>
              <a:avLst/>
              <a:gdLst/>
              <a:ahLst/>
              <a:cxnLst/>
              <a:rect l="l" t="t" r="r" b="b"/>
              <a:pathLst>
                <a:path w="1684" h="2330" extrusionOk="0">
                  <a:moveTo>
                    <a:pt x="1189" y="1"/>
                  </a:moveTo>
                  <a:cubicBezTo>
                    <a:pt x="1187" y="1"/>
                    <a:pt x="1184" y="1"/>
                    <a:pt x="1182" y="2"/>
                  </a:cubicBezTo>
                  <a:cubicBezTo>
                    <a:pt x="945" y="92"/>
                    <a:pt x="714" y="200"/>
                    <a:pt x="490" y="320"/>
                  </a:cubicBezTo>
                  <a:cubicBezTo>
                    <a:pt x="400" y="371"/>
                    <a:pt x="97" y="498"/>
                    <a:pt x="67" y="591"/>
                  </a:cubicBezTo>
                  <a:cubicBezTo>
                    <a:pt x="29" y="696"/>
                    <a:pt x="102" y="786"/>
                    <a:pt x="152" y="874"/>
                  </a:cubicBezTo>
                  <a:cubicBezTo>
                    <a:pt x="286" y="1109"/>
                    <a:pt x="427" y="1309"/>
                    <a:pt x="515" y="1546"/>
                  </a:cubicBezTo>
                  <a:cubicBezTo>
                    <a:pt x="491" y="1541"/>
                    <a:pt x="467" y="1539"/>
                    <a:pt x="443" y="1539"/>
                  </a:cubicBezTo>
                  <a:cubicBezTo>
                    <a:pt x="400" y="1539"/>
                    <a:pt x="356" y="1546"/>
                    <a:pt x="315" y="1559"/>
                  </a:cubicBezTo>
                  <a:cubicBezTo>
                    <a:pt x="128" y="1623"/>
                    <a:pt x="3" y="1796"/>
                    <a:pt x="1" y="1992"/>
                  </a:cubicBezTo>
                  <a:cubicBezTo>
                    <a:pt x="1" y="2145"/>
                    <a:pt x="120" y="2330"/>
                    <a:pt x="288" y="2330"/>
                  </a:cubicBezTo>
                  <a:cubicBezTo>
                    <a:pt x="289" y="2330"/>
                    <a:pt x="290" y="2330"/>
                    <a:pt x="291" y="2330"/>
                  </a:cubicBezTo>
                  <a:cubicBezTo>
                    <a:pt x="321" y="2328"/>
                    <a:pt x="350" y="2312"/>
                    <a:pt x="365" y="2284"/>
                  </a:cubicBezTo>
                  <a:cubicBezTo>
                    <a:pt x="379" y="2285"/>
                    <a:pt x="393" y="2286"/>
                    <a:pt x="407" y="2286"/>
                  </a:cubicBezTo>
                  <a:cubicBezTo>
                    <a:pt x="476" y="2286"/>
                    <a:pt x="544" y="2268"/>
                    <a:pt x="605" y="2233"/>
                  </a:cubicBezTo>
                  <a:cubicBezTo>
                    <a:pt x="769" y="2137"/>
                    <a:pt x="868" y="1930"/>
                    <a:pt x="785" y="1750"/>
                  </a:cubicBezTo>
                  <a:cubicBezTo>
                    <a:pt x="769" y="1722"/>
                    <a:pt x="752" y="1695"/>
                    <a:pt x="732" y="1671"/>
                  </a:cubicBezTo>
                  <a:cubicBezTo>
                    <a:pt x="706" y="1471"/>
                    <a:pt x="618" y="1287"/>
                    <a:pt x="508" y="1109"/>
                  </a:cubicBezTo>
                  <a:cubicBezTo>
                    <a:pt x="447" y="1010"/>
                    <a:pt x="220" y="799"/>
                    <a:pt x="212" y="689"/>
                  </a:cubicBezTo>
                  <a:cubicBezTo>
                    <a:pt x="196" y="490"/>
                    <a:pt x="427" y="395"/>
                    <a:pt x="563" y="318"/>
                  </a:cubicBezTo>
                  <a:cubicBezTo>
                    <a:pt x="641" y="274"/>
                    <a:pt x="951" y="79"/>
                    <a:pt x="1051" y="79"/>
                  </a:cubicBezTo>
                  <a:cubicBezTo>
                    <a:pt x="1061" y="79"/>
                    <a:pt x="1069" y="81"/>
                    <a:pt x="1075" y="86"/>
                  </a:cubicBezTo>
                  <a:cubicBezTo>
                    <a:pt x="1182" y="178"/>
                    <a:pt x="1075" y="424"/>
                    <a:pt x="1057" y="551"/>
                  </a:cubicBezTo>
                  <a:cubicBezTo>
                    <a:pt x="1013" y="852"/>
                    <a:pt x="1009" y="1153"/>
                    <a:pt x="998" y="1454"/>
                  </a:cubicBezTo>
                  <a:cubicBezTo>
                    <a:pt x="980" y="1509"/>
                    <a:pt x="991" y="1566"/>
                    <a:pt x="1022" y="1612"/>
                  </a:cubicBezTo>
                  <a:cubicBezTo>
                    <a:pt x="1078" y="1688"/>
                    <a:pt x="1158" y="1721"/>
                    <a:pt x="1242" y="1721"/>
                  </a:cubicBezTo>
                  <a:cubicBezTo>
                    <a:pt x="1451" y="1721"/>
                    <a:pt x="1684" y="1519"/>
                    <a:pt x="1626" y="1298"/>
                  </a:cubicBezTo>
                  <a:cubicBezTo>
                    <a:pt x="1592" y="1178"/>
                    <a:pt x="1483" y="1097"/>
                    <a:pt x="1362" y="1097"/>
                  </a:cubicBezTo>
                  <a:cubicBezTo>
                    <a:pt x="1347" y="1097"/>
                    <a:pt x="1333" y="1098"/>
                    <a:pt x="1318" y="1100"/>
                  </a:cubicBezTo>
                  <a:cubicBezTo>
                    <a:pt x="1215" y="1118"/>
                    <a:pt x="1141" y="1197"/>
                    <a:pt x="1086" y="1287"/>
                  </a:cubicBezTo>
                  <a:cubicBezTo>
                    <a:pt x="1077" y="865"/>
                    <a:pt x="1145" y="450"/>
                    <a:pt x="1211" y="33"/>
                  </a:cubicBezTo>
                  <a:cubicBezTo>
                    <a:pt x="1213" y="19"/>
                    <a:pt x="1203" y="1"/>
                    <a:pt x="11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66" name="Google Shape;1653;p56">
              <a:extLst>
                <a:ext uri="{FF2B5EF4-FFF2-40B4-BE49-F238E27FC236}">
                  <a16:creationId xmlns:a16="http://schemas.microsoft.com/office/drawing/2014/main" id="{6CB7EA68-EFF5-4801-AC99-818D41A5A72C}"/>
                </a:ext>
              </a:extLst>
            </p:cNvPr>
            <p:cNvSpPr/>
            <p:nvPr/>
          </p:nvSpPr>
          <p:spPr>
            <a:xfrm>
              <a:off x="4725511" y="1991679"/>
              <a:ext cx="73434" cy="170082"/>
            </a:xfrm>
            <a:custGeom>
              <a:avLst/>
              <a:gdLst/>
              <a:ahLst/>
              <a:cxnLst/>
              <a:rect l="l" t="t" r="r" b="b"/>
              <a:pathLst>
                <a:path w="658" h="1524" extrusionOk="0">
                  <a:moveTo>
                    <a:pt x="403" y="0"/>
                  </a:moveTo>
                  <a:cubicBezTo>
                    <a:pt x="379" y="0"/>
                    <a:pt x="354" y="19"/>
                    <a:pt x="353" y="46"/>
                  </a:cubicBezTo>
                  <a:cubicBezTo>
                    <a:pt x="335" y="406"/>
                    <a:pt x="322" y="766"/>
                    <a:pt x="289" y="1124"/>
                  </a:cubicBezTo>
                  <a:cubicBezTo>
                    <a:pt x="263" y="1112"/>
                    <a:pt x="236" y="1106"/>
                    <a:pt x="209" y="1106"/>
                  </a:cubicBezTo>
                  <a:cubicBezTo>
                    <a:pt x="125" y="1106"/>
                    <a:pt x="47" y="1166"/>
                    <a:pt x="25" y="1278"/>
                  </a:cubicBezTo>
                  <a:cubicBezTo>
                    <a:pt x="0" y="1412"/>
                    <a:pt x="97" y="1523"/>
                    <a:pt x="208" y="1523"/>
                  </a:cubicBezTo>
                  <a:cubicBezTo>
                    <a:pt x="253" y="1523"/>
                    <a:pt x="301" y="1505"/>
                    <a:pt x="344" y="1462"/>
                  </a:cubicBezTo>
                  <a:cubicBezTo>
                    <a:pt x="408" y="1399"/>
                    <a:pt x="423" y="1280"/>
                    <a:pt x="377" y="1208"/>
                  </a:cubicBezTo>
                  <a:cubicBezTo>
                    <a:pt x="383" y="887"/>
                    <a:pt x="408" y="566"/>
                    <a:pt x="430" y="244"/>
                  </a:cubicBezTo>
                  <a:cubicBezTo>
                    <a:pt x="480" y="371"/>
                    <a:pt x="526" y="496"/>
                    <a:pt x="579" y="621"/>
                  </a:cubicBezTo>
                  <a:cubicBezTo>
                    <a:pt x="585" y="636"/>
                    <a:pt x="596" y="642"/>
                    <a:pt x="607" y="642"/>
                  </a:cubicBezTo>
                  <a:cubicBezTo>
                    <a:pt x="631" y="642"/>
                    <a:pt x="657" y="618"/>
                    <a:pt x="651" y="588"/>
                  </a:cubicBezTo>
                  <a:cubicBezTo>
                    <a:pt x="610" y="388"/>
                    <a:pt x="528" y="204"/>
                    <a:pt x="438" y="22"/>
                  </a:cubicBezTo>
                  <a:cubicBezTo>
                    <a:pt x="430" y="6"/>
                    <a:pt x="417" y="0"/>
                    <a:pt x="4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</p:grpSp>
      <p:sp>
        <p:nvSpPr>
          <p:cNvPr id="711" name="Google Shape;1740;p56">
            <a:extLst>
              <a:ext uri="{FF2B5EF4-FFF2-40B4-BE49-F238E27FC236}">
                <a16:creationId xmlns:a16="http://schemas.microsoft.com/office/drawing/2014/main" id="{90F25B8F-3065-40B7-9741-DFE7F7314DAB}"/>
              </a:ext>
            </a:extLst>
          </p:cNvPr>
          <p:cNvSpPr/>
          <p:nvPr userDrawn="1"/>
        </p:nvSpPr>
        <p:spPr>
          <a:xfrm>
            <a:off x="4054118" y="6551501"/>
            <a:ext cx="2569982" cy="1001407"/>
          </a:xfrm>
          <a:custGeom>
            <a:avLst/>
            <a:gdLst/>
            <a:ahLst/>
            <a:cxnLst/>
            <a:rect l="l" t="t" r="r" b="b"/>
            <a:pathLst>
              <a:path w="105692" h="59114" extrusionOk="0">
                <a:moveTo>
                  <a:pt x="0" y="23344"/>
                </a:moveTo>
                <a:cubicBezTo>
                  <a:pt x="0" y="42086"/>
                  <a:pt x="38082" y="61231"/>
                  <a:pt x="50794" y="47458"/>
                </a:cubicBezTo>
                <a:cubicBezTo>
                  <a:pt x="53327" y="44713"/>
                  <a:pt x="51258" y="37865"/>
                  <a:pt x="47715" y="36684"/>
                </a:cubicBezTo>
                <a:cubicBezTo>
                  <a:pt x="42661" y="34999"/>
                  <a:pt x="35088" y="37115"/>
                  <a:pt x="32580" y="41815"/>
                </a:cubicBezTo>
                <a:cubicBezTo>
                  <a:pt x="29070" y="48394"/>
                  <a:pt x="39820" y="57692"/>
                  <a:pt x="47202" y="58746"/>
                </a:cubicBezTo>
                <a:cubicBezTo>
                  <a:pt x="59984" y="60571"/>
                  <a:pt x="75781" y="55335"/>
                  <a:pt x="83374" y="44893"/>
                </a:cubicBezTo>
                <a:cubicBezTo>
                  <a:pt x="88778" y="37462"/>
                  <a:pt x="86681" y="26658"/>
                  <a:pt x="90300" y="18213"/>
                </a:cubicBezTo>
                <a:cubicBezTo>
                  <a:pt x="93431" y="10907"/>
                  <a:pt x="99077" y="4407"/>
                  <a:pt x="105692" y="0"/>
                </a:cubicBezTo>
              </a:path>
            </a:pathLst>
          </a:custGeom>
          <a:noFill/>
          <a:ln w="9525" cap="flat" cmpd="sng">
            <a:solidFill>
              <a:srgbClr val="FD8860"/>
            </a:solidFill>
            <a:prstDash val="dash"/>
            <a:round/>
            <a:headEnd type="none" w="med" len="med"/>
            <a:tailEnd type="none" w="med" len="med"/>
          </a:ln>
        </p:spPr>
      </p:sp>
      <p:grpSp>
        <p:nvGrpSpPr>
          <p:cNvPr id="342" name="Gruppieren 341">
            <a:extLst>
              <a:ext uri="{FF2B5EF4-FFF2-40B4-BE49-F238E27FC236}">
                <a16:creationId xmlns:a16="http://schemas.microsoft.com/office/drawing/2014/main" id="{9FA1A966-2098-4991-A3D0-38E11983E476}"/>
              </a:ext>
            </a:extLst>
          </p:cNvPr>
          <p:cNvGrpSpPr/>
          <p:nvPr userDrawn="1"/>
        </p:nvGrpSpPr>
        <p:grpSpPr>
          <a:xfrm>
            <a:off x="5616984" y="8050875"/>
            <a:ext cx="1703284" cy="2291028"/>
            <a:chOff x="1163844" y="1989849"/>
            <a:chExt cx="2123056" cy="2612946"/>
          </a:xfrm>
        </p:grpSpPr>
        <p:grpSp>
          <p:nvGrpSpPr>
            <p:cNvPr id="343" name="Google Shape;7020;p50">
              <a:extLst>
                <a:ext uri="{FF2B5EF4-FFF2-40B4-BE49-F238E27FC236}">
                  <a16:creationId xmlns:a16="http://schemas.microsoft.com/office/drawing/2014/main" id="{6285FF71-57F1-4477-9270-6667CA49C9CF}"/>
                </a:ext>
              </a:extLst>
            </p:cNvPr>
            <p:cNvGrpSpPr/>
            <p:nvPr/>
          </p:nvGrpSpPr>
          <p:grpSpPr>
            <a:xfrm>
              <a:off x="1163844" y="2173774"/>
              <a:ext cx="1301636" cy="2429021"/>
              <a:chOff x="1163844" y="2173774"/>
              <a:chExt cx="1301636" cy="2429021"/>
            </a:xfrm>
          </p:grpSpPr>
          <p:sp>
            <p:nvSpPr>
              <p:cNvPr id="473" name="Google Shape;7021;p50">
                <a:extLst>
                  <a:ext uri="{FF2B5EF4-FFF2-40B4-BE49-F238E27FC236}">
                    <a16:creationId xmlns:a16="http://schemas.microsoft.com/office/drawing/2014/main" id="{D01A13F4-5722-46E4-9F07-EF4A7821280C}"/>
                  </a:ext>
                </a:extLst>
              </p:cNvPr>
              <p:cNvSpPr/>
              <p:nvPr/>
            </p:nvSpPr>
            <p:spPr>
              <a:xfrm>
                <a:off x="2272140" y="3266769"/>
                <a:ext cx="70218" cy="1294641"/>
              </a:xfrm>
              <a:custGeom>
                <a:avLst/>
                <a:gdLst/>
                <a:ahLst/>
                <a:cxnLst/>
                <a:rect l="l" t="t" r="r" b="b"/>
                <a:pathLst>
                  <a:path w="1744" h="32157" extrusionOk="0">
                    <a:moveTo>
                      <a:pt x="462" y="0"/>
                    </a:moveTo>
                    <a:lnTo>
                      <a:pt x="0" y="32157"/>
                    </a:lnTo>
                    <a:lnTo>
                      <a:pt x="462" y="32157"/>
                    </a:lnTo>
                    <a:lnTo>
                      <a:pt x="174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74" name="Google Shape;7022;p50">
                <a:extLst>
                  <a:ext uri="{FF2B5EF4-FFF2-40B4-BE49-F238E27FC236}">
                    <a16:creationId xmlns:a16="http://schemas.microsoft.com/office/drawing/2014/main" id="{AAE2D3F1-9506-494D-B7C4-2372DD9D13B8}"/>
                  </a:ext>
                </a:extLst>
              </p:cNvPr>
              <p:cNvSpPr/>
              <p:nvPr/>
            </p:nvSpPr>
            <p:spPr>
              <a:xfrm>
                <a:off x="1245015" y="4464491"/>
                <a:ext cx="257318" cy="125933"/>
              </a:xfrm>
              <a:custGeom>
                <a:avLst/>
                <a:gdLst/>
                <a:ahLst/>
                <a:cxnLst/>
                <a:rect l="l" t="t" r="r" b="b"/>
                <a:pathLst>
                  <a:path w="6391" h="3128" extrusionOk="0">
                    <a:moveTo>
                      <a:pt x="1163" y="0"/>
                    </a:moveTo>
                    <a:lnTo>
                      <a:pt x="718" y="137"/>
                    </a:lnTo>
                    <a:lnTo>
                      <a:pt x="889" y="615"/>
                    </a:lnTo>
                    <a:cubicBezTo>
                      <a:pt x="1" y="1743"/>
                      <a:pt x="103" y="3042"/>
                      <a:pt x="103" y="3042"/>
                    </a:cubicBezTo>
                    <a:lnTo>
                      <a:pt x="6220" y="3127"/>
                    </a:lnTo>
                    <a:cubicBezTo>
                      <a:pt x="6391" y="2410"/>
                      <a:pt x="5537" y="2256"/>
                      <a:pt x="4785" y="1931"/>
                    </a:cubicBezTo>
                    <a:cubicBezTo>
                      <a:pt x="4016" y="1606"/>
                      <a:pt x="3247" y="1179"/>
                      <a:pt x="3247" y="1179"/>
                    </a:cubicBezTo>
                    <a:lnTo>
                      <a:pt x="2940" y="701"/>
                    </a:lnTo>
                    <a:lnTo>
                      <a:pt x="2512" y="564"/>
                    </a:lnTo>
                    <a:lnTo>
                      <a:pt x="1931" y="513"/>
                    </a:lnTo>
                    <a:lnTo>
                      <a:pt x="116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75" name="Google Shape;7023;p50">
                <a:extLst>
                  <a:ext uri="{FF2B5EF4-FFF2-40B4-BE49-F238E27FC236}">
                    <a16:creationId xmlns:a16="http://schemas.microsoft.com/office/drawing/2014/main" id="{6B533E84-61AE-489B-95BF-EA8C558CEDBF}"/>
                  </a:ext>
                </a:extLst>
              </p:cNvPr>
              <p:cNvSpPr/>
              <p:nvPr/>
            </p:nvSpPr>
            <p:spPr>
              <a:xfrm>
                <a:off x="1309678" y="4456237"/>
                <a:ext cx="153883" cy="112124"/>
              </a:xfrm>
              <a:custGeom>
                <a:avLst/>
                <a:gdLst/>
                <a:ahLst/>
                <a:cxnLst/>
                <a:rect l="l" t="t" r="r" b="b"/>
                <a:pathLst>
                  <a:path w="3822" h="2785" extrusionOk="0">
                    <a:moveTo>
                      <a:pt x="1" y="0"/>
                    </a:moveTo>
                    <a:cubicBezTo>
                      <a:pt x="189" y="1248"/>
                      <a:pt x="2700" y="2666"/>
                      <a:pt x="3179" y="2768"/>
                    </a:cubicBezTo>
                    <a:cubicBezTo>
                      <a:pt x="3233" y="2779"/>
                      <a:pt x="3283" y="2785"/>
                      <a:pt x="3329" y="2785"/>
                    </a:cubicBezTo>
                    <a:cubicBezTo>
                      <a:pt x="3708" y="2785"/>
                      <a:pt x="3822" y="2440"/>
                      <a:pt x="3486" y="2273"/>
                    </a:cubicBezTo>
                    <a:cubicBezTo>
                      <a:pt x="3486" y="2273"/>
                      <a:pt x="2137" y="1641"/>
                      <a:pt x="1658" y="1060"/>
                    </a:cubicBezTo>
                    <a:cubicBezTo>
                      <a:pt x="1197" y="479"/>
                      <a:pt x="1231" y="0"/>
                      <a:pt x="12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76" name="Google Shape;7024;p50">
                <a:extLst>
                  <a:ext uri="{FF2B5EF4-FFF2-40B4-BE49-F238E27FC236}">
                    <a16:creationId xmlns:a16="http://schemas.microsoft.com/office/drawing/2014/main" id="{F1A30460-D806-4C32-90A9-AB745369F094}"/>
                  </a:ext>
                </a:extLst>
              </p:cNvPr>
              <p:cNvSpPr/>
              <p:nvPr/>
            </p:nvSpPr>
            <p:spPr>
              <a:xfrm>
                <a:off x="1244331" y="4586932"/>
                <a:ext cx="254580" cy="15862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394" extrusionOk="0">
                    <a:moveTo>
                      <a:pt x="120" y="1"/>
                    </a:moveTo>
                    <a:cubicBezTo>
                      <a:pt x="1" y="1"/>
                      <a:pt x="18" y="274"/>
                      <a:pt x="18" y="274"/>
                    </a:cubicBezTo>
                    <a:lnTo>
                      <a:pt x="6322" y="394"/>
                    </a:lnTo>
                    <a:cubicBezTo>
                      <a:pt x="6322" y="223"/>
                      <a:pt x="6254" y="1"/>
                      <a:pt x="625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77" name="Google Shape;7025;p50">
                <a:extLst>
                  <a:ext uri="{FF2B5EF4-FFF2-40B4-BE49-F238E27FC236}">
                    <a16:creationId xmlns:a16="http://schemas.microsoft.com/office/drawing/2014/main" id="{B063308B-FBE2-4645-B718-F66D1CC91935}"/>
                  </a:ext>
                </a:extLst>
              </p:cNvPr>
              <p:cNvSpPr/>
              <p:nvPr/>
            </p:nvSpPr>
            <p:spPr>
              <a:xfrm>
                <a:off x="1571795" y="4464491"/>
                <a:ext cx="257318" cy="125933"/>
              </a:xfrm>
              <a:custGeom>
                <a:avLst/>
                <a:gdLst/>
                <a:ahLst/>
                <a:cxnLst/>
                <a:rect l="l" t="t" r="r" b="b"/>
                <a:pathLst>
                  <a:path w="6391" h="3128" extrusionOk="0">
                    <a:moveTo>
                      <a:pt x="1162" y="0"/>
                    </a:moveTo>
                    <a:lnTo>
                      <a:pt x="718" y="137"/>
                    </a:lnTo>
                    <a:lnTo>
                      <a:pt x="889" y="615"/>
                    </a:lnTo>
                    <a:cubicBezTo>
                      <a:pt x="1" y="1743"/>
                      <a:pt x="103" y="3042"/>
                      <a:pt x="103" y="3042"/>
                    </a:cubicBezTo>
                    <a:lnTo>
                      <a:pt x="6220" y="3127"/>
                    </a:lnTo>
                    <a:cubicBezTo>
                      <a:pt x="6391" y="2410"/>
                      <a:pt x="5537" y="2256"/>
                      <a:pt x="4768" y="1931"/>
                    </a:cubicBezTo>
                    <a:cubicBezTo>
                      <a:pt x="4016" y="1606"/>
                      <a:pt x="3247" y="1179"/>
                      <a:pt x="3247" y="1179"/>
                    </a:cubicBezTo>
                    <a:lnTo>
                      <a:pt x="2939" y="701"/>
                    </a:lnTo>
                    <a:lnTo>
                      <a:pt x="2495" y="564"/>
                    </a:lnTo>
                    <a:lnTo>
                      <a:pt x="1931" y="513"/>
                    </a:lnTo>
                    <a:lnTo>
                      <a:pt x="1162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78" name="Google Shape;7026;p50">
                <a:extLst>
                  <a:ext uri="{FF2B5EF4-FFF2-40B4-BE49-F238E27FC236}">
                    <a16:creationId xmlns:a16="http://schemas.microsoft.com/office/drawing/2014/main" id="{22EF07DE-5CF4-44E4-AE37-B558E2068361}"/>
                  </a:ext>
                </a:extLst>
              </p:cNvPr>
              <p:cNvSpPr/>
              <p:nvPr/>
            </p:nvSpPr>
            <p:spPr>
              <a:xfrm>
                <a:off x="1636458" y="4456237"/>
                <a:ext cx="153803" cy="112124"/>
              </a:xfrm>
              <a:custGeom>
                <a:avLst/>
                <a:gdLst/>
                <a:ahLst/>
                <a:cxnLst/>
                <a:rect l="l" t="t" r="r" b="b"/>
                <a:pathLst>
                  <a:path w="3820" h="2785" extrusionOk="0">
                    <a:moveTo>
                      <a:pt x="1" y="0"/>
                    </a:moveTo>
                    <a:cubicBezTo>
                      <a:pt x="189" y="1248"/>
                      <a:pt x="2700" y="2666"/>
                      <a:pt x="3179" y="2768"/>
                    </a:cubicBezTo>
                    <a:cubicBezTo>
                      <a:pt x="3232" y="2779"/>
                      <a:pt x="3283" y="2785"/>
                      <a:pt x="3329" y="2785"/>
                    </a:cubicBezTo>
                    <a:cubicBezTo>
                      <a:pt x="3708" y="2785"/>
                      <a:pt x="3820" y="2440"/>
                      <a:pt x="3469" y="2273"/>
                    </a:cubicBezTo>
                    <a:cubicBezTo>
                      <a:pt x="3469" y="2273"/>
                      <a:pt x="2119" y="1641"/>
                      <a:pt x="1658" y="1060"/>
                    </a:cubicBezTo>
                    <a:cubicBezTo>
                      <a:pt x="1197" y="479"/>
                      <a:pt x="1231" y="0"/>
                      <a:pt x="12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79" name="Google Shape;7027;p50">
                <a:extLst>
                  <a:ext uri="{FF2B5EF4-FFF2-40B4-BE49-F238E27FC236}">
                    <a16:creationId xmlns:a16="http://schemas.microsoft.com/office/drawing/2014/main" id="{EBD87AD1-0AE1-40CD-B93F-5866A6388DA0}"/>
                  </a:ext>
                </a:extLst>
              </p:cNvPr>
              <p:cNvSpPr/>
              <p:nvPr/>
            </p:nvSpPr>
            <p:spPr>
              <a:xfrm>
                <a:off x="1571110" y="4586932"/>
                <a:ext cx="254580" cy="15862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394" extrusionOk="0">
                    <a:moveTo>
                      <a:pt x="120" y="1"/>
                    </a:moveTo>
                    <a:cubicBezTo>
                      <a:pt x="1" y="1"/>
                      <a:pt x="18" y="274"/>
                      <a:pt x="18" y="274"/>
                    </a:cubicBezTo>
                    <a:lnTo>
                      <a:pt x="6322" y="394"/>
                    </a:lnTo>
                    <a:cubicBezTo>
                      <a:pt x="6322" y="223"/>
                      <a:pt x="6254" y="1"/>
                      <a:pt x="625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80" name="Google Shape;7028;p50">
                <a:extLst>
                  <a:ext uri="{FF2B5EF4-FFF2-40B4-BE49-F238E27FC236}">
                    <a16:creationId xmlns:a16="http://schemas.microsoft.com/office/drawing/2014/main" id="{24E37326-D6DE-4C53-B4D2-D78CD2A03BC6}"/>
                  </a:ext>
                </a:extLst>
              </p:cNvPr>
              <p:cNvSpPr/>
              <p:nvPr/>
            </p:nvSpPr>
            <p:spPr>
              <a:xfrm>
                <a:off x="1163844" y="3253966"/>
                <a:ext cx="642590" cy="1237270"/>
              </a:xfrm>
              <a:custGeom>
                <a:avLst/>
                <a:gdLst/>
                <a:ahLst/>
                <a:cxnLst/>
                <a:rect l="l" t="t" r="r" b="b"/>
                <a:pathLst>
                  <a:path w="15960" h="30732" extrusionOk="0">
                    <a:moveTo>
                      <a:pt x="13097" y="0"/>
                    </a:moveTo>
                    <a:cubicBezTo>
                      <a:pt x="10083" y="0"/>
                      <a:pt x="5434" y="1531"/>
                      <a:pt x="5434" y="1531"/>
                    </a:cubicBezTo>
                    <a:cubicBezTo>
                      <a:pt x="0" y="11646"/>
                      <a:pt x="1060" y="27725"/>
                      <a:pt x="1658" y="30732"/>
                    </a:cubicBezTo>
                    <a:lnTo>
                      <a:pt x="15600" y="30732"/>
                    </a:lnTo>
                    <a:cubicBezTo>
                      <a:pt x="15600" y="30732"/>
                      <a:pt x="15959" y="4146"/>
                      <a:pt x="15600" y="1224"/>
                    </a:cubicBezTo>
                    <a:cubicBezTo>
                      <a:pt x="15488" y="314"/>
                      <a:pt x="14460" y="0"/>
                      <a:pt x="1309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81" name="Google Shape;7029;p50">
                <a:extLst>
                  <a:ext uri="{FF2B5EF4-FFF2-40B4-BE49-F238E27FC236}">
                    <a16:creationId xmlns:a16="http://schemas.microsoft.com/office/drawing/2014/main" id="{1D086537-7CAA-49C3-8D74-924F7C704F26}"/>
                  </a:ext>
                </a:extLst>
              </p:cNvPr>
              <p:cNvSpPr/>
              <p:nvPr/>
            </p:nvSpPr>
            <p:spPr>
              <a:xfrm>
                <a:off x="1334441" y="3286015"/>
                <a:ext cx="460281" cy="151579"/>
              </a:xfrm>
              <a:custGeom>
                <a:avLst/>
                <a:gdLst/>
                <a:ahLst/>
                <a:cxnLst/>
                <a:rect l="l" t="t" r="r" b="b"/>
                <a:pathLst>
                  <a:path w="11432" h="3765" extrusionOk="0">
                    <a:moveTo>
                      <a:pt x="2533" y="1"/>
                    </a:moveTo>
                    <a:cubicBezTo>
                      <a:pt x="2416" y="1"/>
                      <a:pt x="2318" y="6"/>
                      <a:pt x="2239" y="18"/>
                    </a:cubicBezTo>
                    <a:cubicBezTo>
                      <a:pt x="872" y="223"/>
                      <a:pt x="1" y="3264"/>
                      <a:pt x="1" y="3264"/>
                    </a:cubicBezTo>
                    <a:cubicBezTo>
                      <a:pt x="1" y="3264"/>
                      <a:pt x="2021" y="3765"/>
                      <a:pt x="4491" y="3765"/>
                    </a:cubicBezTo>
                    <a:cubicBezTo>
                      <a:pt x="6850" y="3765"/>
                      <a:pt x="9620" y="3308"/>
                      <a:pt x="11432" y="1521"/>
                    </a:cubicBezTo>
                    <a:cubicBezTo>
                      <a:pt x="11432" y="1521"/>
                      <a:pt x="4482" y="1"/>
                      <a:pt x="2533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82" name="Google Shape;7030;p50">
                <a:extLst>
                  <a:ext uri="{FF2B5EF4-FFF2-40B4-BE49-F238E27FC236}">
                    <a16:creationId xmlns:a16="http://schemas.microsoft.com/office/drawing/2014/main" id="{CB6E2EA3-E8FD-4857-84D1-3FC3BA4A8279}"/>
                  </a:ext>
                </a:extLst>
              </p:cNvPr>
              <p:cNvSpPr/>
              <p:nvPr/>
            </p:nvSpPr>
            <p:spPr>
              <a:xfrm>
                <a:off x="2229501" y="3185558"/>
                <a:ext cx="235979" cy="100892"/>
              </a:xfrm>
              <a:custGeom>
                <a:avLst/>
                <a:gdLst/>
                <a:ahLst/>
                <a:cxnLst/>
                <a:rect l="l" t="t" r="r" b="b"/>
                <a:pathLst>
                  <a:path w="5861" h="2506" extrusionOk="0">
                    <a:moveTo>
                      <a:pt x="3337" y="0"/>
                    </a:moveTo>
                    <a:cubicBezTo>
                      <a:pt x="3330" y="0"/>
                      <a:pt x="3322" y="0"/>
                      <a:pt x="3315" y="1"/>
                    </a:cubicBezTo>
                    <a:cubicBezTo>
                      <a:pt x="2597" y="121"/>
                      <a:pt x="1692" y="1"/>
                      <a:pt x="1145" y="855"/>
                    </a:cubicBezTo>
                    <a:lnTo>
                      <a:pt x="0" y="1436"/>
                    </a:lnTo>
                    <a:lnTo>
                      <a:pt x="1145" y="2103"/>
                    </a:lnTo>
                    <a:cubicBezTo>
                      <a:pt x="1145" y="2103"/>
                      <a:pt x="2487" y="2505"/>
                      <a:pt x="3397" y="2505"/>
                    </a:cubicBezTo>
                    <a:cubicBezTo>
                      <a:pt x="3612" y="2505"/>
                      <a:pt x="3803" y="2483"/>
                      <a:pt x="3947" y="2427"/>
                    </a:cubicBezTo>
                    <a:cubicBezTo>
                      <a:pt x="4716" y="2137"/>
                      <a:pt x="5143" y="1522"/>
                      <a:pt x="5143" y="1522"/>
                    </a:cubicBezTo>
                    <a:cubicBezTo>
                      <a:pt x="5861" y="1385"/>
                      <a:pt x="5673" y="958"/>
                      <a:pt x="5143" y="855"/>
                    </a:cubicBezTo>
                    <a:cubicBezTo>
                      <a:pt x="4966" y="827"/>
                      <a:pt x="4632" y="817"/>
                      <a:pt x="4265" y="817"/>
                    </a:cubicBezTo>
                    <a:cubicBezTo>
                      <a:pt x="3570" y="817"/>
                      <a:pt x="2757" y="851"/>
                      <a:pt x="2673" y="855"/>
                    </a:cubicBezTo>
                    <a:lnTo>
                      <a:pt x="2673" y="855"/>
                    </a:lnTo>
                    <a:cubicBezTo>
                      <a:pt x="3096" y="835"/>
                      <a:pt x="3367" y="581"/>
                      <a:pt x="3537" y="343"/>
                    </a:cubicBezTo>
                    <a:cubicBezTo>
                      <a:pt x="3635" y="195"/>
                      <a:pt x="3513" y="0"/>
                      <a:pt x="3337" y="0"/>
                    </a:cubicBezTo>
                    <a:close/>
                  </a:path>
                </a:pathLst>
              </a:custGeom>
              <a:solidFill>
                <a:srgbClr val="F8C6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83" name="Google Shape;7031;p50">
                <a:extLst>
                  <a:ext uri="{FF2B5EF4-FFF2-40B4-BE49-F238E27FC236}">
                    <a16:creationId xmlns:a16="http://schemas.microsoft.com/office/drawing/2014/main" id="{A49B7987-B247-4A8A-A8C2-C5C594E35C8C}"/>
                  </a:ext>
                </a:extLst>
              </p:cNvPr>
              <p:cNvSpPr/>
              <p:nvPr/>
            </p:nvSpPr>
            <p:spPr>
              <a:xfrm>
                <a:off x="1770133" y="3097219"/>
                <a:ext cx="505455" cy="172997"/>
              </a:xfrm>
              <a:custGeom>
                <a:avLst/>
                <a:gdLst/>
                <a:ahLst/>
                <a:cxnLst/>
                <a:rect l="l" t="t" r="r" b="b"/>
                <a:pathLst>
                  <a:path w="12554" h="4297" extrusionOk="0">
                    <a:moveTo>
                      <a:pt x="4516" y="1"/>
                    </a:moveTo>
                    <a:cubicBezTo>
                      <a:pt x="4355" y="1"/>
                      <a:pt x="4197" y="14"/>
                      <a:pt x="4045" y="42"/>
                    </a:cubicBezTo>
                    <a:cubicBezTo>
                      <a:pt x="4045" y="42"/>
                      <a:pt x="4033" y="42"/>
                      <a:pt x="4012" y="42"/>
                    </a:cubicBezTo>
                    <a:cubicBezTo>
                      <a:pt x="3623" y="42"/>
                      <a:pt x="1" y="88"/>
                      <a:pt x="1311" y="1819"/>
                    </a:cubicBezTo>
                    <a:cubicBezTo>
                      <a:pt x="2695" y="3665"/>
                      <a:pt x="12554" y="4297"/>
                      <a:pt x="12554" y="4297"/>
                    </a:cubicBezTo>
                    <a:lnTo>
                      <a:pt x="12554" y="3049"/>
                    </a:lnTo>
                    <a:cubicBezTo>
                      <a:pt x="10016" y="2650"/>
                      <a:pt x="6808" y="1"/>
                      <a:pt x="451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84" name="Google Shape;7032;p50">
                <a:extLst>
                  <a:ext uri="{FF2B5EF4-FFF2-40B4-BE49-F238E27FC236}">
                    <a16:creationId xmlns:a16="http://schemas.microsoft.com/office/drawing/2014/main" id="{A3FE5D67-F50D-4579-814A-193F56E99EDA}"/>
                  </a:ext>
                </a:extLst>
              </p:cNvPr>
              <p:cNvSpPr/>
              <p:nvPr/>
            </p:nvSpPr>
            <p:spPr>
              <a:xfrm>
                <a:off x="1672937" y="2711373"/>
                <a:ext cx="282079" cy="483684"/>
              </a:xfrm>
              <a:custGeom>
                <a:avLst/>
                <a:gdLst/>
                <a:ahLst/>
                <a:cxnLst/>
                <a:rect l="l" t="t" r="r" b="b"/>
                <a:pathLst>
                  <a:path w="7006" h="12014" extrusionOk="0">
                    <a:moveTo>
                      <a:pt x="2514" y="1"/>
                    </a:moveTo>
                    <a:cubicBezTo>
                      <a:pt x="1495" y="1"/>
                      <a:pt x="324" y="1030"/>
                      <a:pt x="188" y="2586"/>
                    </a:cubicBezTo>
                    <a:cubicBezTo>
                      <a:pt x="0" y="4721"/>
                      <a:pt x="1709" y="9437"/>
                      <a:pt x="3725" y="11402"/>
                    </a:cubicBezTo>
                    <a:cubicBezTo>
                      <a:pt x="4173" y="11843"/>
                      <a:pt x="4581" y="12014"/>
                      <a:pt x="4944" y="12014"/>
                    </a:cubicBezTo>
                    <a:cubicBezTo>
                      <a:pt x="6200" y="12014"/>
                      <a:pt x="6920" y="9967"/>
                      <a:pt x="6920" y="9967"/>
                    </a:cubicBezTo>
                    <a:cubicBezTo>
                      <a:pt x="7006" y="7729"/>
                      <a:pt x="4545" y="1663"/>
                      <a:pt x="3554" y="484"/>
                    </a:cubicBezTo>
                    <a:cubicBezTo>
                      <a:pt x="3275" y="152"/>
                      <a:pt x="2906" y="1"/>
                      <a:pt x="25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85" name="Google Shape;7033;p50">
                <a:extLst>
                  <a:ext uri="{FF2B5EF4-FFF2-40B4-BE49-F238E27FC236}">
                    <a16:creationId xmlns:a16="http://schemas.microsoft.com/office/drawing/2014/main" id="{4D88036D-2667-4CA3-91DF-EB1BB16B2ABD}"/>
                  </a:ext>
                </a:extLst>
              </p:cNvPr>
              <p:cNvSpPr/>
              <p:nvPr/>
            </p:nvSpPr>
            <p:spPr>
              <a:xfrm>
                <a:off x="1688076" y="2697804"/>
                <a:ext cx="240810" cy="293777"/>
              </a:xfrm>
              <a:custGeom>
                <a:avLst/>
                <a:gdLst/>
                <a:ahLst/>
                <a:cxnLst/>
                <a:rect l="l" t="t" r="r" b="b"/>
                <a:pathLst>
                  <a:path w="5981" h="7297" extrusionOk="0">
                    <a:moveTo>
                      <a:pt x="1025" y="1"/>
                    </a:moveTo>
                    <a:lnTo>
                      <a:pt x="1606" y="582"/>
                    </a:lnTo>
                    <a:lnTo>
                      <a:pt x="0" y="2393"/>
                    </a:lnTo>
                    <a:lnTo>
                      <a:pt x="752" y="6015"/>
                    </a:lnTo>
                    <a:lnTo>
                      <a:pt x="5980" y="7297"/>
                    </a:lnTo>
                    <a:cubicBezTo>
                      <a:pt x="5980" y="7297"/>
                      <a:pt x="4750" y="1248"/>
                      <a:pt x="3178" y="821"/>
                    </a:cubicBezTo>
                    <a:lnTo>
                      <a:pt x="102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86" name="Google Shape;7034;p50">
                <a:extLst>
                  <a:ext uri="{FF2B5EF4-FFF2-40B4-BE49-F238E27FC236}">
                    <a16:creationId xmlns:a16="http://schemas.microsoft.com/office/drawing/2014/main" id="{1255836E-1F4C-4AAB-ADDB-AB081FF609A6}"/>
                  </a:ext>
                </a:extLst>
              </p:cNvPr>
              <p:cNvSpPr/>
              <p:nvPr/>
            </p:nvSpPr>
            <p:spPr>
              <a:xfrm>
                <a:off x="1468599" y="2173774"/>
                <a:ext cx="451343" cy="498379"/>
              </a:xfrm>
              <a:custGeom>
                <a:avLst/>
                <a:gdLst/>
                <a:ahLst/>
                <a:cxnLst/>
                <a:rect l="l" t="t" r="r" b="b"/>
                <a:pathLst>
                  <a:path w="11210" h="12379" extrusionOk="0">
                    <a:moveTo>
                      <a:pt x="7307" y="1"/>
                    </a:moveTo>
                    <a:cubicBezTo>
                      <a:pt x="5927" y="1"/>
                      <a:pt x="4435" y="554"/>
                      <a:pt x="3725" y="1107"/>
                    </a:cubicBezTo>
                    <a:cubicBezTo>
                      <a:pt x="2239" y="2252"/>
                      <a:pt x="2000" y="3636"/>
                      <a:pt x="2427" y="4387"/>
                    </a:cubicBezTo>
                    <a:cubicBezTo>
                      <a:pt x="2427" y="4387"/>
                      <a:pt x="1" y="6113"/>
                      <a:pt x="1009" y="8967"/>
                    </a:cubicBezTo>
                    <a:cubicBezTo>
                      <a:pt x="1553" y="10542"/>
                      <a:pt x="2720" y="10898"/>
                      <a:pt x="3662" y="10898"/>
                    </a:cubicBezTo>
                    <a:cubicBezTo>
                      <a:pt x="4436" y="10898"/>
                      <a:pt x="5058" y="10658"/>
                      <a:pt x="5058" y="10658"/>
                    </a:cubicBezTo>
                    <a:cubicBezTo>
                      <a:pt x="5058" y="10658"/>
                      <a:pt x="5088" y="12379"/>
                      <a:pt x="6723" y="12379"/>
                    </a:cubicBezTo>
                    <a:cubicBezTo>
                      <a:pt x="6842" y="12379"/>
                      <a:pt x="6971" y="12369"/>
                      <a:pt x="7109" y="12350"/>
                    </a:cubicBezTo>
                    <a:cubicBezTo>
                      <a:pt x="9108" y="12076"/>
                      <a:pt x="10987" y="8881"/>
                      <a:pt x="11090" y="8591"/>
                    </a:cubicBezTo>
                    <a:cubicBezTo>
                      <a:pt x="11209" y="8300"/>
                      <a:pt x="10816" y="5156"/>
                      <a:pt x="10816" y="5156"/>
                    </a:cubicBezTo>
                    <a:lnTo>
                      <a:pt x="10252" y="2576"/>
                    </a:lnTo>
                    <a:cubicBezTo>
                      <a:pt x="10129" y="634"/>
                      <a:pt x="8782" y="1"/>
                      <a:pt x="7307" y="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87" name="Google Shape;7035;p50">
                <a:extLst>
                  <a:ext uri="{FF2B5EF4-FFF2-40B4-BE49-F238E27FC236}">
                    <a16:creationId xmlns:a16="http://schemas.microsoft.com/office/drawing/2014/main" id="{62857B4B-3FD5-4BDD-9813-9EABF66B82A2}"/>
                  </a:ext>
                </a:extLst>
              </p:cNvPr>
              <p:cNvSpPr/>
              <p:nvPr/>
            </p:nvSpPr>
            <p:spPr>
              <a:xfrm>
                <a:off x="1676520" y="2398565"/>
                <a:ext cx="136772" cy="192121"/>
              </a:xfrm>
              <a:custGeom>
                <a:avLst/>
                <a:gdLst/>
                <a:ahLst/>
                <a:cxnLst/>
                <a:rect l="l" t="t" r="r" b="b"/>
                <a:pathLst>
                  <a:path w="3397" h="4772" extrusionOk="0">
                    <a:moveTo>
                      <a:pt x="3346" y="0"/>
                    </a:moveTo>
                    <a:cubicBezTo>
                      <a:pt x="3346" y="0"/>
                      <a:pt x="1996" y="735"/>
                      <a:pt x="1910" y="855"/>
                    </a:cubicBezTo>
                    <a:cubicBezTo>
                      <a:pt x="1825" y="974"/>
                      <a:pt x="680" y="2000"/>
                      <a:pt x="561" y="2153"/>
                    </a:cubicBezTo>
                    <a:cubicBezTo>
                      <a:pt x="458" y="2290"/>
                      <a:pt x="116" y="3520"/>
                      <a:pt x="48" y="3571"/>
                    </a:cubicBezTo>
                    <a:cubicBezTo>
                      <a:pt x="0" y="3619"/>
                      <a:pt x="380" y="4772"/>
                      <a:pt x="393" y="4772"/>
                    </a:cubicBezTo>
                    <a:cubicBezTo>
                      <a:pt x="395" y="4772"/>
                      <a:pt x="393" y="4765"/>
                      <a:pt x="390" y="4750"/>
                    </a:cubicBezTo>
                    <a:cubicBezTo>
                      <a:pt x="338" y="4545"/>
                      <a:pt x="390" y="4238"/>
                      <a:pt x="766" y="4067"/>
                    </a:cubicBezTo>
                    <a:cubicBezTo>
                      <a:pt x="1159" y="3896"/>
                      <a:pt x="2303" y="1794"/>
                      <a:pt x="3397" y="1316"/>
                    </a:cubicBezTo>
                    <a:lnTo>
                      <a:pt x="3346" y="0"/>
                    </a:ln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88" name="Google Shape;7036;p50">
                <a:extLst>
                  <a:ext uri="{FF2B5EF4-FFF2-40B4-BE49-F238E27FC236}">
                    <a16:creationId xmlns:a16="http://schemas.microsoft.com/office/drawing/2014/main" id="{59CAD47F-A9FF-4F3C-A350-5CC88FC112C8}"/>
                  </a:ext>
                </a:extLst>
              </p:cNvPr>
              <p:cNvSpPr/>
              <p:nvPr/>
            </p:nvSpPr>
            <p:spPr>
              <a:xfrm>
                <a:off x="1468599" y="2336640"/>
                <a:ext cx="344687" cy="335527"/>
              </a:xfrm>
              <a:custGeom>
                <a:avLst/>
                <a:gdLst/>
                <a:ahLst/>
                <a:cxnLst/>
                <a:rect l="l" t="t" r="r" b="b"/>
                <a:pathLst>
                  <a:path w="8561" h="8334" extrusionOk="0">
                    <a:moveTo>
                      <a:pt x="2290" y="1"/>
                    </a:moveTo>
                    <a:lnTo>
                      <a:pt x="2290" y="1"/>
                    </a:lnTo>
                    <a:cubicBezTo>
                      <a:pt x="2324" y="120"/>
                      <a:pt x="2376" y="240"/>
                      <a:pt x="2427" y="342"/>
                    </a:cubicBezTo>
                    <a:cubicBezTo>
                      <a:pt x="2427" y="342"/>
                      <a:pt x="1" y="2068"/>
                      <a:pt x="1009" y="4922"/>
                    </a:cubicBezTo>
                    <a:cubicBezTo>
                      <a:pt x="1553" y="6497"/>
                      <a:pt x="2720" y="6853"/>
                      <a:pt x="3662" y="6853"/>
                    </a:cubicBezTo>
                    <a:cubicBezTo>
                      <a:pt x="4436" y="6853"/>
                      <a:pt x="5058" y="6613"/>
                      <a:pt x="5058" y="6613"/>
                    </a:cubicBezTo>
                    <a:cubicBezTo>
                      <a:pt x="5058" y="6613"/>
                      <a:pt x="5088" y="8334"/>
                      <a:pt x="6709" y="8334"/>
                    </a:cubicBezTo>
                    <a:cubicBezTo>
                      <a:pt x="6828" y="8334"/>
                      <a:pt x="6955" y="8324"/>
                      <a:pt x="7091" y="8305"/>
                    </a:cubicBezTo>
                    <a:cubicBezTo>
                      <a:pt x="7604" y="8236"/>
                      <a:pt x="8100" y="7980"/>
                      <a:pt x="8561" y="7638"/>
                    </a:cubicBezTo>
                    <a:cubicBezTo>
                      <a:pt x="8527" y="7433"/>
                      <a:pt x="8458" y="7297"/>
                      <a:pt x="8458" y="7297"/>
                    </a:cubicBezTo>
                    <a:lnTo>
                      <a:pt x="8458" y="5913"/>
                    </a:lnTo>
                    <a:cubicBezTo>
                      <a:pt x="8458" y="5913"/>
                      <a:pt x="8397" y="5626"/>
                      <a:pt x="8257" y="5626"/>
                    </a:cubicBezTo>
                    <a:cubicBezTo>
                      <a:pt x="8176" y="5626"/>
                      <a:pt x="8067" y="5724"/>
                      <a:pt x="7929" y="6032"/>
                    </a:cubicBezTo>
                    <a:cubicBezTo>
                      <a:pt x="7755" y="6410"/>
                      <a:pt x="7164" y="6716"/>
                      <a:pt x="6601" y="6716"/>
                    </a:cubicBezTo>
                    <a:cubicBezTo>
                      <a:pt x="5943" y="6716"/>
                      <a:pt x="5322" y="6299"/>
                      <a:pt x="5451" y="5092"/>
                    </a:cubicBezTo>
                    <a:lnTo>
                      <a:pt x="5451" y="4785"/>
                    </a:lnTo>
                    <a:cubicBezTo>
                      <a:pt x="5451" y="4785"/>
                      <a:pt x="4909" y="5215"/>
                      <a:pt x="4072" y="5215"/>
                    </a:cubicBezTo>
                    <a:cubicBezTo>
                      <a:pt x="3563" y="5215"/>
                      <a:pt x="2945" y="5056"/>
                      <a:pt x="2273" y="4546"/>
                    </a:cubicBezTo>
                    <a:cubicBezTo>
                      <a:pt x="694" y="3346"/>
                      <a:pt x="1180" y="1768"/>
                      <a:pt x="2147" y="1768"/>
                    </a:cubicBezTo>
                    <a:cubicBezTo>
                      <a:pt x="2268" y="1768"/>
                      <a:pt x="2396" y="1793"/>
                      <a:pt x="2529" y="1846"/>
                    </a:cubicBezTo>
                    <a:cubicBezTo>
                      <a:pt x="2805" y="1952"/>
                      <a:pt x="3070" y="1993"/>
                      <a:pt x="3313" y="1993"/>
                    </a:cubicBezTo>
                    <a:cubicBezTo>
                      <a:pt x="4123" y="1993"/>
                      <a:pt x="4699" y="1538"/>
                      <a:pt x="4699" y="1538"/>
                    </a:cubicBezTo>
                    <a:lnTo>
                      <a:pt x="4699" y="1538"/>
                    </a:lnTo>
                    <a:cubicBezTo>
                      <a:pt x="4553" y="1583"/>
                      <a:pt x="4412" y="1603"/>
                      <a:pt x="4279" y="1603"/>
                    </a:cubicBezTo>
                    <a:cubicBezTo>
                      <a:pt x="3132" y="1603"/>
                      <a:pt x="2461" y="137"/>
                      <a:pt x="2461" y="137"/>
                    </a:cubicBezTo>
                    <a:cubicBezTo>
                      <a:pt x="2461" y="137"/>
                      <a:pt x="2393" y="69"/>
                      <a:pt x="2290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89" name="Google Shape;7037;p50">
                <a:extLst>
                  <a:ext uri="{FF2B5EF4-FFF2-40B4-BE49-F238E27FC236}">
                    <a16:creationId xmlns:a16="http://schemas.microsoft.com/office/drawing/2014/main" id="{E80C8352-EAB9-4E2E-BD22-DA2683175455}"/>
                  </a:ext>
                </a:extLst>
              </p:cNvPr>
              <p:cNvSpPr/>
              <p:nvPr/>
            </p:nvSpPr>
            <p:spPr>
              <a:xfrm>
                <a:off x="1735568" y="2567800"/>
                <a:ext cx="145853" cy="172330"/>
              </a:xfrm>
              <a:custGeom>
                <a:avLst/>
                <a:gdLst/>
                <a:ahLst/>
                <a:cxnLst/>
                <a:rect l="l" t="t" r="r" b="b"/>
                <a:pathLst>
                  <a:path w="3470" h="4051" extrusionOk="0">
                    <a:moveTo>
                      <a:pt x="1727" y="1"/>
                    </a:moveTo>
                    <a:lnTo>
                      <a:pt x="1539" y="342"/>
                    </a:lnTo>
                    <a:lnTo>
                      <a:pt x="1" y="3145"/>
                    </a:lnTo>
                    <a:cubicBezTo>
                      <a:pt x="633" y="4050"/>
                      <a:pt x="1846" y="4050"/>
                      <a:pt x="1846" y="4050"/>
                    </a:cubicBezTo>
                    <a:cubicBezTo>
                      <a:pt x="2615" y="2290"/>
                      <a:pt x="3469" y="1419"/>
                      <a:pt x="3469" y="1419"/>
                    </a:cubicBezTo>
                    <a:lnTo>
                      <a:pt x="1727" y="1"/>
                    </a:lnTo>
                    <a:close/>
                  </a:path>
                </a:pathLst>
              </a:custGeom>
              <a:solidFill>
                <a:srgbClr val="FFDB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90" name="Google Shape;7038;p50">
                <a:extLst>
                  <a:ext uri="{FF2B5EF4-FFF2-40B4-BE49-F238E27FC236}">
                    <a16:creationId xmlns:a16="http://schemas.microsoft.com/office/drawing/2014/main" id="{FB9739F7-102D-433B-B662-C33B10635DBD}"/>
                  </a:ext>
                </a:extLst>
              </p:cNvPr>
              <p:cNvSpPr/>
              <p:nvPr/>
            </p:nvSpPr>
            <p:spPr>
              <a:xfrm>
                <a:off x="1797432" y="2574678"/>
                <a:ext cx="73680" cy="94289"/>
              </a:xfrm>
              <a:custGeom>
                <a:avLst/>
                <a:gdLst/>
                <a:ahLst/>
                <a:cxnLst/>
                <a:rect l="l" t="t" r="r" b="b"/>
                <a:pathLst>
                  <a:path w="1830" h="2342" extrusionOk="0">
                    <a:moveTo>
                      <a:pt x="291" y="1"/>
                    </a:moveTo>
                    <a:lnTo>
                      <a:pt x="1" y="462"/>
                    </a:lnTo>
                    <a:cubicBezTo>
                      <a:pt x="1" y="462"/>
                      <a:pt x="326" y="1162"/>
                      <a:pt x="1282" y="2341"/>
                    </a:cubicBezTo>
                    <a:lnTo>
                      <a:pt x="1829" y="1692"/>
                    </a:lnTo>
                    <a:lnTo>
                      <a:pt x="291" y="1"/>
                    </a:ln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91" name="Google Shape;7039;p50">
                <a:extLst>
                  <a:ext uri="{FF2B5EF4-FFF2-40B4-BE49-F238E27FC236}">
                    <a16:creationId xmlns:a16="http://schemas.microsoft.com/office/drawing/2014/main" id="{72FCD494-EA8C-42E1-B378-9A60608AC54D}"/>
                  </a:ext>
                </a:extLst>
              </p:cNvPr>
              <p:cNvSpPr/>
              <p:nvPr/>
            </p:nvSpPr>
            <p:spPr>
              <a:xfrm>
                <a:off x="1735547" y="2322387"/>
                <a:ext cx="344003" cy="336252"/>
              </a:xfrm>
              <a:custGeom>
                <a:avLst/>
                <a:gdLst/>
                <a:ahLst/>
                <a:cxnLst/>
                <a:rect l="l" t="t" r="r" b="b"/>
                <a:pathLst>
                  <a:path w="8544" h="8352" extrusionOk="0">
                    <a:moveTo>
                      <a:pt x="6508" y="0"/>
                    </a:moveTo>
                    <a:cubicBezTo>
                      <a:pt x="6329" y="0"/>
                      <a:pt x="6131" y="11"/>
                      <a:pt x="5912" y="30"/>
                    </a:cubicBezTo>
                    <a:cubicBezTo>
                      <a:pt x="4340" y="184"/>
                      <a:pt x="1760" y="2473"/>
                      <a:pt x="1760" y="2473"/>
                    </a:cubicBezTo>
                    <a:lnTo>
                      <a:pt x="2187" y="5754"/>
                    </a:lnTo>
                    <a:lnTo>
                      <a:pt x="1760" y="5224"/>
                    </a:lnTo>
                    <a:cubicBezTo>
                      <a:pt x="1201" y="4666"/>
                      <a:pt x="800" y="4458"/>
                      <a:pt x="539" y="4458"/>
                    </a:cubicBezTo>
                    <a:cubicBezTo>
                      <a:pt x="1" y="4458"/>
                      <a:pt x="58" y="5339"/>
                      <a:pt x="564" y="5856"/>
                    </a:cubicBezTo>
                    <a:cubicBezTo>
                      <a:pt x="1190" y="6469"/>
                      <a:pt x="1715" y="6526"/>
                      <a:pt x="1888" y="6526"/>
                    </a:cubicBezTo>
                    <a:cubicBezTo>
                      <a:pt x="1927" y="6526"/>
                      <a:pt x="1948" y="6523"/>
                      <a:pt x="1948" y="6523"/>
                    </a:cubicBezTo>
                    <a:lnTo>
                      <a:pt x="3332" y="8043"/>
                    </a:lnTo>
                    <a:lnTo>
                      <a:pt x="4443" y="8283"/>
                    </a:lnTo>
                    <a:cubicBezTo>
                      <a:pt x="4665" y="8329"/>
                      <a:pt x="4889" y="8352"/>
                      <a:pt x="5111" y="8352"/>
                    </a:cubicBezTo>
                    <a:cubicBezTo>
                      <a:pt x="6031" y="8352"/>
                      <a:pt x="6919" y="7963"/>
                      <a:pt x="7552" y="7275"/>
                    </a:cubicBezTo>
                    <a:cubicBezTo>
                      <a:pt x="8236" y="6523"/>
                      <a:pt x="8543" y="5498"/>
                      <a:pt x="8372" y="4507"/>
                    </a:cubicBezTo>
                    <a:cubicBezTo>
                      <a:pt x="8167" y="3242"/>
                      <a:pt x="8099" y="1807"/>
                      <a:pt x="8099" y="1807"/>
                    </a:cubicBezTo>
                    <a:cubicBezTo>
                      <a:pt x="7981" y="410"/>
                      <a:pt x="7611" y="0"/>
                      <a:pt x="6508" y="0"/>
                    </a:cubicBezTo>
                    <a:close/>
                  </a:path>
                </a:pathLst>
              </a:custGeom>
              <a:solidFill>
                <a:srgbClr val="FFDB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92" name="Google Shape;7040;p50">
                <a:extLst>
                  <a:ext uri="{FF2B5EF4-FFF2-40B4-BE49-F238E27FC236}">
                    <a16:creationId xmlns:a16="http://schemas.microsoft.com/office/drawing/2014/main" id="{08D24454-27DA-421D-86B9-67008E1889F5}"/>
                  </a:ext>
                </a:extLst>
              </p:cNvPr>
              <p:cNvSpPr/>
              <p:nvPr/>
            </p:nvSpPr>
            <p:spPr>
              <a:xfrm>
                <a:off x="1693552" y="2288485"/>
                <a:ext cx="394210" cy="107011"/>
              </a:xfrm>
              <a:custGeom>
                <a:avLst/>
                <a:gdLst/>
                <a:ahLst/>
                <a:cxnLst/>
                <a:rect l="l" t="t" r="r" b="b"/>
                <a:pathLst>
                  <a:path w="9791" h="2658" extrusionOk="0">
                    <a:moveTo>
                      <a:pt x="6169" y="1"/>
                    </a:moveTo>
                    <a:cubicBezTo>
                      <a:pt x="6169" y="1"/>
                      <a:pt x="1" y="957"/>
                      <a:pt x="4204" y="2205"/>
                    </a:cubicBezTo>
                    <a:cubicBezTo>
                      <a:pt x="5289" y="2527"/>
                      <a:pt x="6205" y="2657"/>
                      <a:pt x="6949" y="2657"/>
                    </a:cubicBezTo>
                    <a:cubicBezTo>
                      <a:pt x="9085" y="2657"/>
                      <a:pt x="9791" y="1578"/>
                      <a:pt x="8954" y="855"/>
                    </a:cubicBezTo>
                    <a:lnTo>
                      <a:pt x="6169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93" name="Google Shape;7041;p50">
                <a:extLst>
                  <a:ext uri="{FF2B5EF4-FFF2-40B4-BE49-F238E27FC236}">
                    <a16:creationId xmlns:a16="http://schemas.microsoft.com/office/drawing/2014/main" id="{C06C76E2-FEE9-436A-A8AB-B3DA1D33BF6B}"/>
                  </a:ext>
                </a:extLst>
              </p:cNvPr>
              <p:cNvSpPr/>
              <p:nvPr/>
            </p:nvSpPr>
            <p:spPr>
              <a:xfrm>
                <a:off x="1672253" y="2260220"/>
                <a:ext cx="381850" cy="277311"/>
              </a:xfrm>
              <a:custGeom>
                <a:avLst/>
                <a:gdLst/>
                <a:ahLst/>
                <a:cxnLst/>
                <a:rect l="l" t="t" r="r" b="b"/>
                <a:pathLst>
                  <a:path w="9484" h="6888" extrusionOk="0">
                    <a:moveTo>
                      <a:pt x="5532" y="0"/>
                    </a:moveTo>
                    <a:cubicBezTo>
                      <a:pt x="5161" y="0"/>
                      <a:pt x="4763" y="32"/>
                      <a:pt x="4340" y="105"/>
                    </a:cubicBezTo>
                    <a:cubicBezTo>
                      <a:pt x="4340" y="105"/>
                      <a:pt x="513" y="293"/>
                      <a:pt x="0" y="6444"/>
                    </a:cubicBezTo>
                    <a:lnTo>
                      <a:pt x="1145" y="6888"/>
                    </a:lnTo>
                    <a:cubicBezTo>
                      <a:pt x="3268" y="3137"/>
                      <a:pt x="6956" y="1533"/>
                      <a:pt x="9062" y="1533"/>
                    </a:cubicBezTo>
                    <a:cubicBezTo>
                      <a:pt x="9211" y="1533"/>
                      <a:pt x="9351" y="1541"/>
                      <a:pt x="9483" y="1557"/>
                    </a:cubicBezTo>
                    <a:cubicBezTo>
                      <a:pt x="9483" y="1557"/>
                      <a:pt x="8136" y="0"/>
                      <a:pt x="553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94" name="Google Shape;7042;p50">
                <a:extLst>
                  <a:ext uri="{FF2B5EF4-FFF2-40B4-BE49-F238E27FC236}">
                    <a16:creationId xmlns:a16="http://schemas.microsoft.com/office/drawing/2014/main" id="{D6EF0088-E9B7-4D19-89C7-C64CD0B2B6D2}"/>
                  </a:ext>
                </a:extLst>
              </p:cNvPr>
              <p:cNvSpPr/>
              <p:nvPr/>
            </p:nvSpPr>
            <p:spPr>
              <a:xfrm>
                <a:off x="1672253" y="2494876"/>
                <a:ext cx="45134" cy="34463"/>
              </a:xfrm>
              <a:custGeom>
                <a:avLst/>
                <a:gdLst/>
                <a:ahLst/>
                <a:cxnLst/>
                <a:rect l="l" t="t" r="r" b="b"/>
                <a:pathLst>
                  <a:path w="1121" h="856" extrusionOk="0">
                    <a:moveTo>
                      <a:pt x="69" y="1"/>
                    </a:moveTo>
                    <a:lnTo>
                      <a:pt x="0" y="616"/>
                    </a:lnTo>
                    <a:cubicBezTo>
                      <a:pt x="0" y="616"/>
                      <a:pt x="1008" y="855"/>
                      <a:pt x="1077" y="855"/>
                    </a:cubicBezTo>
                    <a:cubicBezTo>
                      <a:pt x="1079" y="855"/>
                      <a:pt x="1080" y="855"/>
                      <a:pt x="1081" y="855"/>
                    </a:cubicBezTo>
                    <a:cubicBezTo>
                      <a:pt x="1120" y="855"/>
                      <a:pt x="236" y="501"/>
                      <a:pt x="69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95" name="Google Shape;7043;p50">
                <a:extLst>
                  <a:ext uri="{FF2B5EF4-FFF2-40B4-BE49-F238E27FC236}">
                    <a16:creationId xmlns:a16="http://schemas.microsoft.com/office/drawing/2014/main" id="{E1F49044-97E1-4012-808E-C33DB5D3A4DB}"/>
                  </a:ext>
                </a:extLst>
              </p:cNvPr>
              <p:cNvSpPr/>
              <p:nvPr/>
            </p:nvSpPr>
            <p:spPr>
              <a:xfrm>
                <a:off x="1645638" y="2519598"/>
                <a:ext cx="95422" cy="38811"/>
              </a:xfrm>
              <a:custGeom>
                <a:avLst/>
                <a:gdLst/>
                <a:ahLst/>
                <a:cxnLst/>
                <a:rect l="l" t="t" r="r" b="b"/>
                <a:pathLst>
                  <a:path w="2370" h="964" extrusionOk="0">
                    <a:moveTo>
                      <a:pt x="629" y="1"/>
                    </a:moveTo>
                    <a:cubicBezTo>
                      <a:pt x="1" y="1"/>
                      <a:pt x="399" y="963"/>
                      <a:pt x="1059" y="963"/>
                    </a:cubicBezTo>
                    <a:cubicBezTo>
                      <a:pt x="1085" y="963"/>
                      <a:pt x="1112" y="962"/>
                      <a:pt x="1140" y="958"/>
                    </a:cubicBezTo>
                    <a:cubicBezTo>
                      <a:pt x="1840" y="856"/>
                      <a:pt x="2370" y="87"/>
                      <a:pt x="661" y="2"/>
                    </a:cubicBezTo>
                    <a:cubicBezTo>
                      <a:pt x="650" y="1"/>
                      <a:pt x="640" y="1"/>
                      <a:pt x="62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96" name="Google Shape;7044;p50">
                <a:extLst>
                  <a:ext uri="{FF2B5EF4-FFF2-40B4-BE49-F238E27FC236}">
                    <a16:creationId xmlns:a16="http://schemas.microsoft.com/office/drawing/2014/main" id="{3792DB45-B189-46F6-AAAE-065D86E5221F}"/>
                  </a:ext>
                </a:extLst>
              </p:cNvPr>
              <p:cNvSpPr/>
              <p:nvPr/>
            </p:nvSpPr>
            <p:spPr>
              <a:xfrm>
                <a:off x="1626151" y="2535139"/>
                <a:ext cx="63574" cy="135878"/>
              </a:xfrm>
              <a:custGeom>
                <a:avLst/>
                <a:gdLst/>
                <a:ahLst/>
                <a:cxnLst/>
                <a:rect l="l" t="t" r="r" b="b"/>
                <a:pathLst>
                  <a:path w="1579" h="3375" extrusionOk="0">
                    <a:moveTo>
                      <a:pt x="1389" y="0"/>
                    </a:moveTo>
                    <a:cubicBezTo>
                      <a:pt x="1331" y="0"/>
                      <a:pt x="1253" y="26"/>
                      <a:pt x="1145" y="94"/>
                    </a:cubicBezTo>
                    <a:cubicBezTo>
                      <a:pt x="667" y="385"/>
                      <a:pt x="0" y="1666"/>
                      <a:pt x="786" y="3375"/>
                    </a:cubicBezTo>
                    <a:lnTo>
                      <a:pt x="1145" y="2093"/>
                    </a:lnTo>
                    <a:lnTo>
                      <a:pt x="1538" y="282"/>
                    </a:lnTo>
                    <a:cubicBezTo>
                      <a:pt x="1538" y="282"/>
                      <a:pt x="1578" y="0"/>
                      <a:pt x="138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97" name="Google Shape;7045;p50">
                <a:extLst>
                  <a:ext uri="{FF2B5EF4-FFF2-40B4-BE49-F238E27FC236}">
                    <a16:creationId xmlns:a16="http://schemas.microsoft.com/office/drawing/2014/main" id="{0D096665-1F9C-4634-B798-B990C0543111}"/>
                  </a:ext>
                </a:extLst>
              </p:cNvPr>
              <p:cNvSpPr/>
              <p:nvPr/>
            </p:nvSpPr>
            <p:spPr>
              <a:xfrm>
                <a:off x="2159322" y="3215836"/>
                <a:ext cx="235979" cy="101254"/>
              </a:xfrm>
              <a:custGeom>
                <a:avLst/>
                <a:gdLst/>
                <a:ahLst/>
                <a:cxnLst/>
                <a:rect l="l" t="t" r="r" b="b"/>
                <a:pathLst>
                  <a:path w="5861" h="2515" extrusionOk="0">
                    <a:moveTo>
                      <a:pt x="3356" y="14"/>
                    </a:moveTo>
                    <a:cubicBezTo>
                      <a:pt x="3343" y="14"/>
                      <a:pt x="3329" y="15"/>
                      <a:pt x="3315" y="18"/>
                    </a:cubicBezTo>
                    <a:cubicBezTo>
                      <a:pt x="2597" y="138"/>
                      <a:pt x="1692" y="1"/>
                      <a:pt x="1145" y="872"/>
                    </a:cubicBezTo>
                    <a:lnTo>
                      <a:pt x="0" y="1436"/>
                    </a:lnTo>
                    <a:lnTo>
                      <a:pt x="1145" y="2102"/>
                    </a:lnTo>
                    <a:cubicBezTo>
                      <a:pt x="1145" y="2102"/>
                      <a:pt x="2518" y="2514"/>
                      <a:pt x="3438" y="2514"/>
                    </a:cubicBezTo>
                    <a:cubicBezTo>
                      <a:pt x="3642" y="2514"/>
                      <a:pt x="3824" y="2494"/>
                      <a:pt x="3964" y="2444"/>
                    </a:cubicBezTo>
                    <a:cubicBezTo>
                      <a:pt x="4716" y="2154"/>
                      <a:pt x="5143" y="1539"/>
                      <a:pt x="5143" y="1539"/>
                    </a:cubicBezTo>
                    <a:cubicBezTo>
                      <a:pt x="5861" y="1385"/>
                      <a:pt x="5673" y="958"/>
                      <a:pt x="5143" y="872"/>
                    </a:cubicBezTo>
                    <a:cubicBezTo>
                      <a:pt x="4972" y="838"/>
                      <a:pt x="4640" y="827"/>
                      <a:pt x="4273" y="827"/>
                    </a:cubicBezTo>
                    <a:cubicBezTo>
                      <a:pt x="3539" y="827"/>
                      <a:pt x="2666" y="872"/>
                      <a:pt x="2666" y="872"/>
                    </a:cubicBezTo>
                    <a:cubicBezTo>
                      <a:pt x="3093" y="838"/>
                      <a:pt x="3366" y="582"/>
                      <a:pt x="3537" y="343"/>
                    </a:cubicBezTo>
                    <a:cubicBezTo>
                      <a:pt x="3632" y="200"/>
                      <a:pt x="3522" y="14"/>
                      <a:pt x="3356" y="14"/>
                    </a:cubicBezTo>
                    <a:close/>
                  </a:path>
                </a:pathLst>
              </a:custGeom>
              <a:solidFill>
                <a:srgbClr val="FFDB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98" name="Google Shape;7046;p50">
                <a:extLst>
                  <a:ext uri="{FF2B5EF4-FFF2-40B4-BE49-F238E27FC236}">
                    <a16:creationId xmlns:a16="http://schemas.microsoft.com/office/drawing/2014/main" id="{9BA55614-7A46-4FA3-991D-5806AF756B7B}"/>
                  </a:ext>
                </a:extLst>
              </p:cNvPr>
              <p:cNvSpPr/>
              <p:nvPr/>
            </p:nvSpPr>
            <p:spPr>
              <a:xfrm>
                <a:off x="1700840" y="3128182"/>
                <a:ext cx="504610" cy="172313"/>
              </a:xfrm>
              <a:custGeom>
                <a:avLst/>
                <a:gdLst/>
                <a:ahLst/>
                <a:cxnLst/>
                <a:rect l="l" t="t" r="r" b="b"/>
                <a:pathLst>
                  <a:path w="12533" h="4280" extrusionOk="0">
                    <a:moveTo>
                      <a:pt x="4500" y="0"/>
                    </a:moveTo>
                    <a:cubicBezTo>
                      <a:pt x="4336" y="0"/>
                      <a:pt x="4177" y="14"/>
                      <a:pt x="4023" y="42"/>
                    </a:cubicBezTo>
                    <a:cubicBezTo>
                      <a:pt x="4023" y="42"/>
                      <a:pt x="4004" y="42"/>
                      <a:pt x="3967" y="42"/>
                    </a:cubicBezTo>
                    <a:cubicBezTo>
                      <a:pt x="3481" y="42"/>
                      <a:pt x="1" y="101"/>
                      <a:pt x="1289" y="1819"/>
                    </a:cubicBezTo>
                    <a:cubicBezTo>
                      <a:pt x="2673" y="3647"/>
                      <a:pt x="12532" y="4279"/>
                      <a:pt x="12532" y="4279"/>
                    </a:cubicBezTo>
                    <a:lnTo>
                      <a:pt x="12532" y="3049"/>
                    </a:lnTo>
                    <a:cubicBezTo>
                      <a:pt x="9996" y="2635"/>
                      <a:pt x="6804" y="0"/>
                      <a:pt x="45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99" name="Google Shape;7047;p50">
                <a:extLst>
                  <a:ext uri="{FF2B5EF4-FFF2-40B4-BE49-F238E27FC236}">
                    <a16:creationId xmlns:a16="http://schemas.microsoft.com/office/drawing/2014/main" id="{964688D8-19AB-41A5-8763-EB8DAD981F76}"/>
                  </a:ext>
                </a:extLst>
              </p:cNvPr>
              <p:cNvSpPr/>
              <p:nvPr/>
            </p:nvSpPr>
            <p:spPr>
              <a:xfrm>
                <a:off x="1379415" y="2913134"/>
                <a:ext cx="441438" cy="473578"/>
              </a:xfrm>
              <a:custGeom>
                <a:avLst/>
                <a:gdLst/>
                <a:ahLst/>
                <a:cxnLst/>
                <a:rect l="l" t="t" r="r" b="b"/>
                <a:pathLst>
                  <a:path w="10964" h="11763" extrusionOk="0">
                    <a:moveTo>
                      <a:pt x="9101" y="1"/>
                    </a:moveTo>
                    <a:lnTo>
                      <a:pt x="2113" y="5332"/>
                    </a:lnTo>
                    <a:cubicBezTo>
                      <a:pt x="1310" y="7006"/>
                      <a:pt x="165" y="8424"/>
                      <a:pt x="80" y="9911"/>
                    </a:cubicBezTo>
                    <a:cubicBezTo>
                      <a:pt x="1" y="11046"/>
                      <a:pt x="2612" y="11763"/>
                      <a:pt x="5317" y="11763"/>
                    </a:cubicBezTo>
                    <a:cubicBezTo>
                      <a:pt x="6114" y="11763"/>
                      <a:pt x="6919" y="11701"/>
                      <a:pt x="7666" y="11568"/>
                    </a:cubicBezTo>
                    <a:cubicBezTo>
                      <a:pt x="10964" y="11004"/>
                      <a:pt x="10759" y="11004"/>
                      <a:pt x="10725" y="7485"/>
                    </a:cubicBezTo>
                    <a:cubicBezTo>
                      <a:pt x="10708" y="3948"/>
                      <a:pt x="9101" y="1"/>
                      <a:pt x="910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500" name="Google Shape;7048;p50">
                <a:extLst>
                  <a:ext uri="{FF2B5EF4-FFF2-40B4-BE49-F238E27FC236}">
                    <a16:creationId xmlns:a16="http://schemas.microsoft.com/office/drawing/2014/main" id="{4FA14649-938E-4005-9376-E562A99FD1F6}"/>
                  </a:ext>
                </a:extLst>
              </p:cNvPr>
              <p:cNvSpPr/>
              <p:nvPr/>
            </p:nvSpPr>
            <p:spPr>
              <a:xfrm>
                <a:off x="1610327" y="2877420"/>
                <a:ext cx="202963" cy="400386"/>
              </a:xfrm>
              <a:custGeom>
                <a:avLst/>
                <a:gdLst/>
                <a:ahLst/>
                <a:cxnLst/>
                <a:rect l="l" t="t" r="r" b="b"/>
                <a:pathLst>
                  <a:path w="5041" h="9945" extrusionOk="0">
                    <a:moveTo>
                      <a:pt x="1641" y="0"/>
                    </a:moveTo>
                    <a:cubicBezTo>
                      <a:pt x="1615" y="0"/>
                      <a:pt x="1592" y="5"/>
                      <a:pt x="1572" y="17"/>
                    </a:cubicBezTo>
                    <a:cubicBezTo>
                      <a:pt x="1248" y="204"/>
                      <a:pt x="0" y="3827"/>
                      <a:pt x="0" y="3827"/>
                    </a:cubicBezTo>
                    <a:cubicBezTo>
                      <a:pt x="1549" y="8945"/>
                      <a:pt x="3462" y="9945"/>
                      <a:pt x="4701" y="9945"/>
                    </a:cubicBezTo>
                    <a:cubicBezTo>
                      <a:pt x="4802" y="9945"/>
                      <a:pt x="4898" y="9938"/>
                      <a:pt x="4990" y="9927"/>
                    </a:cubicBezTo>
                    <a:lnTo>
                      <a:pt x="5041" y="7688"/>
                    </a:lnTo>
                    <a:cubicBezTo>
                      <a:pt x="5041" y="7688"/>
                      <a:pt x="3930" y="1794"/>
                      <a:pt x="3606" y="1554"/>
                    </a:cubicBezTo>
                    <a:cubicBezTo>
                      <a:pt x="3316" y="1329"/>
                      <a:pt x="2059" y="0"/>
                      <a:pt x="1641" y="0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501" name="Google Shape;7049;p50">
                <a:extLst>
                  <a:ext uri="{FF2B5EF4-FFF2-40B4-BE49-F238E27FC236}">
                    <a16:creationId xmlns:a16="http://schemas.microsoft.com/office/drawing/2014/main" id="{96E82399-ABA0-4566-93AD-F740AFDAE49E}"/>
                  </a:ext>
                </a:extLst>
              </p:cNvPr>
              <p:cNvSpPr/>
              <p:nvPr/>
            </p:nvSpPr>
            <p:spPr>
              <a:xfrm>
                <a:off x="1424591" y="3019068"/>
                <a:ext cx="274308" cy="182378"/>
              </a:xfrm>
              <a:custGeom>
                <a:avLst/>
                <a:gdLst/>
                <a:ahLst/>
                <a:cxnLst/>
                <a:rect l="l" t="t" r="r" b="b"/>
                <a:pathLst>
                  <a:path w="6813" h="4530" extrusionOk="0">
                    <a:moveTo>
                      <a:pt x="4200" y="1"/>
                    </a:moveTo>
                    <a:cubicBezTo>
                      <a:pt x="4139" y="1"/>
                      <a:pt x="4088" y="6"/>
                      <a:pt x="4050" y="18"/>
                    </a:cubicBezTo>
                    <a:cubicBezTo>
                      <a:pt x="3640" y="155"/>
                      <a:pt x="854" y="2855"/>
                      <a:pt x="718" y="2940"/>
                    </a:cubicBezTo>
                    <a:cubicBezTo>
                      <a:pt x="581" y="3025"/>
                      <a:pt x="0" y="4307"/>
                      <a:pt x="0" y="4307"/>
                    </a:cubicBezTo>
                    <a:lnTo>
                      <a:pt x="0" y="4529"/>
                    </a:lnTo>
                    <a:cubicBezTo>
                      <a:pt x="2156" y="4382"/>
                      <a:pt x="3968" y="2690"/>
                      <a:pt x="5303" y="2690"/>
                    </a:cubicBezTo>
                    <a:cubicBezTo>
                      <a:pt x="5365" y="2690"/>
                      <a:pt x="5425" y="2693"/>
                      <a:pt x="5485" y="2701"/>
                    </a:cubicBezTo>
                    <a:cubicBezTo>
                      <a:pt x="5538" y="2708"/>
                      <a:pt x="5588" y="2712"/>
                      <a:pt x="5636" y="2712"/>
                    </a:cubicBezTo>
                    <a:cubicBezTo>
                      <a:pt x="6812" y="2712"/>
                      <a:pt x="6544" y="582"/>
                      <a:pt x="6544" y="582"/>
                    </a:cubicBezTo>
                    <a:cubicBezTo>
                      <a:pt x="6544" y="582"/>
                      <a:pt x="4828" y="1"/>
                      <a:pt x="4200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502" name="Google Shape;7050;p50">
                <a:extLst>
                  <a:ext uri="{FF2B5EF4-FFF2-40B4-BE49-F238E27FC236}">
                    <a16:creationId xmlns:a16="http://schemas.microsoft.com/office/drawing/2014/main" id="{89870D62-6CCA-44E4-B62E-408710C18D76}"/>
                  </a:ext>
                </a:extLst>
              </p:cNvPr>
              <p:cNvSpPr/>
              <p:nvPr/>
            </p:nvSpPr>
            <p:spPr>
              <a:xfrm>
                <a:off x="1602757" y="2707427"/>
                <a:ext cx="282079" cy="518509"/>
              </a:xfrm>
              <a:custGeom>
                <a:avLst/>
                <a:gdLst/>
                <a:ahLst/>
                <a:cxnLst/>
                <a:rect l="l" t="t" r="r" b="b"/>
                <a:pathLst>
                  <a:path w="7006" h="12879" extrusionOk="0">
                    <a:moveTo>
                      <a:pt x="2997" y="0"/>
                    </a:moveTo>
                    <a:cubicBezTo>
                      <a:pt x="1879" y="0"/>
                      <a:pt x="353" y="1723"/>
                      <a:pt x="188" y="3435"/>
                    </a:cubicBezTo>
                    <a:cubicBezTo>
                      <a:pt x="1" y="5588"/>
                      <a:pt x="1726" y="10304"/>
                      <a:pt x="3725" y="12269"/>
                    </a:cubicBezTo>
                    <a:cubicBezTo>
                      <a:pt x="4172" y="12708"/>
                      <a:pt x="4578" y="12878"/>
                      <a:pt x="4940" y="12878"/>
                    </a:cubicBezTo>
                    <a:cubicBezTo>
                      <a:pt x="6199" y="12878"/>
                      <a:pt x="6920" y="10817"/>
                      <a:pt x="6920" y="10817"/>
                    </a:cubicBezTo>
                    <a:cubicBezTo>
                      <a:pt x="7006" y="8578"/>
                      <a:pt x="4716" y="1522"/>
                      <a:pt x="3725" y="343"/>
                    </a:cubicBezTo>
                    <a:cubicBezTo>
                      <a:pt x="3525" y="106"/>
                      <a:pt x="3274" y="0"/>
                      <a:pt x="299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503" name="Google Shape;7051;p50">
                <a:extLst>
                  <a:ext uri="{FF2B5EF4-FFF2-40B4-BE49-F238E27FC236}">
                    <a16:creationId xmlns:a16="http://schemas.microsoft.com/office/drawing/2014/main" id="{FFB019DF-2636-4DCE-A341-069D6D3E0968}"/>
                  </a:ext>
                </a:extLst>
              </p:cNvPr>
              <p:cNvSpPr/>
              <p:nvPr/>
            </p:nvSpPr>
            <p:spPr>
              <a:xfrm>
                <a:off x="1372973" y="2693214"/>
                <a:ext cx="474051" cy="493829"/>
              </a:xfrm>
              <a:custGeom>
                <a:avLst/>
                <a:gdLst/>
                <a:ahLst/>
                <a:cxnLst/>
                <a:rect l="l" t="t" r="r" b="b"/>
                <a:pathLst>
                  <a:path w="11774" h="12266" extrusionOk="0">
                    <a:moveTo>
                      <a:pt x="8312" y="1"/>
                    </a:moveTo>
                    <a:cubicBezTo>
                      <a:pt x="5977" y="1"/>
                      <a:pt x="3063" y="6459"/>
                      <a:pt x="2273" y="8812"/>
                    </a:cubicBezTo>
                    <a:cubicBezTo>
                      <a:pt x="1470" y="11255"/>
                      <a:pt x="1" y="12075"/>
                      <a:pt x="565" y="12229"/>
                    </a:cubicBezTo>
                    <a:cubicBezTo>
                      <a:pt x="661" y="12252"/>
                      <a:pt x="774" y="12265"/>
                      <a:pt x="907" y="12265"/>
                    </a:cubicBezTo>
                    <a:cubicBezTo>
                      <a:pt x="1577" y="12265"/>
                      <a:pt x="2766" y="11917"/>
                      <a:pt x="4990" y="10606"/>
                    </a:cubicBezTo>
                    <a:cubicBezTo>
                      <a:pt x="7300" y="9252"/>
                      <a:pt x="9383" y="5654"/>
                      <a:pt x="11019" y="5654"/>
                    </a:cubicBezTo>
                    <a:cubicBezTo>
                      <a:pt x="11282" y="5654"/>
                      <a:pt x="11534" y="5748"/>
                      <a:pt x="11773" y="5958"/>
                    </a:cubicBezTo>
                    <a:cubicBezTo>
                      <a:pt x="11773" y="5958"/>
                      <a:pt x="10953" y="542"/>
                      <a:pt x="8578" y="30"/>
                    </a:cubicBezTo>
                    <a:cubicBezTo>
                      <a:pt x="8490" y="10"/>
                      <a:pt x="8402" y="1"/>
                      <a:pt x="831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504" name="Google Shape;7052;p50">
                <a:extLst>
                  <a:ext uri="{FF2B5EF4-FFF2-40B4-BE49-F238E27FC236}">
                    <a16:creationId xmlns:a16="http://schemas.microsoft.com/office/drawing/2014/main" id="{0BCF33C2-B5AB-434A-8652-CAF7D04385D4}"/>
                  </a:ext>
                </a:extLst>
              </p:cNvPr>
              <p:cNvSpPr/>
              <p:nvPr/>
            </p:nvSpPr>
            <p:spPr>
              <a:xfrm>
                <a:off x="2021741" y="2439111"/>
                <a:ext cx="17232" cy="33818"/>
              </a:xfrm>
              <a:custGeom>
                <a:avLst/>
                <a:gdLst/>
                <a:ahLst/>
                <a:cxnLst/>
                <a:rect l="l" t="t" r="r" b="b"/>
                <a:pathLst>
                  <a:path w="428" h="840" extrusionOk="0">
                    <a:moveTo>
                      <a:pt x="166" y="0"/>
                    </a:moveTo>
                    <a:cubicBezTo>
                      <a:pt x="162" y="0"/>
                      <a:pt x="158" y="1"/>
                      <a:pt x="154" y="2"/>
                    </a:cubicBezTo>
                    <a:cubicBezTo>
                      <a:pt x="51" y="19"/>
                      <a:pt x="0" y="224"/>
                      <a:pt x="34" y="446"/>
                    </a:cubicBezTo>
                    <a:cubicBezTo>
                      <a:pt x="67" y="674"/>
                      <a:pt x="177" y="840"/>
                      <a:pt x="276" y="840"/>
                    </a:cubicBezTo>
                    <a:cubicBezTo>
                      <a:pt x="281" y="840"/>
                      <a:pt x="286" y="840"/>
                      <a:pt x="290" y="839"/>
                    </a:cubicBezTo>
                    <a:cubicBezTo>
                      <a:pt x="376" y="839"/>
                      <a:pt x="427" y="634"/>
                      <a:pt x="393" y="395"/>
                    </a:cubicBezTo>
                    <a:cubicBezTo>
                      <a:pt x="360" y="166"/>
                      <a:pt x="250" y="0"/>
                      <a:pt x="16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505" name="Google Shape;7053;p50">
                <a:extLst>
                  <a:ext uri="{FF2B5EF4-FFF2-40B4-BE49-F238E27FC236}">
                    <a16:creationId xmlns:a16="http://schemas.microsoft.com/office/drawing/2014/main" id="{47349EDE-B06C-4CEB-9F77-9ED99EB4594A}"/>
                  </a:ext>
                </a:extLst>
              </p:cNvPr>
              <p:cNvSpPr/>
              <p:nvPr/>
            </p:nvSpPr>
            <p:spPr>
              <a:xfrm>
                <a:off x="1928903" y="2452106"/>
                <a:ext cx="17917" cy="34503"/>
              </a:xfrm>
              <a:custGeom>
                <a:avLst/>
                <a:gdLst/>
                <a:ahLst/>
                <a:cxnLst/>
                <a:rect l="l" t="t" r="r" b="b"/>
                <a:pathLst>
                  <a:path w="445" h="857" extrusionOk="0">
                    <a:moveTo>
                      <a:pt x="165" y="0"/>
                    </a:moveTo>
                    <a:cubicBezTo>
                      <a:pt x="161" y="0"/>
                      <a:pt x="158" y="1"/>
                      <a:pt x="154" y="1"/>
                    </a:cubicBezTo>
                    <a:cubicBezTo>
                      <a:pt x="51" y="18"/>
                      <a:pt x="0" y="223"/>
                      <a:pt x="34" y="463"/>
                    </a:cubicBezTo>
                    <a:cubicBezTo>
                      <a:pt x="67" y="691"/>
                      <a:pt x="177" y="857"/>
                      <a:pt x="276" y="857"/>
                    </a:cubicBezTo>
                    <a:cubicBezTo>
                      <a:pt x="281" y="857"/>
                      <a:pt x="286" y="856"/>
                      <a:pt x="291" y="856"/>
                    </a:cubicBezTo>
                    <a:cubicBezTo>
                      <a:pt x="393" y="838"/>
                      <a:pt x="444" y="633"/>
                      <a:pt x="393" y="394"/>
                    </a:cubicBezTo>
                    <a:cubicBezTo>
                      <a:pt x="360" y="182"/>
                      <a:pt x="249" y="0"/>
                      <a:pt x="16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506" name="Google Shape;7054;p50">
                <a:extLst>
                  <a:ext uri="{FF2B5EF4-FFF2-40B4-BE49-F238E27FC236}">
                    <a16:creationId xmlns:a16="http://schemas.microsoft.com/office/drawing/2014/main" id="{CF0A1039-59E4-4645-A2EE-1A786B642966}"/>
                  </a:ext>
                </a:extLst>
              </p:cNvPr>
              <p:cNvSpPr/>
              <p:nvPr/>
            </p:nvSpPr>
            <p:spPr>
              <a:xfrm>
                <a:off x="1935053" y="2563739"/>
                <a:ext cx="79841" cy="33818"/>
              </a:xfrm>
              <a:custGeom>
                <a:avLst/>
                <a:gdLst/>
                <a:ahLst/>
                <a:cxnLst/>
                <a:rect l="l" t="t" r="r" b="b"/>
                <a:pathLst>
                  <a:path w="1983" h="840" extrusionOk="0">
                    <a:moveTo>
                      <a:pt x="1982" y="1"/>
                    </a:moveTo>
                    <a:lnTo>
                      <a:pt x="0" y="35"/>
                    </a:lnTo>
                    <a:cubicBezTo>
                      <a:pt x="0" y="35"/>
                      <a:pt x="82" y="839"/>
                      <a:pt x="954" y="839"/>
                    </a:cubicBezTo>
                    <a:cubicBezTo>
                      <a:pt x="972" y="839"/>
                      <a:pt x="990" y="839"/>
                      <a:pt x="1008" y="838"/>
                    </a:cubicBezTo>
                    <a:cubicBezTo>
                      <a:pt x="1914" y="804"/>
                      <a:pt x="1982" y="1"/>
                      <a:pt x="1982" y="1"/>
                    </a:cubicBezTo>
                    <a:close/>
                  </a:path>
                </a:pathLst>
              </a:custGeom>
              <a:solidFill>
                <a:srgbClr val="F8C6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507" name="Google Shape;7055;p50">
                <a:extLst>
                  <a:ext uri="{FF2B5EF4-FFF2-40B4-BE49-F238E27FC236}">
                    <a16:creationId xmlns:a16="http://schemas.microsoft.com/office/drawing/2014/main" id="{7B879BD8-7CC6-46F1-9EE2-857CA7941D4F}"/>
                  </a:ext>
                </a:extLst>
              </p:cNvPr>
              <p:cNvSpPr/>
              <p:nvPr/>
            </p:nvSpPr>
            <p:spPr>
              <a:xfrm>
                <a:off x="1284232" y="4109487"/>
                <a:ext cx="474010" cy="387341"/>
              </a:xfrm>
              <a:custGeom>
                <a:avLst/>
                <a:gdLst/>
                <a:ahLst/>
                <a:cxnLst/>
                <a:rect l="l" t="t" r="r" b="b"/>
                <a:pathLst>
                  <a:path w="11773" h="9621" extrusionOk="0">
                    <a:moveTo>
                      <a:pt x="6972" y="1"/>
                    </a:moveTo>
                    <a:lnTo>
                      <a:pt x="5468" y="8988"/>
                    </a:lnTo>
                    <a:lnTo>
                      <a:pt x="838" y="9159"/>
                    </a:lnTo>
                    <a:lnTo>
                      <a:pt x="838" y="4119"/>
                    </a:lnTo>
                    <a:cubicBezTo>
                      <a:pt x="838" y="4119"/>
                      <a:pt x="1" y="6972"/>
                      <a:pt x="154" y="9484"/>
                    </a:cubicBezTo>
                    <a:lnTo>
                      <a:pt x="11773" y="9620"/>
                    </a:lnTo>
                    <a:lnTo>
                      <a:pt x="11465" y="3692"/>
                    </a:lnTo>
                    <a:lnTo>
                      <a:pt x="10987" y="9159"/>
                    </a:lnTo>
                    <a:lnTo>
                      <a:pt x="6784" y="8988"/>
                    </a:lnTo>
                    <a:lnTo>
                      <a:pt x="6972" y="1"/>
                    </a:ln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508" name="Google Shape;7056;p50">
                <a:extLst>
                  <a:ext uri="{FF2B5EF4-FFF2-40B4-BE49-F238E27FC236}">
                    <a16:creationId xmlns:a16="http://schemas.microsoft.com/office/drawing/2014/main" id="{4B3AFBFF-4C71-45B6-BB86-948EAFC579AB}"/>
                  </a:ext>
                </a:extLst>
              </p:cNvPr>
              <p:cNvSpPr/>
              <p:nvPr/>
            </p:nvSpPr>
            <p:spPr>
              <a:xfrm>
                <a:off x="1663998" y="2545769"/>
                <a:ext cx="20655" cy="57169"/>
              </a:xfrm>
              <a:custGeom>
                <a:avLst/>
                <a:gdLst/>
                <a:ahLst/>
                <a:cxnLst/>
                <a:rect l="l" t="t" r="r" b="b"/>
                <a:pathLst>
                  <a:path w="513" h="1420" extrusionOk="0">
                    <a:moveTo>
                      <a:pt x="0" y="1"/>
                    </a:moveTo>
                    <a:lnTo>
                      <a:pt x="291" y="1419"/>
                    </a:lnTo>
                    <a:lnTo>
                      <a:pt x="513" y="291"/>
                    </a:lnTo>
                    <a:cubicBezTo>
                      <a:pt x="393" y="274"/>
                      <a:pt x="171" y="189"/>
                      <a:pt x="34" y="52"/>
                    </a:cubicBezTo>
                    <a:cubicBezTo>
                      <a:pt x="34" y="35"/>
                      <a:pt x="17" y="18"/>
                      <a:pt x="0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509" name="Google Shape;7057;p50">
                <a:extLst>
                  <a:ext uri="{FF2B5EF4-FFF2-40B4-BE49-F238E27FC236}">
                    <a16:creationId xmlns:a16="http://schemas.microsoft.com/office/drawing/2014/main" id="{9FFBD92D-69BA-4B53-8EE6-9EC214637978}"/>
                  </a:ext>
                </a:extLst>
              </p:cNvPr>
              <p:cNvSpPr/>
              <p:nvPr/>
            </p:nvSpPr>
            <p:spPr>
              <a:xfrm flipH="1">
                <a:off x="1978184" y="2452108"/>
                <a:ext cx="31790" cy="85051"/>
              </a:xfrm>
              <a:custGeom>
                <a:avLst/>
                <a:gdLst/>
                <a:ahLst/>
                <a:cxnLst/>
                <a:rect l="l" t="t" r="r" b="b"/>
                <a:pathLst>
                  <a:path w="2135" h="5711" extrusionOk="0">
                    <a:moveTo>
                      <a:pt x="1764" y="0"/>
                    </a:moveTo>
                    <a:cubicBezTo>
                      <a:pt x="1511" y="0"/>
                      <a:pt x="1390" y="1821"/>
                      <a:pt x="1118" y="2886"/>
                    </a:cubicBezTo>
                    <a:cubicBezTo>
                      <a:pt x="791" y="4167"/>
                      <a:pt x="0" y="4685"/>
                      <a:pt x="273" y="5121"/>
                    </a:cubicBezTo>
                    <a:cubicBezTo>
                      <a:pt x="476" y="5446"/>
                      <a:pt x="1697" y="5711"/>
                      <a:pt x="2019" y="5711"/>
                    </a:cubicBezTo>
                    <a:cubicBezTo>
                      <a:pt x="2129" y="5711"/>
                      <a:pt x="2135" y="5680"/>
                      <a:pt x="1962" y="5611"/>
                    </a:cubicBezTo>
                    <a:cubicBezTo>
                      <a:pt x="1254" y="5311"/>
                      <a:pt x="409" y="4603"/>
                      <a:pt x="1118" y="4058"/>
                    </a:cubicBezTo>
                    <a:cubicBezTo>
                      <a:pt x="1826" y="3486"/>
                      <a:pt x="1935" y="243"/>
                      <a:pt x="1935" y="243"/>
                    </a:cubicBezTo>
                    <a:cubicBezTo>
                      <a:pt x="1871" y="74"/>
                      <a:pt x="1815" y="0"/>
                      <a:pt x="1764" y="0"/>
                    </a:cubicBezTo>
                    <a:close/>
                  </a:path>
                </a:pathLst>
              </a:custGeom>
              <a:solidFill>
                <a:srgbClr val="F8C6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grpSp>
          <p:nvGrpSpPr>
            <p:cNvPr id="344" name="Google Shape;7058;p50">
              <a:extLst>
                <a:ext uri="{FF2B5EF4-FFF2-40B4-BE49-F238E27FC236}">
                  <a16:creationId xmlns:a16="http://schemas.microsoft.com/office/drawing/2014/main" id="{3B8B763F-0522-448C-812A-0B7449DCAA0B}"/>
                </a:ext>
              </a:extLst>
            </p:cNvPr>
            <p:cNvGrpSpPr/>
            <p:nvPr/>
          </p:nvGrpSpPr>
          <p:grpSpPr>
            <a:xfrm>
              <a:off x="2188191" y="1989849"/>
              <a:ext cx="1098709" cy="2575098"/>
              <a:chOff x="2188191" y="1989849"/>
              <a:chExt cx="1098709" cy="2575098"/>
            </a:xfrm>
          </p:grpSpPr>
          <p:sp>
            <p:nvSpPr>
              <p:cNvPr id="345" name="Google Shape;7059;p50">
                <a:extLst>
                  <a:ext uri="{FF2B5EF4-FFF2-40B4-BE49-F238E27FC236}">
                    <a16:creationId xmlns:a16="http://schemas.microsoft.com/office/drawing/2014/main" id="{127E888E-09B8-4DD7-BF42-F7FCF9CCE7C5}"/>
                  </a:ext>
                </a:extLst>
              </p:cNvPr>
              <p:cNvSpPr/>
              <p:nvPr/>
            </p:nvSpPr>
            <p:spPr>
              <a:xfrm>
                <a:off x="2787394" y="3099434"/>
                <a:ext cx="371542" cy="837931"/>
              </a:xfrm>
              <a:custGeom>
                <a:avLst/>
                <a:gdLst/>
                <a:ahLst/>
                <a:cxnLst/>
                <a:rect l="l" t="t" r="r" b="b"/>
                <a:pathLst>
                  <a:path w="9228" h="20813" extrusionOk="0">
                    <a:moveTo>
                      <a:pt x="2180" y="1"/>
                    </a:moveTo>
                    <a:cubicBezTo>
                      <a:pt x="1965" y="1"/>
                      <a:pt x="1782" y="28"/>
                      <a:pt x="1641" y="90"/>
                    </a:cubicBezTo>
                    <a:cubicBezTo>
                      <a:pt x="394" y="619"/>
                      <a:pt x="1" y="5250"/>
                      <a:pt x="650" y="9180"/>
                    </a:cubicBezTo>
                    <a:cubicBezTo>
                      <a:pt x="1095" y="11862"/>
                      <a:pt x="3418" y="16510"/>
                      <a:pt x="4871" y="19192"/>
                    </a:cubicBezTo>
                    <a:cubicBezTo>
                      <a:pt x="5386" y="20170"/>
                      <a:pt x="6129" y="20813"/>
                      <a:pt x="7030" y="20813"/>
                    </a:cubicBezTo>
                    <a:cubicBezTo>
                      <a:pt x="7262" y="20813"/>
                      <a:pt x="7505" y="20770"/>
                      <a:pt x="7758" y="20679"/>
                    </a:cubicBezTo>
                    <a:cubicBezTo>
                      <a:pt x="9005" y="20234"/>
                      <a:pt x="9142" y="19653"/>
                      <a:pt x="9159" y="18252"/>
                    </a:cubicBezTo>
                    <a:cubicBezTo>
                      <a:pt x="9228" y="12819"/>
                      <a:pt x="8407" y="3473"/>
                      <a:pt x="7519" y="1696"/>
                    </a:cubicBezTo>
                    <a:cubicBezTo>
                      <a:pt x="7519" y="1696"/>
                      <a:pt x="3873" y="1"/>
                      <a:pt x="218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46" name="Google Shape;7060;p50">
                <a:extLst>
                  <a:ext uri="{FF2B5EF4-FFF2-40B4-BE49-F238E27FC236}">
                    <a16:creationId xmlns:a16="http://schemas.microsoft.com/office/drawing/2014/main" id="{761D16F9-B21D-4192-84E4-36DC72CE9F9D}"/>
                  </a:ext>
                </a:extLst>
              </p:cNvPr>
              <p:cNvSpPr/>
              <p:nvPr/>
            </p:nvSpPr>
            <p:spPr>
              <a:xfrm>
                <a:off x="2998617" y="3822810"/>
                <a:ext cx="266256" cy="632726"/>
              </a:xfrm>
              <a:custGeom>
                <a:avLst/>
                <a:gdLst/>
                <a:ahLst/>
                <a:cxnLst/>
                <a:rect l="l" t="t" r="r" b="b"/>
                <a:pathLst>
                  <a:path w="6613" h="15716" extrusionOk="0">
                    <a:moveTo>
                      <a:pt x="2364" y="0"/>
                    </a:moveTo>
                    <a:cubicBezTo>
                      <a:pt x="2193" y="0"/>
                      <a:pt x="2019" y="21"/>
                      <a:pt x="1846" y="64"/>
                    </a:cubicBezTo>
                    <a:cubicBezTo>
                      <a:pt x="667" y="355"/>
                      <a:pt x="0" y="1636"/>
                      <a:pt x="445" y="2781"/>
                    </a:cubicBezTo>
                    <a:cubicBezTo>
                      <a:pt x="1709" y="6113"/>
                      <a:pt x="4050" y="12503"/>
                      <a:pt x="4733" y="15715"/>
                    </a:cubicBezTo>
                    <a:lnTo>
                      <a:pt x="6613" y="15715"/>
                    </a:lnTo>
                    <a:cubicBezTo>
                      <a:pt x="6613" y="15715"/>
                      <a:pt x="5724" y="10726"/>
                      <a:pt x="5434" y="6899"/>
                    </a:cubicBezTo>
                    <a:cubicBezTo>
                      <a:pt x="5212" y="4165"/>
                      <a:pt x="4819" y="2473"/>
                      <a:pt x="4204" y="1158"/>
                    </a:cubicBezTo>
                    <a:cubicBezTo>
                      <a:pt x="3868" y="430"/>
                      <a:pt x="3142" y="0"/>
                      <a:pt x="236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47" name="Google Shape;7061;p50">
                <a:extLst>
                  <a:ext uri="{FF2B5EF4-FFF2-40B4-BE49-F238E27FC236}">
                    <a16:creationId xmlns:a16="http://schemas.microsoft.com/office/drawing/2014/main" id="{7686DDDC-E643-40DC-9D74-6CB53DAB15D7}"/>
                  </a:ext>
                </a:extLst>
              </p:cNvPr>
              <p:cNvSpPr/>
              <p:nvPr/>
            </p:nvSpPr>
            <p:spPr>
              <a:xfrm>
                <a:off x="2556281" y="3000506"/>
                <a:ext cx="403833" cy="945949"/>
              </a:xfrm>
              <a:custGeom>
                <a:avLst/>
                <a:gdLst/>
                <a:ahLst/>
                <a:cxnLst/>
                <a:rect l="l" t="t" r="r" b="b"/>
                <a:pathLst>
                  <a:path w="10030" h="23496" extrusionOk="0">
                    <a:moveTo>
                      <a:pt x="4072" y="1"/>
                    </a:moveTo>
                    <a:cubicBezTo>
                      <a:pt x="2730" y="1"/>
                      <a:pt x="2064" y="5958"/>
                      <a:pt x="991" y="9774"/>
                    </a:cubicBezTo>
                    <a:cubicBezTo>
                      <a:pt x="256" y="12388"/>
                      <a:pt x="0" y="17856"/>
                      <a:pt x="171" y="20897"/>
                    </a:cubicBezTo>
                    <a:cubicBezTo>
                      <a:pt x="239" y="22281"/>
                      <a:pt x="837" y="23358"/>
                      <a:pt x="2153" y="23477"/>
                    </a:cubicBezTo>
                    <a:cubicBezTo>
                      <a:pt x="2286" y="23489"/>
                      <a:pt x="2409" y="23496"/>
                      <a:pt x="2523" y="23496"/>
                    </a:cubicBezTo>
                    <a:cubicBezTo>
                      <a:pt x="3543" y="23496"/>
                      <a:pt x="3889" y="23006"/>
                      <a:pt x="4442" y="21854"/>
                    </a:cubicBezTo>
                    <a:cubicBezTo>
                      <a:pt x="6817" y="16985"/>
                      <a:pt x="10030" y="8168"/>
                      <a:pt x="9978" y="6186"/>
                    </a:cubicBezTo>
                    <a:cubicBezTo>
                      <a:pt x="9978" y="6186"/>
                      <a:pt x="5451" y="35"/>
                      <a:pt x="4084" y="1"/>
                    </a:cubicBezTo>
                    <a:cubicBezTo>
                      <a:pt x="4080" y="1"/>
                      <a:pt x="4076" y="1"/>
                      <a:pt x="407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48" name="Google Shape;7062;p50">
                <a:extLst>
                  <a:ext uri="{FF2B5EF4-FFF2-40B4-BE49-F238E27FC236}">
                    <a16:creationId xmlns:a16="http://schemas.microsoft.com/office/drawing/2014/main" id="{95596669-DD31-4EC2-953C-A366DB5BD608}"/>
                  </a:ext>
                </a:extLst>
              </p:cNvPr>
              <p:cNvSpPr/>
              <p:nvPr/>
            </p:nvSpPr>
            <p:spPr>
              <a:xfrm>
                <a:off x="2349890" y="4550856"/>
                <a:ext cx="245601" cy="14091"/>
              </a:xfrm>
              <a:custGeom>
                <a:avLst/>
                <a:gdLst/>
                <a:ahLst/>
                <a:cxnLst/>
                <a:rect l="l" t="t" r="r" b="b"/>
                <a:pathLst>
                  <a:path w="6100" h="350" extrusionOk="0">
                    <a:moveTo>
                      <a:pt x="4358" y="1"/>
                    </a:moveTo>
                    <a:cubicBezTo>
                      <a:pt x="2667" y="1"/>
                      <a:pt x="222" y="77"/>
                      <a:pt x="222" y="77"/>
                    </a:cubicBezTo>
                    <a:cubicBezTo>
                      <a:pt x="0" y="196"/>
                      <a:pt x="120" y="350"/>
                      <a:pt x="120" y="350"/>
                    </a:cubicBezTo>
                    <a:lnTo>
                      <a:pt x="6014" y="350"/>
                    </a:lnTo>
                    <a:cubicBezTo>
                      <a:pt x="6014" y="350"/>
                      <a:pt x="6100" y="196"/>
                      <a:pt x="5929" y="77"/>
                    </a:cubicBezTo>
                    <a:cubicBezTo>
                      <a:pt x="5861" y="20"/>
                      <a:pt x="5204" y="1"/>
                      <a:pt x="435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49" name="Google Shape;7063;p50">
                <a:extLst>
                  <a:ext uri="{FF2B5EF4-FFF2-40B4-BE49-F238E27FC236}">
                    <a16:creationId xmlns:a16="http://schemas.microsoft.com/office/drawing/2014/main" id="{46B5B5E2-03E9-4B38-918D-EB089C0C3F83}"/>
                  </a:ext>
                </a:extLst>
              </p:cNvPr>
              <p:cNvSpPr/>
              <p:nvPr/>
            </p:nvSpPr>
            <p:spPr>
              <a:xfrm>
                <a:off x="2503294" y="4437675"/>
                <a:ext cx="33740" cy="20653"/>
              </a:xfrm>
              <a:custGeom>
                <a:avLst/>
                <a:gdLst/>
                <a:ahLst/>
                <a:cxnLst/>
                <a:rect l="l" t="t" r="r" b="b"/>
                <a:pathLst>
                  <a:path w="838" h="513" extrusionOk="0">
                    <a:moveTo>
                      <a:pt x="274" y="0"/>
                    </a:moveTo>
                    <a:cubicBezTo>
                      <a:pt x="154" y="120"/>
                      <a:pt x="0" y="410"/>
                      <a:pt x="0" y="410"/>
                    </a:cubicBezTo>
                    <a:lnTo>
                      <a:pt x="342" y="513"/>
                    </a:lnTo>
                    <a:cubicBezTo>
                      <a:pt x="342" y="513"/>
                      <a:pt x="838" y="188"/>
                      <a:pt x="735" y="103"/>
                    </a:cubicBezTo>
                    <a:cubicBezTo>
                      <a:pt x="633" y="17"/>
                      <a:pt x="274" y="0"/>
                      <a:pt x="274" y="0"/>
                    </a:cubicBezTo>
                    <a:close/>
                  </a:path>
                </a:pathLst>
              </a:custGeom>
              <a:solidFill>
                <a:srgbClr val="F2F4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50" name="Google Shape;7064;p50">
                <a:extLst>
                  <a:ext uri="{FF2B5EF4-FFF2-40B4-BE49-F238E27FC236}">
                    <a16:creationId xmlns:a16="http://schemas.microsoft.com/office/drawing/2014/main" id="{4CF0C107-55D0-499E-B99D-B5511E18E731}"/>
                  </a:ext>
                </a:extLst>
              </p:cNvPr>
              <p:cNvSpPr/>
              <p:nvPr/>
            </p:nvSpPr>
            <p:spPr>
              <a:xfrm>
                <a:off x="2444831" y="4437675"/>
                <a:ext cx="145871" cy="86398"/>
              </a:xfrm>
              <a:custGeom>
                <a:avLst/>
                <a:gdLst/>
                <a:ahLst/>
                <a:cxnLst/>
                <a:rect l="l" t="t" r="r" b="b"/>
                <a:pathLst>
                  <a:path w="3623" h="2146" extrusionOk="0">
                    <a:moveTo>
                      <a:pt x="2221" y="0"/>
                    </a:moveTo>
                    <a:cubicBezTo>
                      <a:pt x="1914" y="171"/>
                      <a:pt x="1709" y="427"/>
                      <a:pt x="1709" y="427"/>
                    </a:cubicBezTo>
                    <a:lnTo>
                      <a:pt x="1504" y="290"/>
                    </a:lnTo>
                    <a:lnTo>
                      <a:pt x="120" y="1196"/>
                    </a:lnTo>
                    <a:lnTo>
                      <a:pt x="0" y="1281"/>
                    </a:lnTo>
                    <a:cubicBezTo>
                      <a:pt x="17" y="1281"/>
                      <a:pt x="17" y="1299"/>
                      <a:pt x="17" y="1299"/>
                    </a:cubicBezTo>
                    <a:cubicBezTo>
                      <a:pt x="120" y="1469"/>
                      <a:pt x="376" y="1692"/>
                      <a:pt x="598" y="1862"/>
                    </a:cubicBezTo>
                    <a:lnTo>
                      <a:pt x="615" y="1879"/>
                    </a:lnTo>
                    <a:cubicBezTo>
                      <a:pt x="649" y="1914"/>
                      <a:pt x="683" y="1948"/>
                      <a:pt x="718" y="1965"/>
                    </a:cubicBezTo>
                    <a:cubicBezTo>
                      <a:pt x="869" y="2089"/>
                      <a:pt x="1053" y="2146"/>
                      <a:pt x="1244" y="2146"/>
                    </a:cubicBezTo>
                    <a:cubicBezTo>
                      <a:pt x="1290" y="2146"/>
                      <a:pt x="1337" y="2142"/>
                      <a:pt x="1384" y="2136"/>
                    </a:cubicBezTo>
                    <a:lnTo>
                      <a:pt x="3503" y="1760"/>
                    </a:lnTo>
                    <a:cubicBezTo>
                      <a:pt x="3605" y="1606"/>
                      <a:pt x="3622" y="1076"/>
                      <a:pt x="3503" y="222"/>
                    </a:cubicBezTo>
                    <a:cubicBezTo>
                      <a:pt x="3246" y="68"/>
                      <a:pt x="2221" y="0"/>
                      <a:pt x="22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51" name="Google Shape;7065;p50">
                <a:extLst>
                  <a:ext uri="{FF2B5EF4-FFF2-40B4-BE49-F238E27FC236}">
                    <a16:creationId xmlns:a16="http://schemas.microsoft.com/office/drawing/2014/main" id="{C2F47B05-1386-45D2-9C50-E35ECD273A54}"/>
                  </a:ext>
                </a:extLst>
              </p:cNvPr>
              <p:cNvSpPr/>
              <p:nvPr/>
            </p:nvSpPr>
            <p:spPr>
              <a:xfrm>
                <a:off x="2450589" y="4474798"/>
                <a:ext cx="144220" cy="59303"/>
              </a:xfrm>
              <a:custGeom>
                <a:avLst/>
                <a:gdLst/>
                <a:ahLst/>
                <a:cxnLst/>
                <a:rect l="l" t="t" r="r" b="b"/>
                <a:pathLst>
                  <a:path w="3582" h="1473" extrusionOk="0">
                    <a:moveTo>
                      <a:pt x="3445" y="1"/>
                    </a:moveTo>
                    <a:cubicBezTo>
                      <a:pt x="3428" y="599"/>
                      <a:pt x="2454" y="855"/>
                      <a:pt x="1890" y="923"/>
                    </a:cubicBezTo>
                    <a:cubicBezTo>
                      <a:pt x="1592" y="959"/>
                      <a:pt x="1270" y="1024"/>
                      <a:pt x="975" y="1024"/>
                    </a:cubicBezTo>
                    <a:cubicBezTo>
                      <a:pt x="711" y="1024"/>
                      <a:pt x="469" y="973"/>
                      <a:pt x="284" y="804"/>
                    </a:cubicBezTo>
                    <a:cubicBezTo>
                      <a:pt x="229" y="754"/>
                      <a:pt x="188" y="732"/>
                      <a:pt x="161" y="732"/>
                    </a:cubicBezTo>
                    <a:cubicBezTo>
                      <a:pt x="1" y="732"/>
                      <a:pt x="289" y="1456"/>
                      <a:pt x="814" y="1470"/>
                    </a:cubicBezTo>
                    <a:cubicBezTo>
                      <a:pt x="878" y="1472"/>
                      <a:pt x="944" y="1473"/>
                      <a:pt x="1010" y="1473"/>
                    </a:cubicBezTo>
                    <a:cubicBezTo>
                      <a:pt x="1580" y="1473"/>
                      <a:pt x="2200" y="1410"/>
                      <a:pt x="2369" y="1333"/>
                    </a:cubicBezTo>
                    <a:cubicBezTo>
                      <a:pt x="2557" y="1248"/>
                      <a:pt x="3360" y="838"/>
                      <a:pt x="3360" y="838"/>
                    </a:cubicBezTo>
                    <a:cubicBezTo>
                      <a:pt x="3360" y="838"/>
                      <a:pt x="3582" y="530"/>
                      <a:pt x="3445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52" name="Google Shape;7066;p50">
                <a:extLst>
                  <a:ext uri="{FF2B5EF4-FFF2-40B4-BE49-F238E27FC236}">
                    <a16:creationId xmlns:a16="http://schemas.microsoft.com/office/drawing/2014/main" id="{6E2670ED-D51E-48EB-B5C9-E98BE3E33230}"/>
                  </a:ext>
                </a:extLst>
              </p:cNvPr>
              <p:cNvSpPr/>
              <p:nvPr/>
            </p:nvSpPr>
            <p:spPr>
              <a:xfrm>
                <a:off x="2353312" y="4489937"/>
                <a:ext cx="243588" cy="64698"/>
              </a:xfrm>
              <a:custGeom>
                <a:avLst/>
                <a:gdLst/>
                <a:ahLst/>
                <a:cxnLst/>
                <a:rect l="l" t="t" r="r" b="b"/>
                <a:pathLst>
                  <a:path w="6050" h="1607" extrusionOk="0">
                    <a:moveTo>
                      <a:pt x="2290" y="1"/>
                    </a:moveTo>
                    <a:cubicBezTo>
                      <a:pt x="2205" y="35"/>
                      <a:pt x="2085" y="86"/>
                      <a:pt x="1931" y="189"/>
                    </a:cubicBezTo>
                    <a:cubicBezTo>
                      <a:pt x="1624" y="359"/>
                      <a:pt x="1590" y="513"/>
                      <a:pt x="1009" y="581"/>
                    </a:cubicBezTo>
                    <a:cubicBezTo>
                      <a:pt x="428" y="650"/>
                      <a:pt x="1" y="992"/>
                      <a:pt x="120" y="1607"/>
                    </a:cubicBezTo>
                    <a:lnTo>
                      <a:pt x="5861" y="1607"/>
                    </a:lnTo>
                    <a:cubicBezTo>
                      <a:pt x="5861" y="1607"/>
                      <a:pt x="6049" y="804"/>
                      <a:pt x="5776" y="462"/>
                    </a:cubicBezTo>
                    <a:lnTo>
                      <a:pt x="3657" y="838"/>
                    </a:lnTo>
                    <a:cubicBezTo>
                      <a:pt x="3610" y="844"/>
                      <a:pt x="3563" y="848"/>
                      <a:pt x="3517" y="848"/>
                    </a:cubicBezTo>
                    <a:cubicBezTo>
                      <a:pt x="3326" y="848"/>
                      <a:pt x="3142" y="791"/>
                      <a:pt x="2991" y="667"/>
                    </a:cubicBezTo>
                    <a:cubicBezTo>
                      <a:pt x="2751" y="479"/>
                      <a:pt x="2427" y="206"/>
                      <a:pt x="22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53" name="Google Shape;7067;p50">
                <a:extLst>
                  <a:ext uri="{FF2B5EF4-FFF2-40B4-BE49-F238E27FC236}">
                    <a16:creationId xmlns:a16="http://schemas.microsoft.com/office/drawing/2014/main" id="{58696342-B9DE-4453-B66E-54B149FDFE2D}"/>
                  </a:ext>
                </a:extLst>
              </p:cNvPr>
              <p:cNvSpPr/>
              <p:nvPr/>
            </p:nvSpPr>
            <p:spPr>
              <a:xfrm>
                <a:off x="2503294" y="3836177"/>
                <a:ext cx="228409" cy="619360"/>
              </a:xfrm>
              <a:custGeom>
                <a:avLst/>
                <a:gdLst/>
                <a:ahLst/>
                <a:cxnLst/>
                <a:rect l="l" t="t" r="r" b="b"/>
                <a:pathLst>
                  <a:path w="5673" h="15384" extrusionOk="0">
                    <a:moveTo>
                      <a:pt x="3596" y="0"/>
                    </a:moveTo>
                    <a:cubicBezTo>
                      <a:pt x="2546" y="0"/>
                      <a:pt x="1646" y="810"/>
                      <a:pt x="1555" y="1902"/>
                    </a:cubicBezTo>
                    <a:cubicBezTo>
                      <a:pt x="1299" y="5456"/>
                      <a:pt x="735" y="12188"/>
                      <a:pt x="0" y="15383"/>
                    </a:cubicBezTo>
                    <a:lnTo>
                      <a:pt x="2068" y="15383"/>
                    </a:lnTo>
                    <a:cubicBezTo>
                      <a:pt x="2068" y="15383"/>
                      <a:pt x="2990" y="11334"/>
                      <a:pt x="4340" y="7746"/>
                    </a:cubicBezTo>
                    <a:cubicBezTo>
                      <a:pt x="5297" y="5183"/>
                      <a:pt x="5656" y="3491"/>
                      <a:pt x="5673" y="2022"/>
                    </a:cubicBezTo>
                    <a:cubicBezTo>
                      <a:pt x="5673" y="1048"/>
                      <a:pt x="4955" y="211"/>
                      <a:pt x="3999" y="40"/>
                    </a:cubicBezTo>
                    <a:cubicBezTo>
                      <a:pt x="3863" y="13"/>
                      <a:pt x="3728" y="0"/>
                      <a:pt x="359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54" name="Google Shape;7068;p50">
                <a:extLst>
                  <a:ext uri="{FF2B5EF4-FFF2-40B4-BE49-F238E27FC236}">
                    <a16:creationId xmlns:a16="http://schemas.microsoft.com/office/drawing/2014/main" id="{25E0A2A6-BA25-4271-937E-51E9F9719C99}"/>
                  </a:ext>
                </a:extLst>
              </p:cNvPr>
              <p:cNvSpPr/>
              <p:nvPr/>
            </p:nvSpPr>
            <p:spPr>
              <a:xfrm>
                <a:off x="2497093" y="2445352"/>
                <a:ext cx="246326" cy="561546"/>
              </a:xfrm>
              <a:custGeom>
                <a:avLst/>
                <a:gdLst/>
                <a:ahLst/>
                <a:cxnLst/>
                <a:rect l="l" t="t" r="r" b="b"/>
                <a:pathLst>
                  <a:path w="6118" h="13948" extrusionOk="0">
                    <a:moveTo>
                      <a:pt x="5656" y="0"/>
                    </a:moveTo>
                    <a:cubicBezTo>
                      <a:pt x="5656" y="0"/>
                      <a:pt x="2427" y="1282"/>
                      <a:pt x="1692" y="2785"/>
                    </a:cubicBezTo>
                    <a:cubicBezTo>
                      <a:pt x="1350" y="3503"/>
                      <a:pt x="1" y="10782"/>
                      <a:pt x="342" y="12285"/>
                    </a:cubicBezTo>
                    <a:cubicBezTo>
                      <a:pt x="577" y="13318"/>
                      <a:pt x="1126" y="13947"/>
                      <a:pt x="1729" y="13947"/>
                    </a:cubicBezTo>
                    <a:cubicBezTo>
                      <a:pt x="2004" y="13947"/>
                      <a:pt x="2291" y="13816"/>
                      <a:pt x="2564" y="13533"/>
                    </a:cubicBezTo>
                    <a:cubicBezTo>
                      <a:pt x="3435" y="12644"/>
                      <a:pt x="6117" y="2461"/>
                      <a:pt x="6117" y="1282"/>
                    </a:cubicBezTo>
                    <a:cubicBezTo>
                      <a:pt x="6117" y="103"/>
                      <a:pt x="5656" y="0"/>
                      <a:pt x="565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55" name="Google Shape;7069;p50">
                <a:extLst>
                  <a:ext uri="{FF2B5EF4-FFF2-40B4-BE49-F238E27FC236}">
                    <a16:creationId xmlns:a16="http://schemas.microsoft.com/office/drawing/2014/main" id="{9FBDEDEB-7909-418F-B3D8-00377447EBE9}"/>
                  </a:ext>
                </a:extLst>
              </p:cNvPr>
              <p:cNvSpPr/>
              <p:nvPr/>
            </p:nvSpPr>
            <p:spPr>
              <a:xfrm>
                <a:off x="2606490" y="2759730"/>
                <a:ext cx="19286" cy="221551"/>
              </a:xfrm>
              <a:custGeom>
                <a:avLst/>
                <a:gdLst/>
                <a:ahLst/>
                <a:cxnLst/>
                <a:rect l="l" t="t" r="r" b="b"/>
                <a:pathLst>
                  <a:path w="479" h="5503" extrusionOk="0">
                    <a:moveTo>
                      <a:pt x="325" y="1"/>
                    </a:moveTo>
                    <a:lnTo>
                      <a:pt x="0" y="5502"/>
                    </a:lnTo>
                    <a:lnTo>
                      <a:pt x="479" y="4375"/>
                    </a:lnTo>
                    <a:lnTo>
                      <a:pt x="325" y="1"/>
                    </a:ln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56" name="Google Shape;7070;p50">
                <a:extLst>
                  <a:ext uri="{FF2B5EF4-FFF2-40B4-BE49-F238E27FC236}">
                    <a16:creationId xmlns:a16="http://schemas.microsoft.com/office/drawing/2014/main" id="{7030C309-F143-45E2-8056-9121088559C4}"/>
                  </a:ext>
                </a:extLst>
              </p:cNvPr>
              <p:cNvSpPr/>
              <p:nvPr/>
            </p:nvSpPr>
            <p:spPr>
              <a:xfrm>
                <a:off x="2188191" y="2902142"/>
                <a:ext cx="440351" cy="312337"/>
              </a:xfrm>
              <a:custGeom>
                <a:avLst/>
                <a:gdLst/>
                <a:ahLst/>
                <a:cxnLst/>
                <a:rect l="l" t="t" r="r" b="b"/>
                <a:pathLst>
                  <a:path w="10937" h="7758" extrusionOk="0">
                    <a:moveTo>
                      <a:pt x="8954" y="1"/>
                    </a:moveTo>
                    <a:lnTo>
                      <a:pt x="8510" y="274"/>
                    </a:lnTo>
                    <a:cubicBezTo>
                      <a:pt x="7621" y="1453"/>
                      <a:pt x="2085" y="5434"/>
                      <a:pt x="1248" y="6152"/>
                    </a:cubicBezTo>
                    <a:lnTo>
                      <a:pt x="1" y="7211"/>
                    </a:lnTo>
                    <a:lnTo>
                      <a:pt x="1692" y="7758"/>
                    </a:lnTo>
                    <a:cubicBezTo>
                      <a:pt x="1692" y="7758"/>
                      <a:pt x="9518" y="3725"/>
                      <a:pt x="10236" y="2188"/>
                    </a:cubicBezTo>
                    <a:cubicBezTo>
                      <a:pt x="10936" y="667"/>
                      <a:pt x="8954" y="1"/>
                      <a:pt x="895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57" name="Google Shape;7071;p50">
                <a:extLst>
                  <a:ext uri="{FF2B5EF4-FFF2-40B4-BE49-F238E27FC236}">
                    <a16:creationId xmlns:a16="http://schemas.microsoft.com/office/drawing/2014/main" id="{7270C08A-375E-4A57-80B3-71D683050860}"/>
                  </a:ext>
                </a:extLst>
              </p:cNvPr>
              <p:cNvSpPr/>
              <p:nvPr/>
            </p:nvSpPr>
            <p:spPr>
              <a:xfrm>
                <a:off x="2625736" y="2445352"/>
                <a:ext cx="486411" cy="741589"/>
              </a:xfrm>
              <a:custGeom>
                <a:avLst/>
                <a:gdLst/>
                <a:ahLst/>
                <a:cxnLst/>
                <a:rect l="l" t="t" r="r" b="b"/>
                <a:pathLst>
                  <a:path w="12081" h="18420" extrusionOk="0">
                    <a:moveTo>
                      <a:pt x="4956" y="0"/>
                    </a:moveTo>
                    <a:cubicBezTo>
                      <a:pt x="4956" y="0"/>
                      <a:pt x="1744" y="581"/>
                      <a:pt x="872" y="1555"/>
                    </a:cubicBezTo>
                    <a:cubicBezTo>
                      <a:pt x="1" y="2512"/>
                      <a:pt x="1" y="5639"/>
                      <a:pt x="1" y="5639"/>
                    </a:cubicBezTo>
                    <a:lnTo>
                      <a:pt x="240" y="18419"/>
                    </a:lnTo>
                    <a:lnTo>
                      <a:pt x="11927" y="18419"/>
                    </a:lnTo>
                    <a:cubicBezTo>
                      <a:pt x="12081" y="15292"/>
                      <a:pt x="10628" y="4289"/>
                      <a:pt x="8629" y="1555"/>
                    </a:cubicBezTo>
                    <a:lnTo>
                      <a:pt x="49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58" name="Google Shape;7072;p50">
                <a:extLst>
                  <a:ext uri="{FF2B5EF4-FFF2-40B4-BE49-F238E27FC236}">
                    <a16:creationId xmlns:a16="http://schemas.microsoft.com/office/drawing/2014/main" id="{C93E848E-B477-4A2D-8171-987F2C824F94}"/>
                  </a:ext>
                </a:extLst>
              </p:cNvPr>
              <p:cNvSpPr/>
              <p:nvPr/>
            </p:nvSpPr>
            <p:spPr>
              <a:xfrm>
                <a:off x="2604295" y="2450079"/>
                <a:ext cx="210935" cy="122954"/>
              </a:xfrm>
              <a:custGeom>
                <a:avLst/>
                <a:gdLst/>
                <a:ahLst/>
                <a:cxnLst/>
                <a:rect l="l" t="t" r="r" b="b"/>
                <a:pathLst>
                  <a:path w="5239" h="3054" extrusionOk="0">
                    <a:moveTo>
                      <a:pt x="3017" y="0"/>
                    </a:moveTo>
                    <a:cubicBezTo>
                      <a:pt x="3017" y="0"/>
                      <a:pt x="830" y="718"/>
                      <a:pt x="403" y="1401"/>
                    </a:cubicBezTo>
                    <a:cubicBezTo>
                      <a:pt x="0" y="2030"/>
                      <a:pt x="1345" y="3053"/>
                      <a:pt x="2488" y="3053"/>
                    </a:cubicBezTo>
                    <a:cubicBezTo>
                      <a:pt x="2557" y="3053"/>
                      <a:pt x="2625" y="3049"/>
                      <a:pt x="2693" y="3042"/>
                    </a:cubicBezTo>
                    <a:cubicBezTo>
                      <a:pt x="3889" y="2888"/>
                      <a:pt x="5238" y="1316"/>
                      <a:pt x="4572" y="547"/>
                    </a:cubicBezTo>
                    <a:lnTo>
                      <a:pt x="4914" y="393"/>
                    </a:lnTo>
                    <a:lnTo>
                      <a:pt x="3017" y="0"/>
                    </a:ln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59" name="Google Shape;7073;p50">
                <a:extLst>
                  <a:ext uri="{FF2B5EF4-FFF2-40B4-BE49-F238E27FC236}">
                    <a16:creationId xmlns:a16="http://schemas.microsoft.com/office/drawing/2014/main" id="{80796451-0C89-4132-BB44-EF61B44416D2}"/>
                  </a:ext>
                </a:extLst>
              </p:cNvPr>
              <p:cNvSpPr/>
              <p:nvPr/>
            </p:nvSpPr>
            <p:spPr>
              <a:xfrm>
                <a:off x="2633990" y="2589817"/>
                <a:ext cx="471957" cy="597136"/>
              </a:xfrm>
              <a:custGeom>
                <a:avLst/>
                <a:gdLst/>
                <a:ahLst/>
                <a:cxnLst/>
                <a:rect l="l" t="t" r="r" b="b"/>
                <a:pathLst>
                  <a:path w="11722" h="14832" extrusionOk="0">
                    <a:moveTo>
                      <a:pt x="9159" y="0"/>
                    </a:moveTo>
                    <a:lnTo>
                      <a:pt x="9039" y="6339"/>
                    </a:lnTo>
                    <a:lnTo>
                      <a:pt x="1" y="13140"/>
                    </a:lnTo>
                    <a:lnTo>
                      <a:pt x="1" y="14831"/>
                    </a:lnTo>
                    <a:lnTo>
                      <a:pt x="11722" y="14831"/>
                    </a:lnTo>
                    <a:cubicBezTo>
                      <a:pt x="11722" y="14831"/>
                      <a:pt x="11500" y="13533"/>
                      <a:pt x="11500" y="10731"/>
                    </a:cubicBezTo>
                    <a:cubicBezTo>
                      <a:pt x="11500" y="8731"/>
                      <a:pt x="10714" y="7057"/>
                      <a:pt x="9159" y="0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60" name="Google Shape;7074;p50">
                <a:extLst>
                  <a:ext uri="{FF2B5EF4-FFF2-40B4-BE49-F238E27FC236}">
                    <a16:creationId xmlns:a16="http://schemas.microsoft.com/office/drawing/2014/main" id="{AB8BCE3D-3348-4E98-A072-38C9E44930F6}"/>
                  </a:ext>
                </a:extLst>
              </p:cNvPr>
              <p:cNvSpPr/>
              <p:nvPr/>
            </p:nvSpPr>
            <p:spPr>
              <a:xfrm>
                <a:off x="2633990" y="2589817"/>
                <a:ext cx="326005" cy="529016"/>
              </a:xfrm>
              <a:custGeom>
                <a:avLst/>
                <a:gdLst/>
                <a:ahLst/>
                <a:cxnLst/>
                <a:rect l="l" t="t" r="r" b="b"/>
                <a:pathLst>
                  <a:path w="8097" h="13140" extrusionOk="0">
                    <a:moveTo>
                      <a:pt x="6203" y="0"/>
                    </a:moveTo>
                    <a:lnTo>
                      <a:pt x="6203" y="513"/>
                    </a:lnTo>
                    <a:cubicBezTo>
                      <a:pt x="6203" y="513"/>
                      <a:pt x="6211" y="546"/>
                      <a:pt x="6227" y="608"/>
                    </a:cubicBezTo>
                    <a:lnTo>
                      <a:pt x="6227" y="608"/>
                    </a:lnTo>
                    <a:cubicBezTo>
                      <a:pt x="6220" y="412"/>
                      <a:pt x="6212" y="209"/>
                      <a:pt x="6203" y="0"/>
                    </a:cubicBezTo>
                    <a:close/>
                    <a:moveTo>
                      <a:pt x="6227" y="608"/>
                    </a:moveTo>
                    <a:lnTo>
                      <a:pt x="6227" y="608"/>
                    </a:lnTo>
                    <a:cubicBezTo>
                      <a:pt x="6410" y="5968"/>
                      <a:pt x="5714" y="6530"/>
                      <a:pt x="4016" y="8937"/>
                    </a:cubicBezTo>
                    <a:cubicBezTo>
                      <a:pt x="2495" y="11106"/>
                      <a:pt x="1" y="11294"/>
                      <a:pt x="1" y="11294"/>
                    </a:cubicBezTo>
                    <a:lnTo>
                      <a:pt x="1" y="13140"/>
                    </a:lnTo>
                    <a:cubicBezTo>
                      <a:pt x="1" y="13140"/>
                      <a:pt x="5417" y="10679"/>
                      <a:pt x="5537" y="10611"/>
                    </a:cubicBezTo>
                    <a:cubicBezTo>
                      <a:pt x="5656" y="10526"/>
                      <a:pt x="7980" y="8526"/>
                      <a:pt x="8048" y="8321"/>
                    </a:cubicBezTo>
                    <a:cubicBezTo>
                      <a:pt x="8096" y="8130"/>
                      <a:pt x="6445" y="1483"/>
                      <a:pt x="6227" y="608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61" name="Google Shape;7075;p50">
                <a:extLst>
                  <a:ext uri="{FF2B5EF4-FFF2-40B4-BE49-F238E27FC236}">
                    <a16:creationId xmlns:a16="http://schemas.microsoft.com/office/drawing/2014/main" id="{03BC6DF6-D97F-43AA-87EC-C9DBFFE12CC4}"/>
                  </a:ext>
                </a:extLst>
              </p:cNvPr>
              <p:cNvSpPr/>
              <p:nvPr/>
            </p:nvSpPr>
            <p:spPr>
              <a:xfrm>
                <a:off x="2729415" y="2423207"/>
                <a:ext cx="333897" cy="577288"/>
              </a:xfrm>
              <a:custGeom>
                <a:avLst/>
                <a:gdLst/>
                <a:ahLst/>
                <a:cxnLst/>
                <a:rect l="l" t="t" r="r" b="b"/>
                <a:pathLst>
                  <a:path w="8293" h="14339" extrusionOk="0">
                    <a:moveTo>
                      <a:pt x="1673" y="1"/>
                    </a:moveTo>
                    <a:cubicBezTo>
                      <a:pt x="1369" y="1"/>
                      <a:pt x="1052" y="18"/>
                      <a:pt x="723" y="55"/>
                    </a:cubicBezTo>
                    <a:cubicBezTo>
                      <a:pt x="723" y="55"/>
                      <a:pt x="640" y="22"/>
                      <a:pt x="531" y="22"/>
                    </a:cubicBezTo>
                    <a:cubicBezTo>
                      <a:pt x="316" y="22"/>
                      <a:pt x="0" y="150"/>
                      <a:pt x="23" y="909"/>
                    </a:cubicBezTo>
                    <a:cubicBezTo>
                      <a:pt x="23" y="909"/>
                      <a:pt x="359" y="850"/>
                      <a:pt x="820" y="850"/>
                    </a:cubicBezTo>
                    <a:cubicBezTo>
                      <a:pt x="1721" y="850"/>
                      <a:pt x="3101" y="1074"/>
                      <a:pt x="3406" y="2396"/>
                    </a:cubicBezTo>
                    <a:cubicBezTo>
                      <a:pt x="3850" y="4395"/>
                      <a:pt x="4004" y="10614"/>
                      <a:pt x="3953" y="12647"/>
                    </a:cubicBezTo>
                    <a:cubicBezTo>
                      <a:pt x="3921" y="13913"/>
                      <a:pt x="4898" y="14339"/>
                      <a:pt x="5860" y="14339"/>
                    </a:cubicBezTo>
                    <a:cubicBezTo>
                      <a:pt x="6456" y="14339"/>
                      <a:pt x="7047" y="14175"/>
                      <a:pt x="7387" y="13946"/>
                    </a:cubicBezTo>
                    <a:cubicBezTo>
                      <a:pt x="8293" y="13348"/>
                      <a:pt x="6669" y="2447"/>
                      <a:pt x="6311" y="1832"/>
                    </a:cubicBezTo>
                    <a:cubicBezTo>
                      <a:pt x="6004" y="1280"/>
                      <a:pt x="4310" y="1"/>
                      <a:pt x="167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62" name="Google Shape;7076;p50">
                <a:extLst>
                  <a:ext uri="{FF2B5EF4-FFF2-40B4-BE49-F238E27FC236}">
                    <a16:creationId xmlns:a16="http://schemas.microsoft.com/office/drawing/2014/main" id="{6BD37CDD-618B-4555-AF8F-87D0C0D672AE}"/>
                  </a:ext>
                </a:extLst>
              </p:cNvPr>
              <p:cNvSpPr/>
              <p:nvPr/>
            </p:nvSpPr>
            <p:spPr>
              <a:xfrm>
                <a:off x="2339542" y="1989849"/>
                <a:ext cx="476104" cy="332346"/>
              </a:xfrm>
              <a:custGeom>
                <a:avLst/>
                <a:gdLst/>
                <a:ahLst/>
                <a:cxnLst/>
                <a:rect l="l" t="t" r="r" b="b"/>
                <a:pathLst>
                  <a:path w="11825" h="8255" extrusionOk="0">
                    <a:moveTo>
                      <a:pt x="3430" y="0"/>
                    </a:moveTo>
                    <a:cubicBezTo>
                      <a:pt x="2980" y="0"/>
                      <a:pt x="2588" y="35"/>
                      <a:pt x="2307" y="122"/>
                    </a:cubicBezTo>
                    <a:cubicBezTo>
                      <a:pt x="1402" y="412"/>
                      <a:pt x="667" y="1779"/>
                      <a:pt x="240" y="2736"/>
                    </a:cubicBezTo>
                    <a:cubicBezTo>
                      <a:pt x="1" y="3317"/>
                      <a:pt x="35" y="3983"/>
                      <a:pt x="360" y="4513"/>
                    </a:cubicBezTo>
                    <a:lnTo>
                      <a:pt x="1846" y="6939"/>
                    </a:lnTo>
                    <a:lnTo>
                      <a:pt x="8288" y="8255"/>
                    </a:lnTo>
                    <a:lnTo>
                      <a:pt x="10697" y="6939"/>
                    </a:lnTo>
                    <a:cubicBezTo>
                      <a:pt x="10697" y="6939"/>
                      <a:pt x="11825" y="3351"/>
                      <a:pt x="11073" y="2668"/>
                    </a:cubicBezTo>
                    <a:cubicBezTo>
                      <a:pt x="10491" y="2126"/>
                      <a:pt x="9265" y="2064"/>
                      <a:pt x="8740" y="2064"/>
                    </a:cubicBezTo>
                    <a:cubicBezTo>
                      <a:pt x="8586" y="2064"/>
                      <a:pt x="8493" y="2070"/>
                      <a:pt x="8493" y="2070"/>
                    </a:cubicBezTo>
                    <a:lnTo>
                      <a:pt x="8459" y="1950"/>
                    </a:lnTo>
                    <a:cubicBezTo>
                      <a:pt x="8322" y="1147"/>
                      <a:pt x="7690" y="498"/>
                      <a:pt x="6887" y="361"/>
                    </a:cubicBezTo>
                    <a:cubicBezTo>
                      <a:pt x="5868" y="193"/>
                      <a:pt x="4487" y="0"/>
                      <a:pt x="3430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63" name="Google Shape;7077;p50">
                <a:extLst>
                  <a:ext uri="{FF2B5EF4-FFF2-40B4-BE49-F238E27FC236}">
                    <a16:creationId xmlns:a16="http://schemas.microsoft.com/office/drawing/2014/main" id="{9241D92F-F204-4ED2-A7C3-F9AB4DD6EBFE}"/>
                  </a:ext>
                </a:extLst>
              </p:cNvPr>
              <p:cNvSpPr/>
              <p:nvPr/>
            </p:nvSpPr>
            <p:spPr>
              <a:xfrm>
                <a:off x="2660846" y="2363496"/>
                <a:ext cx="135564" cy="159349"/>
              </a:xfrm>
              <a:custGeom>
                <a:avLst/>
                <a:gdLst/>
                <a:ahLst/>
                <a:cxnLst/>
                <a:rect l="l" t="t" r="r" b="b"/>
                <a:pathLst>
                  <a:path w="3367" h="3958" extrusionOk="0">
                    <a:moveTo>
                      <a:pt x="1726" y="0"/>
                    </a:moveTo>
                    <a:lnTo>
                      <a:pt x="0" y="1435"/>
                    </a:lnTo>
                    <a:cubicBezTo>
                      <a:pt x="0" y="1435"/>
                      <a:pt x="684" y="2102"/>
                      <a:pt x="1367" y="3503"/>
                    </a:cubicBezTo>
                    <a:cubicBezTo>
                      <a:pt x="1500" y="3782"/>
                      <a:pt x="1788" y="3958"/>
                      <a:pt x="2094" y="3958"/>
                    </a:cubicBezTo>
                    <a:cubicBezTo>
                      <a:pt x="2182" y="3958"/>
                      <a:pt x="2271" y="3943"/>
                      <a:pt x="2358" y="3913"/>
                    </a:cubicBezTo>
                    <a:cubicBezTo>
                      <a:pt x="2512" y="3862"/>
                      <a:pt x="2683" y="3793"/>
                      <a:pt x="2836" y="3708"/>
                    </a:cubicBezTo>
                    <a:cubicBezTo>
                      <a:pt x="3229" y="3486"/>
                      <a:pt x="3366" y="2973"/>
                      <a:pt x="3144" y="2580"/>
                    </a:cubicBezTo>
                    <a:lnTo>
                      <a:pt x="1726" y="0"/>
                    </a:lnTo>
                    <a:close/>
                  </a:path>
                </a:pathLst>
              </a:custGeom>
              <a:solidFill>
                <a:srgbClr val="AD5A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64" name="Google Shape;7078;p50">
                <a:extLst>
                  <a:ext uri="{FF2B5EF4-FFF2-40B4-BE49-F238E27FC236}">
                    <a16:creationId xmlns:a16="http://schemas.microsoft.com/office/drawing/2014/main" id="{BB16AD1F-25A2-4F10-812E-68C0EC0DEBB7}"/>
                  </a:ext>
                </a:extLst>
              </p:cNvPr>
              <p:cNvSpPr/>
              <p:nvPr/>
            </p:nvSpPr>
            <p:spPr>
              <a:xfrm>
                <a:off x="2660846" y="2364180"/>
                <a:ext cx="88779" cy="113533"/>
              </a:xfrm>
              <a:custGeom>
                <a:avLst/>
                <a:gdLst/>
                <a:ahLst/>
                <a:cxnLst/>
                <a:rect l="l" t="t" r="r" b="b"/>
                <a:pathLst>
                  <a:path w="2205" h="2820" extrusionOk="0">
                    <a:moveTo>
                      <a:pt x="1931" y="0"/>
                    </a:moveTo>
                    <a:lnTo>
                      <a:pt x="0" y="1418"/>
                    </a:lnTo>
                    <a:lnTo>
                      <a:pt x="1008" y="2819"/>
                    </a:lnTo>
                    <a:cubicBezTo>
                      <a:pt x="1008" y="2819"/>
                      <a:pt x="2204" y="1606"/>
                      <a:pt x="1897" y="274"/>
                    </a:cubicBezTo>
                    <a:lnTo>
                      <a:pt x="1931" y="0"/>
                    </a:ln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65" name="Google Shape;7079;p50">
                <a:extLst>
                  <a:ext uri="{FF2B5EF4-FFF2-40B4-BE49-F238E27FC236}">
                    <a16:creationId xmlns:a16="http://schemas.microsoft.com/office/drawing/2014/main" id="{4C29296E-765A-43EC-9E63-719B09BCE3A7}"/>
                  </a:ext>
                </a:extLst>
              </p:cNvPr>
              <p:cNvSpPr/>
              <p:nvPr/>
            </p:nvSpPr>
            <p:spPr>
              <a:xfrm>
                <a:off x="2399414" y="2165560"/>
                <a:ext cx="379232" cy="299414"/>
              </a:xfrm>
              <a:custGeom>
                <a:avLst/>
                <a:gdLst/>
                <a:ahLst/>
                <a:cxnLst/>
                <a:rect l="l" t="t" r="r" b="b"/>
                <a:pathLst>
                  <a:path w="9419" h="7437" extrusionOk="0">
                    <a:moveTo>
                      <a:pt x="4665" y="1"/>
                    </a:moveTo>
                    <a:cubicBezTo>
                      <a:pt x="3605" y="1"/>
                      <a:pt x="2311" y="101"/>
                      <a:pt x="1589" y="525"/>
                    </a:cubicBezTo>
                    <a:cubicBezTo>
                      <a:pt x="240" y="1328"/>
                      <a:pt x="0" y="1841"/>
                      <a:pt x="838" y="3242"/>
                    </a:cubicBezTo>
                    <a:cubicBezTo>
                      <a:pt x="838" y="3242"/>
                      <a:pt x="1624" y="4455"/>
                      <a:pt x="2187" y="5599"/>
                    </a:cubicBezTo>
                    <a:cubicBezTo>
                      <a:pt x="2632" y="6505"/>
                      <a:pt x="3469" y="7154"/>
                      <a:pt x="4460" y="7359"/>
                    </a:cubicBezTo>
                    <a:cubicBezTo>
                      <a:pt x="4693" y="7411"/>
                      <a:pt x="4928" y="7437"/>
                      <a:pt x="5161" y="7437"/>
                    </a:cubicBezTo>
                    <a:cubicBezTo>
                      <a:pt x="6074" y="7437"/>
                      <a:pt x="6961" y="7049"/>
                      <a:pt x="7587" y="6368"/>
                    </a:cubicBezTo>
                    <a:lnTo>
                      <a:pt x="8356" y="5531"/>
                    </a:lnTo>
                    <a:lnTo>
                      <a:pt x="8578" y="3498"/>
                    </a:lnTo>
                    <a:cubicBezTo>
                      <a:pt x="8578" y="3498"/>
                      <a:pt x="9141" y="3207"/>
                      <a:pt x="9312" y="2148"/>
                    </a:cubicBezTo>
                    <a:cubicBezTo>
                      <a:pt x="9418" y="1541"/>
                      <a:pt x="9112" y="919"/>
                      <a:pt x="8754" y="919"/>
                    </a:cubicBezTo>
                    <a:cubicBezTo>
                      <a:pt x="8476" y="919"/>
                      <a:pt x="8168" y="1292"/>
                      <a:pt x="7997" y="2336"/>
                    </a:cubicBezTo>
                    <a:lnTo>
                      <a:pt x="7945" y="3002"/>
                    </a:lnTo>
                    <a:lnTo>
                      <a:pt x="6374" y="81"/>
                    </a:lnTo>
                    <a:cubicBezTo>
                      <a:pt x="6374" y="81"/>
                      <a:pt x="5612" y="1"/>
                      <a:pt x="4665" y="1"/>
                    </a:cubicBezTo>
                    <a:close/>
                  </a:path>
                </a:pathLst>
              </a:custGeom>
              <a:solidFill>
                <a:srgbClr val="AD5A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66" name="Google Shape;7080;p50">
                <a:extLst>
                  <a:ext uri="{FF2B5EF4-FFF2-40B4-BE49-F238E27FC236}">
                    <a16:creationId xmlns:a16="http://schemas.microsoft.com/office/drawing/2014/main" id="{037837F6-B84E-47F5-9DD7-E81111A36ABD}"/>
                  </a:ext>
                </a:extLst>
              </p:cNvPr>
              <p:cNvSpPr/>
              <p:nvPr/>
            </p:nvSpPr>
            <p:spPr>
              <a:xfrm>
                <a:off x="2487397" y="2272931"/>
                <a:ext cx="22748" cy="31644"/>
              </a:xfrm>
              <a:custGeom>
                <a:avLst/>
                <a:gdLst/>
                <a:ahLst/>
                <a:cxnLst/>
                <a:rect l="l" t="t" r="r" b="b"/>
                <a:pathLst>
                  <a:path w="565" h="786" extrusionOk="0">
                    <a:moveTo>
                      <a:pt x="144" y="1"/>
                    </a:moveTo>
                    <a:cubicBezTo>
                      <a:pt x="129" y="1"/>
                      <a:pt x="115" y="4"/>
                      <a:pt x="103" y="12"/>
                    </a:cubicBezTo>
                    <a:cubicBezTo>
                      <a:pt x="1" y="46"/>
                      <a:pt x="18" y="268"/>
                      <a:pt x="120" y="473"/>
                    </a:cubicBezTo>
                    <a:cubicBezTo>
                      <a:pt x="212" y="657"/>
                      <a:pt x="359" y="786"/>
                      <a:pt x="450" y="786"/>
                    </a:cubicBezTo>
                    <a:cubicBezTo>
                      <a:pt x="461" y="786"/>
                      <a:pt x="470" y="784"/>
                      <a:pt x="479" y="780"/>
                    </a:cubicBezTo>
                    <a:cubicBezTo>
                      <a:pt x="564" y="729"/>
                      <a:pt x="564" y="524"/>
                      <a:pt x="462" y="302"/>
                    </a:cubicBezTo>
                    <a:cubicBezTo>
                      <a:pt x="359" y="126"/>
                      <a:pt x="232" y="1"/>
                      <a:pt x="1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67" name="Google Shape;7081;p50">
                <a:extLst>
                  <a:ext uri="{FF2B5EF4-FFF2-40B4-BE49-F238E27FC236}">
                    <a16:creationId xmlns:a16="http://schemas.microsoft.com/office/drawing/2014/main" id="{489FC537-8EA8-418A-8D94-F2D89720F4E7}"/>
                  </a:ext>
                </a:extLst>
              </p:cNvPr>
              <p:cNvSpPr/>
              <p:nvPr/>
            </p:nvSpPr>
            <p:spPr>
              <a:xfrm>
                <a:off x="2595484" y="2228570"/>
                <a:ext cx="22748" cy="31644"/>
              </a:xfrm>
              <a:custGeom>
                <a:avLst/>
                <a:gdLst/>
                <a:ahLst/>
                <a:cxnLst/>
                <a:rect l="l" t="t" r="r" b="b"/>
                <a:pathLst>
                  <a:path w="565" h="786" extrusionOk="0">
                    <a:moveTo>
                      <a:pt x="144" y="1"/>
                    </a:moveTo>
                    <a:cubicBezTo>
                      <a:pt x="129" y="1"/>
                      <a:pt x="115" y="4"/>
                      <a:pt x="103" y="12"/>
                    </a:cubicBezTo>
                    <a:cubicBezTo>
                      <a:pt x="0" y="46"/>
                      <a:pt x="18" y="268"/>
                      <a:pt x="120" y="473"/>
                    </a:cubicBezTo>
                    <a:cubicBezTo>
                      <a:pt x="212" y="657"/>
                      <a:pt x="359" y="786"/>
                      <a:pt x="450" y="786"/>
                    </a:cubicBezTo>
                    <a:cubicBezTo>
                      <a:pt x="460" y="786"/>
                      <a:pt x="470" y="784"/>
                      <a:pt x="479" y="781"/>
                    </a:cubicBezTo>
                    <a:cubicBezTo>
                      <a:pt x="564" y="729"/>
                      <a:pt x="564" y="524"/>
                      <a:pt x="462" y="302"/>
                    </a:cubicBezTo>
                    <a:cubicBezTo>
                      <a:pt x="374" y="126"/>
                      <a:pt x="236" y="1"/>
                      <a:pt x="1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68" name="Google Shape;7082;p50">
                <a:extLst>
                  <a:ext uri="{FF2B5EF4-FFF2-40B4-BE49-F238E27FC236}">
                    <a16:creationId xmlns:a16="http://schemas.microsoft.com/office/drawing/2014/main" id="{510B61DD-2EAB-4B06-967E-4937A448EB51}"/>
                  </a:ext>
                </a:extLst>
              </p:cNvPr>
              <p:cNvSpPr/>
              <p:nvPr/>
            </p:nvSpPr>
            <p:spPr>
              <a:xfrm>
                <a:off x="2575527" y="2322870"/>
                <a:ext cx="119056" cy="83177"/>
              </a:xfrm>
              <a:custGeom>
                <a:avLst/>
                <a:gdLst/>
                <a:ahLst/>
                <a:cxnLst/>
                <a:rect l="l" t="t" r="r" b="b"/>
                <a:pathLst>
                  <a:path w="2957" h="2066" extrusionOk="0">
                    <a:moveTo>
                      <a:pt x="2341" y="1"/>
                    </a:moveTo>
                    <a:lnTo>
                      <a:pt x="0" y="1607"/>
                    </a:lnTo>
                    <a:cubicBezTo>
                      <a:pt x="0" y="1607"/>
                      <a:pt x="381" y="2065"/>
                      <a:pt x="994" y="2065"/>
                    </a:cubicBezTo>
                    <a:cubicBezTo>
                      <a:pt x="1243" y="2065"/>
                      <a:pt x="1530" y="1990"/>
                      <a:pt x="1846" y="1778"/>
                    </a:cubicBezTo>
                    <a:cubicBezTo>
                      <a:pt x="2956" y="1043"/>
                      <a:pt x="2341" y="1"/>
                      <a:pt x="2341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69" name="Google Shape;7083;p50">
                <a:extLst>
                  <a:ext uri="{FF2B5EF4-FFF2-40B4-BE49-F238E27FC236}">
                    <a16:creationId xmlns:a16="http://schemas.microsoft.com/office/drawing/2014/main" id="{EC9F9CFA-5E08-40F3-8823-AF1C15735CA0}"/>
                  </a:ext>
                </a:extLst>
              </p:cNvPr>
              <p:cNvSpPr/>
              <p:nvPr/>
            </p:nvSpPr>
            <p:spPr>
              <a:xfrm>
                <a:off x="2690359" y="3425005"/>
                <a:ext cx="163828" cy="508967"/>
              </a:xfrm>
              <a:custGeom>
                <a:avLst/>
                <a:gdLst/>
                <a:ahLst/>
                <a:cxnLst/>
                <a:rect l="l" t="t" r="r" b="b"/>
                <a:pathLst>
                  <a:path w="4069" h="12642" extrusionOk="0">
                    <a:moveTo>
                      <a:pt x="2616" y="0"/>
                    </a:moveTo>
                    <a:cubicBezTo>
                      <a:pt x="2616" y="0"/>
                      <a:pt x="2326" y="7518"/>
                      <a:pt x="993" y="10303"/>
                    </a:cubicBezTo>
                    <a:cubicBezTo>
                      <a:pt x="1" y="12376"/>
                      <a:pt x="97" y="12641"/>
                      <a:pt x="212" y="12641"/>
                    </a:cubicBezTo>
                    <a:cubicBezTo>
                      <a:pt x="251" y="12641"/>
                      <a:pt x="292" y="12610"/>
                      <a:pt x="292" y="12610"/>
                    </a:cubicBezTo>
                    <a:cubicBezTo>
                      <a:pt x="292" y="12610"/>
                      <a:pt x="2787" y="7945"/>
                      <a:pt x="4068" y="4374"/>
                    </a:cubicBezTo>
                    <a:lnTo>
                      <a:pt x="2616" y="0"/>
                    </a:ln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70" name="Google Shape;7084;p50">
                <a:extLst>
                  <a:ext uri="{FF2B5EF4-FFF2-40B4-BE49-F238E27FC236}">
                    <a16:creationId xmlns:a16="http://schemas.microsoft.com/office/drawing/2014/main" id="{1C8915C0-D5A4-4D7A-8B26-C6D873AEF4BF}"/>
                  </a:ext>
                </a:extLst>
              </p:cNvPr>
              <p:cNvSpPr/>
              <p:nvPr/>
            </p:nvSpPr>
            <p:spPr>
              <a:xfrm>
                <a:off x="2997933" y="3894841"/>
                <a:ext cx="108709" cy="39938"/>
              </a:xfrm>
              <a:custGeom>
                <a:avLst/>
                <a:gdLst/>
                <a:ahLst/>
                <a:cxnLst/>
                <a:rect l="l" t="t" r="r" b="b"/>
                <a:pathLst>
                  <a:path w="2700" h="992" extrusionOk="0">
                    <a:moveTo>
                      <a:pt x="2700" y="1"/>
                    </a:moveTo>
                    <a:lnTo>
                      <a:pt x="2700" y="1"/>
                    </a:lnTo>
                    <a:cubicBezTo>
                      <a:pt x="2700" y="1"/>
                      <a:pt x="2580" y="102"/>
                      <a:pt x="2378" y="239"/>
                    </a:cubicBezTo>
                    <a:lnTo>
                      <a:pt x="2378" y="239"/>
                    </a:lnTo>
                    <a:cubicBezTo>
                      <a:pt x="2595" y="123"/>
                      <a:pt x="2700" y="1"/>
                      <a:pt x="2700" y="1"/>
                    </a:cubicBezTo>
                    <a:close/>
                    <a:moveTo>
                      <a:pt x="0" y="1"/>
                    </a:moveTo>
                    <a:lnTo>
                      <a:pt x="462" y="992"/>
                    </a:lnTo>
                    <a:cubicBezTo>
                      <a:pt x="1236" y="935"/>
                      <a:pt x="1973" y="514"/>
                      <a:pt x="2378" y="239"/>
                    </a:cubicBezTo>
                    <a:lnTo>
                      <a:pt x="2378" y="239"/>
                    </a:lnTo>
                    <a:cubicBezTo>
                      <a:pt x="2183" y="343"/>
                      <a:pt x="1899" y="441"/>
                      <a:pt x="1520" y="441"/>
                    </a:cubicBezTo>
                    <a:cubicBezTo>
                      <a:pt x="1120" y="441"/>
                      <a:pt x="615" y="331"/>
                      <a:pt x="0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71" name="Google Shape;7085;p50">
                <a:extLst>
                  <a:ext uri="{FF2B5EF4-FFF2-40B4-BE49-F238E27FC236}">
                    <a16:creationId xmlns:a16="http://schemas.microsoft.com/office/drawing/2014/main" id="{3DE99C7B-603F-42F1-B724-5F1A9B9CDF87}"/>
                  </a:ext>
                </a:extLst>
              </p:cNvPr>
              <p:cNvSpPr/>
              <p:nvPr/>
            </p:nvSpPr>
            <p:spPr>
              <a:xfrm>
                <a:off x="2633990" y="3184189"/>
                <a:ext cx="472641" cy="42031"/>
              </a:xfrm>
              <a:custGeom>
                <a:avLst/>
                <a:gdLst/>
                <a:ahLst/>
                <a:cxnLst/>
                <a:rect l="l" t="t" r="r" b="b"/>
                <a:pathLst>
                  <a:path w="11739" h="1044" extrusionOk="0">
                    <a:moveTo>
                      <a:pt x="1" y="1"/>
                    </a:moveTo>
                    <a:lnTo>
                      <a:pt x="1" y="1043"/>
                    </a:lnTo>
                    <a:cubicBezTo>
                      <a:pt x="1" y="1043"/>
                      <a:pt x="7587" y="1026"/>
                      <a:pt x="11739" y="753"/>
                    </a:cubicBezTo>
                    <a:lnTo>
                      <a:pt x="11722" y="69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72" name="Google Shape;7086;p50">
                <a:extLst>
                  <a:ext uri="{FF2B5EF4-FFF2-40B4-BE49-F238E27FC236}">
                    <a16:creationId xmlns:a16="http://schemas.microsoft.com/office/drawing/2014/main" id="{2EF0F36C-449B-4815-B761-FEE31B3B04BA}"/>
                  </a:ext>
                </a:extLst>
              </p:cNvPr>
              <p:cNvSpPr/>
              <p:nvPr/>
            </p:nvSpPr>
            <p:spPr>
              <a:xfrm>
                <a:off x="3165792" y="4433649"/>
                <a:ext cx="110118" cy="72146"/>
              </a:xfrm>
              <a:custGeom>
                <a:avLst/>
                <a:gdLst/>
                <a:ahLst/>
                <a:cxnLst/>
                <a:rect l="l" t="t" r="r" b="b"/>
                <a:pathLst>
                  <a:path w="2735" h="1792" extrusionOk="0">
                    <a:moveTo>
                      <a:pt x="1162" y="1"/>
                    </a:moveTo>
                    <a:cubicBezTo>
                      <a:pt x="827" y="1"/>
                      <a:pt x="564" y="32"/>
                      <a:pt x="564" y="32"/>
                    </a:cubicBezTo>
                    <a:lnTo>
                      <a:pt x="0" y="1279"/>
                    </a:lnTo>
                    <a:cubicBezTo>
                      <a:pt x="0" y="1279"/>
                      <a:pt x="289" y="1192"/>
                      <a:pt x="685" y="1192"/>
                    </a:cubicBezTo>
                    <a:cubicBezTo>
                      <a:pt x="817" y="1192"/>
                      <a:pt x="962" y="1202"/>
                      <a:pt x="1111" y="1228"/>
                    </a:cubicBezTo>
                    <a:cubicBezTo>
                      <a:pt x="1709" y="1330"/>
                      <a:pt x="2085" y="1792"/>
                      <a:pt x="2085" y="1792"/>
                    </a:cubicBezTo>
                    <a:lnTo>
                      <a:pt x="2615" y="1723"/>
                    </a:lnTo>
                    <a:cubicBezTo>
                      <a:pt x="2615" y="1723"/>
                      <a:pt x="2734" y="988"/>
                      <a:pt x="2615" y="237"/>
                    </a:cubicBezTo>
                    <a:lnTo>
                      <a:pt x="2461" y="254"/>
                    </a:lnTo>
                    <a:lnTo>
                      <a:pt x="2444" y="493"/>
                    </a:lnTo>
                    <a:lnTo>
                      <a:pt x="2358" y="254"/>
                    </a:lnTo>
                    <a:cubicBezTo>
                      <a:pt x="2086" y="47"/>
                      <a:pt x="1570" y="1"/>
                      <a:pt x="116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73" name="Google Shape;7087;p50">
                <a:extLst>
                  <a:ext uri="{FF2B5EF4-FFF2-40B4-BE49-F238E27FC236}">
                    <a16:creationId xmlns:a16="http://schemas.microsoft.com/office/drawing/2014/main" id="{E7FDB00D-F298-48AA-9F6A-88A2932EC8AD}"/>
                  </a:ext>
                </a:extLst>
              </p:cNvPr>
              <p:cNvSpPr/>
              <p:nvPr/>
            </p:nvSpPr>
            <p:spPr>
              <a:xfrm>
                <a:off x="3177468" y="4450721"/>
                <a:ext cx="99126" cy="64013"/>
              </a:xfrm>
              <a:custGeom>
                <a:avLst/>
                <a:gdLst/>
                <a:ahLst/>
                <a:cxnLst/>
                <a:rect l="l" t="t" r="r" b="b"/>
                <a:pathLst>
                  <a:path w="2462" h="1590" extrusionOk="0">
                    <a:moveTo>
                      <a:pt x="2342" y="1"/>
                    </a:moveTo>
                    <a:cubicBezTo>
                      <a:pt x="2356" y="737"/>
                      <a:pt x="2171" y="1168"/>
                      <a:pt x="1951" y="1168"/>
                    </a:cubicBezTo>
                    <a:cubicBezTo>
                      <a:pt x="1906" y="1168"/>
                      <a:pt x="1859" y="1149"/>
                      <a:pt x="1812" y="1111"/>
                    </a:cubicBezTo>
                    <a:cubicBezTo>
                      <a:pt x="1556" y="915"/>
                      <a:pt x="928" y="706"/>
                      <a:pt x="526" y="706"/>
                    </a:cubicBezTo>
                    <a:cubicBezTo>
                      <a:pt x="471" y="706"/>
                      <a:pt x="421" y="710"/>
                      <a:pt x="377" y="718"/>
                    </a:cubicBezTo>
                    <a:cubicBezTo>
                      <a:pt x="1" y="804"/>
                      <a:pt x="1641" y="1590"/>
                      <a:pt x="1641" y="1590"/>
                    </a:cubicBezTo>
                    <a:lnTo>
                      <a:pt x="2325" y="1299"/>
                    </a:lnTo>
                    <a:cubicBezTo>
                      <a:pt x="2325" y="1299"/>
                      <a:pt x="2461" y="787"/>
                      <a:pt x="2342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74" name="Google Shape;7088;p50">
                <a:extLst>
                  <a:ext uri="{FF2B5EF4-FFF2-40B4-BE49-F238E27FC236}">
                    <a16:creationId xmlns:a16="http://schemas.microsoft.com/office/drawing/2014/main" id="{F66175BD-D802-46E3-9353-5C740B396C68}"/>
                  </a:ext>
                </a:extLst>
              </p:cNvPr>
              <p:cNvSpPr/>
              <p:nvPr/>
            </p:nvSpPr>
            <p:spPr>
              <a:xfrm>
                <a:off x="3116268" y="4546588"/>
                <a:ext cx="170632" cy="13568"/>
              </a:xfrm>
              <a:custGeom>
                <a:avLst/>
                <a:gdLst/>
                <a:ahLst/>
                <a:cxnLst/>
                <a:rect l="l" t="t" r="r" b="b"/>
                <a:pathLst>
                  <a:path w="4238" h="337" extrusionOk="0">
                    <a:moveTo>
                      <a:pt x="1233" y="0"/>
                    </a:moveTo>
                    <a:cubicBezTo>
                      <a:pt x="646" y="0"/>
                      <a:pt x="188" y="12"/>
                      <a:pt x="137" y="46"/>
                    </a:cubicBezTo>
                    <a:cubicBezTo>
                      <a:pt x="0" y="148"/>
                      <a:pt x="34" y="336"/>
                      <a:pt x="34" y="336"/>
                    </a:cubicBezTo>
                    <a:lnTo>
                      <a:pt x="4186" y="302"/>
                    </a:lnTo>
                    <a:cubicBezTo>
                      <a:pt x="4186" y="302"/>
                      <a:pt x="4238" y="131"/>
                      <a:pt x="4101" y="46"/>
                    </a:cubicBezTo>
                    <a:cubicBezTo>
                      <a:pt x="4101" y="46"/>
                      <a:pt x="2407" y="0"/>
                      <a:pt x="123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75" name="Google Shape;7089;p50">
                <a:extLst>
                  <a:ext uri="{FF2B5EF4-FFF2-40B4-BE49-F238E27FC236}">
                    <a16:creationId xmlns:a16="http://schemas.microsoft.com/office/drawing/2014/main" id="{3C8AE5AD-BF76-423E-98EC-EC6DD6379A2B}"/>
                  </a:ext>
                </a:extLst>
              </p:cNvPr>
              <p:cNvSpPr/>
              <p:nvPr/>
            </p:nvSpPr>
            <p:spPr>
              <a:xfrm>
                <a:off x="3121743" y="4480194"/>
                <a:ext cx="158956" cy="68925"/>
              </a:xfrm>
              <a:custGeom>
                <a:avLst/>
                <a:gdLst/>
                <a:ahLst/>
                <a:cxnLst/>
                <a:rect l="l" t="t" r="r" b="b"/>
                <a:pathLst>
                  <a:path w="3948" h="1712" extrusionOk="0">
                    <a:moveTo>
                      <a:pt x="1817" y="1"/>
                    </a:moveTo>
                    <a:cubicBezTo>
                      <a:pt x="1078" y="1"/>
                      <a:pt x="277" y="331"/>
                      <a:pt x="1" y="1695"/>
                    </a:cubicBezTo>
                    <a:lnTo>
                      <a:pt x="3948" y="1712"/>
                    </a:lnTo>
                    <a:lnTo>
                      <a:pt x="3709" y="567"/>
                    </a:lnTo>
                    <a:lnTo>
                      <a:pt x="3179" y="636"/>
                    </a:lnTo>
                    <a:cubicBezTo>
                      <a:pt x="3179" y="636"/>
                      <a:pt x="2683" y="20"/>
                      <a:pt x="1932" y="3"/>
                    </a:cubicBezTo>
                    <a:cubicBezTo>
                      <a:pt x="1894" y="2"/>
                      <a:pt x="1855" y="1"/>
                      <a:pt x="181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76" name="Google Shape;7090;p50">
                <a:extLst>
                  <a:ext uri="{FF2B5EF4-FFF2-40B4-BE49-F238E27FC236}">
                    <a16:creationId xmlns:a16="http://schemas.microsoft.com/office/drawing/2014/main" id="{E6350106-B866-48E0-83E5-726513A34DA2}"/>
                  </a:ext>
                </a:extLst>
              </p:cNvPr>
              <p:cNvSpPr/>
              <p:nvPr/>
            </p:nvSpPr>
            <p:spPr>
              <a:xfrm rot="-1597732">
                <a:off x="2552484" y="2251826"/>
                <a:ext cx="38572" cy="103158"/>
              </a:xfrm>
              <a:custGeom>
                <a:avLst/>
                <a:gdLst/>
                <a:ahLst/>
                <a:cxnLst/>
                <a:rect l="l" t="t" r="r" b="b"/>
                <a:pathLst>
                  <a:path w="2135" h="5711" extrusionOk="0">
                    <a:moveTo>
                      <a:pt x="1764" y="0"/>
                    </a:moveTo>
                    <a:cubicBezTo>
                      <a:pt x="1511" y="0"/>
                      <a:pt x="1390" y="1821"/>
                      <a:pt x="1118" y="2886"/>
                    </a:cubicBezTo>
                    <a:cubicBezTo>
                      <a:pt x="791" y="4167"/>
                      <a:pt x="0" y="4685"/>
                      <a:pt x="273" y="5121"/>
                    </a:cubicBezTo>
                    <a:cubicBezTo>
                      <a:pt x="476" y="5446"/>
                      <a:pt x="1697" y="5711"/>
                      <a:pt x="2019" y="5711"/>
                    </a:cubicBezTo>
                    <a:cubicBezTo>
                      <a:pt x="2129" y="5711"/>
                      <a:pt x="2135" y="5680"/>
                      <a:pt x="1962" y="5611"/>
                    </a:cubicBezTo>
                    <a:cubicBezTo>
                      <a:pt x="1254" y="5311"/>
                      <a:pt x="409" y="4603"/>
                      <a:pt x="1118" y="4058"/>
                    </a:cubicBezTo>
                    <a:cubicBezTo>
                      <a:pt x="1826" y="3486"/>
                      <a:pt x="1935" y="243"/>
                      <a:pt x="1935" y="243"/>
                    </a:cubicBezTo>
                    <a:cubicBezTo>
                      <a:pt x="1871" y="74"/>
                      <a:pt x="1815" y="0"/>
                      <a:pt x="1764" y="0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77" name="Google Shape;7091;p50">
                <a:extLst>
                  <a:ext uri="{FF2B5EF4-FFF2-40B4-BE49-F238E27FC236}">
                    <a16:creationId xmlns:a16="http://schemas.microsoft.com/office/drawing/2014/main" id="{DEDD6C87-6DE5-4A3C-865D-B183F080CFC4}"/>
                  </a:ext>
                </a:extLst>
              </p:cNvPr>
              <p:cNvSpPr/>
              <p:nvPr/>
            </p:nvSpPr>
            <p:spPr>
              <a:xfrm>
                <a:off x="2453166" y="3127350"/>
                <a:ext cx="191891" cy="147875"/>
              </a:xfrm>
              <a:custGeom>
                <a:avLst/>
                <a:gdLst/>
                <a:ahLst/>
                <a:cxnLst/>
                <a:rect l="l" t="t" r="r" b="b"/>
                <a:pathLst>
                  <a:path w="4766" h="3673" extrusionOk="0">
                    <a:moveTo>
                      <a:pt x="3569" y="1"/>
                    </a:moveTo>
                    <a:cubicBezTo>
                      <a:pt x="3395" y="78"/>
                      <a:pt x="3246" y="104"/>
                      <a:pt x="3109" y="104"/>
                    </a:cubicBezTo>
                    <a:cubicBezTo>
                      <a:pt x="2860" y="104"/>
                      <a:pt x="2653" y="20"/>
                      <a:pt x="2416" y="20"/>
                    </a:cubicBezTo>
                    <a:cubicBezTo>
                      <a:pt x="2298" y="20"/>
                      <a:pt x="2173" y="41"/>
                      <a:pt x="2031" y="103"/>
                    </a:cubicBezTo>
                    <a:cubicBezTo>
                      <a:pt x="1450" y="377"/>
                      <a:pt x="852" y="1333"/>
                      <a:pt x="494" y="1419"/>
                    </a:cubicBezTo>
                    <a:cubicBezTo>
                      <a:pt x="249" y="1463"/>
                      <a:pt x="410" y="1761"/>
                      <a:pt x="862" y="1761"/>
                    </a:cubicBezTo>
                    <a:cubicBezTo>
                      <a:pt x="1105" y="1761"/>
                      <a:pt x="1433" y="1675"/>
                      <a:pt x="1826" y="1419"/>
                    </a:cubicBezTo>
                    <a:lnTo>
                      <a:pt x="1826" y="1419"/>
                    </a:lnTo>
                    <a:cubicBezTo>
                      <a:pt x="1826" y="1419"/>
                      <a:pt x="425" y="2717"/>
                      <a:pt x="169" y="3145"/>
                    </a:cubicBezTo>
                    <a:cubicBezTo>
                      <a:pt x="1" y="3414"/>
                      <a:pt x="266" y="3565"/>
                      <a:pt x="594" y="3565"/>
                    </a:cubicBezTo>
                    <a:cubicBezTo>
                      <a:pt x="767" y="3565"/>
                      <a:pt x="956" y="3523"/>
                      <a:pt x="1109" y="3435"/>
                    </a:cubicBezTo>
                    <a:cubicBezTo>
                      <a:pt x="1173" y="3400"/>
                      <a:pt x="1240" y="3386"/>
                      <a:pt x="1310" y="3386"/>
                    </a:cubicBezTo>
                    <a:cubicBezTo>
                      <a:pt x="1625" y="3386"/>
                      <a:pt x="2001" y="3672"/>
                      <a:pt x="2485" y="3672"/>
                    </a:cubicBezTo>
                    <a:cubicBezTo>
                      <a:pt x="2636" y="3672"/>
                      <a:pt x="2798" y="3645"/>
                      <a:pt x="2971" y="3572"/>
                    </a:cubicBezTo>
                    <a:cubicBezTo>
                      <a:pt x="3842" y="3196"/>
                      <a:pt x="4765" y="1094"/>
                      <a:pt x="4765" y="1094"/>
                    </a:cubicBezTo>
                    <a:lnTo>
                      <a:pt x="4765" y="1"/>
                    </a:lnTo>
                    <a:close/>
                  </a:path>
                </a:pathLst>
              </a:custGeom>
              <a:solidFill>
                <a:srgbClr val="AD5A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78" name="Google Shape;7092;p50">
                <a:extLst>
                  <a:ext uri="{FF2B5EF4-FFF2-40B4-BE49-F238E27FC236}">
                    <a16:creationId xmlns:a16="http://schemas.microsoft.com/office/drawing/2014/main" id="{54C87708-B6AD-4E44-9141-67878D0EE126}"/>
                  </a:ext>
                </a:extLst>
              </p:cNvPr>
              <p:cNvSpPr/>
              <p:nvPr/>
            </p:nvSpPr>
            <p:spPr>
              <a:xfrm rot="-155233">
                <a:off x="2603027" y="2872392"/>
                <a:ext cx="434162" cy="306145"/>
              </a:xfrm>
              <a:custGeom>
                <a:avLst/>
                <a:gdLst/>
                <a:ahLst/>
                <a:cxnLst/>
                <a:rect l="l" t="t" r="r" b="b"/>
                <a:pathLst>
                  <a:path w="10783" h="7604" extrusionOk="0">
                    <a:moveTo>
                      <a:pt x="9877" y="1"/>
                    </a:moveTo>
                    <a:lnTo>
                      <a:pt x="8493" y="633"/>
                    </a:lnTo>
                    <a:cubicBezTo>
                      <a:pt x="6084" y="1846"/>
                      <a:pt x="1" y="6083"/>
                      <a:pt x="1" y="6083"/>
                    </a:cubicBezTo>
                    <a:lnTo>
                      <a:pt x="770" y="7604"/>
                    </a:lnTo>
                    <a:cubicBezTo>
                      <a:pt x="770" y="7604"/>
                      <a:pt x="9313" y="4204"/>
                      <a:pt x="10048" y="3025"/>
                    </a:cubicBezTo>
                    <a:cubicBezTo>
                      <a:pt x="10782" y="1846"/>
                      <a:pt x="9877" y="1"/>
                      <a:pt x="987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</p:grpSp>
      <p:grpSp>
        <p:nvGrpSpPr>
          <p:cNvPr id="510" name="Google Shape;1294;p53">
            <a:extLst>
              <a:ext uri="{FF2B5EF4-FFF2-40B4-BE49-F238E27FC236}">
                <a16:creationId xmlns:a16="http://schemas.microsoft.com/office/drawing/2014/main" id="{CF32FE38-181A-4C75-8640-64E9DF694189}"/>
              </a:ext>
            </a:extLst>
          </p:cNvPr>
          <p:cNvGrpSpPr/>
          <p:nvPr userDrawn="1"/>
        </p:nvGrpSpPr>
        <p:grpSpPr>
          <a:xfrm>
            <a:off x="2199503" y="4074676"/>
            <a:ext cx="371219" cy="385239"/>
            <a:chOff x="6494484" y="3615445"/>
            <a:chExt cx="381665" cy="362416"/>
          </a:xfrm>
        </p:grpSpPr>
        <p:sp>
          <p:nvSpPr>
            <p:cNvPr id="511" name="Google Shape;1295;p53">
              <a:extLst>
                <a:ext uri="{FF2B5EF4-FFF2-40B4-BE49-F238E27FC236}">
                  <a16:creationId xmlns:a16="http://schemas.microsoft.com/office/drawing/2014/main" id="{34187BE5-16B7-49C7-898D-1E9B2E4CED79}"/>
                </a:ext>
              </a:extLst>
            </p:cNvPr>
            <p:cNvSpPr/>
            <p:nvPr/>
          </p:nvSpPr>
          <p:spPr>
            <a:xfrm>
              <a:off x="6494484" y="3615445"/>
              <a:ext cx="381665" cy="362416"/>
            </a:xfrm>
            <a:custGeom>
              <a:avLst/>
              <a:gdLst/>
              <a:ahLst/>
              <a:cxnLst/>
              <a:rect l="l" t="t" r="r" b="b"/>
              <a:pathLst>
                <a:path w="3906" h="3709" extrusionOk="0">
                  <a:moveTo>
                    <a:pt x="2003" y="1"/>
                  </a:moveTo>
                  <a:cubicBezTo>
                    <a:pt x="1813" y="1"/>
                    <a:pt x="1622" y="24"/>
                    <a:pt x="1435" y="67"/>
                  </a:cubicBezTo>
                  <a:cubicBezTo>
                    <a:pt x="1312" y="93"/>
                    <a:pt x="1191" y="131"/>
                    <a:pt x="1072" y="174"/>
                  </a:cubicBezTo>
                  <a:cubicBezTo>
                    <a:pt x="906" y="238"/>
                    <a:pt x="752" y="330"/>
                    <a:pt x="616" y="447"/>
                  </a:cubicBezTo>
                  <a:cubicBezTo>
                    <a:pt x="330" y="682"/>
                    <a:pt x="135" y="1007"/>
                    <a:pt x="62" y="1369"/>
                  </a:cubicBezTo>
                  <a:cubicBezTo>
                    <a:pt x="1" y="1666"/>
                    <a:pt x="9" y="2015"/>
                    <a:pt x="130" y="2423"/>
                  </a:cubicBezTo>
                  <a:cubicBezTo>
                    <a:pt x="161" y="2522"/>
                    <a:pt x="198" y="2619"/>
                    <a:pt x="242" y="2713"/>
                  </a:cubicBezTo>
                  <a:cubicBezTo>
                    <a:pt x="394" y="3043"/>
                    <a:pt x="635" y="3357"/>
                    <a:pt x="998" y="3541"/>
                  </a:cubicBezTo>
                  <a:cubicBezTo>
                    <a:pt x="1123" y="3605"/>
                    <a:pt x="1257" y="3649"/>
                    <a:pt x="1395" y="3675"/>
                  </a:cubicBezTo>
                  <a:cubicBezTo>
                    <a:pt x="1512" y="3698"/>
                    <a:pt x="1630" y="3708"/>
                    <a:pt x="1748" y="3708"/>
                  </a:cubicBezTo>
                  <a:cubicBezTo>
                    <a:pt x="1926" y="3708"/>
                    <a:pt x="2105" y="3685"/>
                    <a:pt x="2280" y="3647"/>
                  </a:cubicBezTo>
                  <a:cubicBezTo>
                    <a:pt x="2375" y="3627"/>
                    <a:pt x="2469" y="3603"/>
                    <a:pt x="2561" y="3574"/>
                  </a:cubicBezTo>
                  <a:cubicBezTo>
                    <a:pt x="2735" y="3526"/>
                    <a:pt x="2902" y="3462"/>
                    <a:pt x="3064" y="3385"/>
                  </a:cubicBezTo>
                  <a:cubicBezTo>
                    <a:pt x="3315" y="3264"/>
                    <a:pt x="3537" y="3102"/>
                    <a:pt x="3684" y="2867"/>
                  </a:cubicBezTo>
                  <a:cubicBezTo>
                    <a:pt x="3754" y="2753"/>
                    <a:pt x="3807" y="2625"/>
                    <a:pt x="3840" y="2491"/>
                  </a:cubicBezTo>
                  <a:cubicBezTo>
                    <a:pt x="3886" y="2296"/>
                    <a:pt x="3905" y="2094"/>
                    <a:pt x="3899" y="1892"/>
                  </a:cubicBezTo>
                  <a:cubicBezTo>
                    <a:pt x="3897" y="1830"/>
                    <a:pt x="3894" y="1771"/>
                    <a:pt x="3890" y="1707"/>
                  </a:cubicBezTo>
                  <a:cubicBezTo>
                    <a:pt x="3881" y="1497"/>
                    <a:pt x="3837" y="1286"/>
                    <a:pt x="3763" y="1088"/>
                  </a:cubicBezTo>
                  <a:cubicBezTo>
                    <a:pt x="3640" y="792"/>
                    <a:pt x="3433" y="537"/>
                    <a:pt x="3170" y="357"/>
                  </a:cubicBezTo>
                  <a:cubicBezTo>
                    <a:pt x="3001" y="238"/>
                    <a:pt x="2814" y="146"/>
                    <a:pt x="2616" y="87"/>
                  </a:cubicBezTo>
                  <a:cubicBezTo>
                    <a:pt x="2417" y="28"/>
                    <a:pt x="2210" y="1"/>
                    <a:pt x="2003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2" name="Google Shape;1296;p53">
              <a:extLst>
                <a:ext uri="{FF2B5EF4-FFF2-40B4-BE49-F238E27FC236}">
                  <a16:creationId xmlns:a16="http://schemas.microsoft.com/office/drawing/2014/main" id="{120FBFB4-2AA3-4590-8AF7-C8AC33783657}"/>
                </a:ext>
              </a:extLst>
            </p:cNvPr>
            <p:cNvSpPr/>
            <p:nvPr/>
          </p:nvSpPr>
          <p:spPr>
            <a:xfrm>
              <a:off x="6603922" y="3715014"/>
              <a:ext cx="122238" cy="148034"/>
            </a:xfrm>
            <a:custGeom>
              <a:avLst/>
              <a:gdLst/>
              <a:ahLst/>
              <a:cxnLst/>
              <a:rect l="l" t="t" r="r" b="b"/>
              <a:pathLst>
                <a:path w="1251" h="1515" extrusionOk="0">
                  <a:moveTo>
                    <a:pt x="425" y="1"/>
                  </a:moveTo>
                  <a:cubicBezTo>
                    <a:pt x="289" y="332"/>
                    <a:pt x="156" y="663"/>
                    <a:pt x="21" y="996"/>
                  </a:cubicBezTo>
                  <a:lnTo>
                    <a:pt x="21" y="996"/>
                  </a:lnTo>
                  <a:lnTo>
                    <a:pt x="1" y="976"/>
                  </a:lnTo>
                  <a:lnTo>
                    <a:pt x="1" y="976"/>
                  </a:lnTo>
                  <a:lnTo>
                    <a:pt x="12" y="1018"/>
                  </a:lnTo>
                  <a:cubicBezTo>
                    <a:pt x="15" y="1011"/>
                    <a:pt x="18" y="1003"/>
                    <a:pt x="21" y="996"/>
                  </a:cubicBezTo>
                  <a:lnTo>
                    <a:pt x="21" y="996"/>
                  </a:lnTo>
                  <a:lnTo>
                    <a:pt x="504" y="1479"/>
                  </a:lnTo>
                  <a:cubicBezTo>
                    <a:pt x="517" y="1494"/>
                    <a:pt x="537" y="1508"/>
                    <a:pt x="556" y="1514"/>
                  </a:cubicBezTo>
                  <a:cubicBezTo>
                    <a:pt x="561" y="1515"/>
                    <a:pt x="565" y="1515"/>
                    <a:pt x="570" y="1515"/>
                  </a:cubicBezTo>
                  <a:cubicBezTo>
                    <a:pt x="584" y="1515"/>
                    <a:pt x="598" y="1513"/>
                    <a:pt x="611" y="1508"/>
                  </a:cubicBezTo>
                  <a:lnTo>
                    <a:pt x="1250" y="1334"/>
                  </a:lnTo>
                  <a:cubicBezTo>
                    <a:pt x="1206" y="1060"/>
                    <a:pt x="1204" y="778"/>
                    <a:pt x="1244" y="504"/>
                  </a:cubicBezTo>
                  <a:cubicBezTo>
                    <a:pt x="976" y="328"/>
                    <a:pt x="701" y="161"/>
                    <a:pt x="425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3" name="Google Shape;1297;p53">
              <a:extLst>
                <a:ext uri="{FF2B5EF4-FFF2-40B4-BE49-F238E27FC236}">
                  <a16:creationId xmlns:a16="http://schemas.microsoft.com/office/drawing/2014/main" id="{FA7DFB3A-DA41-4023-9C74-085F98DD0156}"/>
                </a:ext>
              </a:extLst>
            </p:cNvPr>
            <p:cNvSpPr/>
            <p:nvPr/>
          </p:nvSpPr>
          <p:spPr>
            <a:xfrm>
              <a:off x="6550473" y="3813313"/>
              <a:ext cx="58041" cy="9869"/>
            </a:xfrm>
            <a:custGeom>
              <a:avLst/>
              <a:gdLst/>
              <a:ahLst/>
              <a:cxnLst/>
              <a:rect l="l" t="t" r="r" b="b"/>
              <a:pathLst>
                <a:path w="594" h="101" extrusionOk="0">
                  <a:moveTo>
                    <a:pt x="363" y="0"/>
                  </a:moveTo>
                  <a:cubicBezTo>
                    <a:pt x="345" y="0"/>
                    <a:pt x="327" y="0"/>
                    <a:pt x="308" y="1"/>
                  </a:cubicBezTo>
                  <a:lnTo>
                    <a:pt x="62" y="1"/>
                  </a:lnTo>
                  <a:cubicBezTo>
                    <a:pt x="1" y="5"/>
                    <a:pt x="1" y="95"/>
                    <a:pt x="62" y="100"/>
                  </a:cubicBezTo>
                  <a:lnTo>
                    <a:pt x="308" y="100"/>
                  </a:lnTo>
                  <a:cubicBezTo>
                    <a:pt x="322" y="100"/>
                    <a:pt x="336" y="100"/>
                    <a:pt x="350" y="100"/>
                  </a:cubicBezTo>
                  <a:cubicBezTo>
                    <a:pt x="418" y="100"/>
                    <a:pt x="487" y="96"/>
                    <a:pt x="554" y="89"/>
                  </a:cubicBezTo>
                  <a:cubicBezTo>
                    <a:pt x="594" y="82"/>
                    <a:pt x="594" y="16"/>
                    <a:pt x="554" y="10"/>
                  </a:cubicBezTo>
                  <a:lnTo>
                    <a:pt x="554" y="12"/>
                  </a:lnTo>
                  <a:cubicBezTo>
                    <a:pt x="491" y="3"/>
                    <a:pt x="427" y="0"/>
                    <a:pt x="363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4" name="Google Shape;1298;p53">
              <a:extLst>
                <a:ext uri="{FF2B5EF4-FFF2-40B4-BE49-F238E27FC236}">
                  <a16:creationId xmlns:a16="http://schemas.microsoft.com/office/drawing/2014/main" id="{2399AF7E-3091-4CF6-9250-80587A749285}"/>
                </a:ext>
              </a:extLst>
            </p:cNvPr>
            <p:cNvSpPr/>
            <p:nvPr/>
          </p:nvSpPr>
          <p:spPr>
            <a:xfrm>
              <a:off x="6494484" y="3749409"/>
              <a:ext cx="54426" cy="131228"/>
            </a:xfrm>
            <a:custGeom>
              <a:avLst/>
              <a:gdLst/>
              <a:ahLst/>
              <a:cxnLst/>
              <a:rect l="l" t="t" r="r" b="b"/>
              <a:pathLst>
                <a:path w="557" h="1343" extrusionOk="0">
                  <a:moveTo>
                    <a:pt x="60" y="0"/>
                  </a:moveTo>
                  <a:lnTo>
                    <a:pt x="60" y="0"/>
                  </a:lnTo>
                  <a:cubicBezTo>
                    <a:pt x="1" y="295"/>
                    <a:pt x="9" y="646"/>
                    <a:pt x="128" y="1052"/>
                  </a:cubicBezTo>
                  <a:cubicBezTo>
                    <a:pt x="159" y="1151"/>
                    <a:pt x="196" y="1248"/>
                    <a:pt x="240" y="1342"/>
                  </a:cubicBezTo>
                  <a:cubicBezTo>
                    <a:pt x="262" y="1336"/>
                    <a:pt x="282" y="1325"/>
                    <a:pt x="295" y="1307"/>
                  </a:cubicBezTo>
                  <a:cubicBezTo>
                    <a:pt x="306" y="1285"/>
                    <a:pt x="315" y="1261"/>
                    <a:pt x="315" y="1237"/>
                  </a:cubicBezTo>
                  <a:cubicBezTo>
                    <a:pt x="343" y="1066"/>
                    <a:pt x="495" y="943"/>
                    <a:pt x="550" y="778"/>
                  </a:cubicBezTo>
                  <a:cubicBezTo>
                    <a:pt x="554" y="762"/>
                    <a:pt x="556" y="749"/>
                    <a:pt x="556" y="736"/>
                  </a:cubicBezTo>
                  <a:cubicBezTo>
                    <a:pt x="552" y="692"/>
                    <a:pt x="510" y="666"/>
                    <a:pt x="475" y="644"/>
                  </a:cubicBezTo>
                  <a:cubicBezTo>
                    <a:pt x="262" y="497"/>
                    <a:pt x="196" y="222"/>
                    <a:pt x="6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5" name="Google Shape;1299;p53">
              <a:extLst>
                <a:ext uri="{FF2B5EF4-FFF2-40B4-BE49-F238E27FC236}">
                  <a16:creationId xmlns:a16="http://schemas.microsoft.com/office/drawing/2014/main" id="{834A5124-1FCD-462E-AF6E-30181691C340}"/>
                </a:ext>
              </a:extLst>
            </p:cNvPr>
            <p:cNvSpPr/>
            <p:nvPr/>
          </p:nvSpPr>
          <p:spPr>
            <a:xfrm>
              <a:off x="6724987" y="3721658"/>
              <a:ext cx="72307" cy="47391"/>
            </a:xfrm>
            <a:custGeom>
              <a:avLst/>
              <a:gdLst/>
              <a:ahLst/>
              <a:cxnLst/>
              <a:rect l="l" t="t" r="r" b="b"/>
              <a:pathLst>
                <a:path w="740" h="485" extrusionOk="0">
                  <a:moveTo>
                    <a:pt x="671" y="1"/>
                  </a:moveTo>
                  <a:cubicBezTo>
                    <a:pt x="663" y="1"/>
                    <a:pt x="655" y="4"/>
                    <a:pt x="646" y="10"/>
                  </a:cubicBezTo>
                  <a:cubicBezTo>
                    <a:pt x="435" y="157"/>
                    <a:pt x="213" y="291"/>
                    <a:pt x="16" y="453"/>
                  </a:cubicBezTo>
                  <a:cubicBezTo>
                    <a:pt x="1" y="466"/>
                    <a:pt x="14" y="484"/>
                    <a:pt x="29" y="484"/>
                  </a:cubicBezTo>
                  <a:cubicBezTo>
                    <a:pt x="32" y="484"/>
                    <a:pt x="35" y="483"/>
                    <a:pt x="38" y="482"/>
                  </a:cubicBezTo>
                  <a:cubicBezTo>
                    <a:pt x="271" y="383"/>
                    <a:pt x="486" y="236"/>
                    <a:pt x="694" y="96"/>
                  </a:cubicBezTo>
                  <a:cubicBezTo>
                    <a:pt x="740" y="66"/>
                    <a:pt x="711" y="1"/>
                    <a:pt x="671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6" name="Google Shape;1300;p53">
              <a:extLst>
                <a:ext uri="{FF2B5EF4-FFF2-40B4-BE49-F238E27FC236}">
                  <a16:creationId xmlns:a16="http://schemas.microsoft.com/office/drawing/2014/main" id="{EB47A3DC-6397-44C2-96EC-25186CB0E7DD}"/>
                </a:ext>
              </a:extLst>
            </p:cNvPr>
            <p:cNvSpPr/>
            <p:nvPr/>
          </p:nvSpPr>
          <p:spPr>
            <a:xfrm>
              <a:off x="6751761" y="3650231"/>
              <a:ext cx="122922" cy="143637"/>
            </a:xfrm>
            <a:custGeom>
              <a:avLst/>
              <a:gdLst/>
              <a:ahLst/>
              <a:cxnLst/>
              <a:rect l="l" t="t" r="r" b="b"/>
              <a:pathLst>
                <a:path w="1258" h="1470" extrusionOk="0">
                  <a:moveTo>
                    <a:pt x="535" y="1"/>
                  </a:moveTo>
                  <a:cubicBezTo>
                    <a:pt x="357" y="16"/>
                    <a:pt x="179" y="32"/>
                    <a:pt x="1" y="51"/>
                  </a:cubicBezTo>
                  <a:cubicBezTo>
                    <a:pt x="155" y="280"/>
                    <a:pt x="295" y="517"/>
                    <a:pt x="427" y="761"/>
                  </a:cubicBezTo>
                  <a:lnTo>
                    <a:pt x="434" y="785"/>
                  </a:lnTo>
                  <a:cubicBezTo>
                    <a:pt x="669" y="1011"/>
                    <a:pt x="901" y="1239"/>
                    <a:pt x="1130" y="1470"/>
                  </a:cubicBezTo>
                  <a:cubicBezTo>
                    <a:pt x="1171" y="1430"/>
                    <a:pt x="1215" y="1393"/>
                    <a:pt x="1257" y="1354"/>
                  </a:cubicBezTo>
                  <a:cubicBezTo>
                    <a:pt x="1248" y="1141"/>
                    <a:pt x="1204" y="932"/>
                    <a:pt x="1128" y="732"/>
                  </a:cubicBezTo>
                  <a:cubicBezTo>
                    <a:pt x="1005" y="436"/>
                    <a:pt x="800" y="183"/>
                    <a:pt x="535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7" name="Google Shape;1301;p53">
              <a:extLst>
                <a:ext uri="{FF2B5EF4-FFF2-40B4-BE49-F238E27FC236}">
                  <a16:creationId xmlns:a16="http://schemas.microsoft.com/office/drawing/2014/main" id="{D433ED60-F4AF-4227-800B-0689E2AA38D7}"/>
                </a:ext>
              </a:extLst>
            </p:cNvPr>
            <p:cNvSpPr/>
            <p:nvPr/>
          </p:nvSpPr>
          <p:spPr>
            <a:xfrm>
              <a:off x="6554381" y="3621894"/>
              <a:ext cx="84228" cy="74164"/>
            </a:xfrm>
            <a:custGeom>
              <a:avLst/>
              <a:gdLst/>
              <a:ahLst/>
              <a:cxnLst/>
              <a:rect l="l" t="t" r="r" b="b"/>
              <a:pathLst>
                <a:path w="862" h="759" extrusionOk="0">
                  <a:moveTo>
                    <a:pt x="822" y="1"/>
                  </a:moveTo>
                  <a:lnTo>
                    <a:pt x="822" y="1"/>
                  </a:lnTo>
                  <a:cubicBezTo>
                    <a:pt x="699" y="29"/>
                    <a:pt x="576" y="65"/>
                    <a:pt x="457" y="108"/>
                  </a:cubicBezTo>
                  <a:cubicBezTo>
                    <a:pt x="290" y="174"/>
                    <a:pt x="137" y="267"/>
                    <a:pt x="0" y="381"/>
                  </a:cubicBezTo>
                  <a:cubicBezTo>
                    <a:pt x="242" y="427"/>
                    <a:pt x="481" y="477"/>
                    <a:pt x="721" y="526"/>
                  </a:cubicBezTo>
                  <a:cubicBezTo>
                    <a:pt x="754" y="526"/>
                    <a:pt x="784" y="548"/>
                    <a:pt x="793" y="583"/>
                  </a:cubicBezTo>
                  <a:cubicBezTo>
                    <a:pt x="815" y="640"/>
                    <a:pt x="839" y="699"/>
                    <a:pt x="861" y="759"/>
                  </a:cubicBezTo>
                  <a:lnTo>
                    <a:pt x="784" y="539"/>
                  </a:lnTo>
                  <a:cubicBezTo>
                    <a:pt x="782" y="359"/>
                    <a:pt x="795" y="179"/>
                    <a:pt x="822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8" name="Google Shape;1302;p53">
              <a:extLst>
                <a:ext uri="{FF2B5EF4-FFF2-40B4-BE49-F238E27FC236}">
                  <a16:creationId xmlns:a16="http://schemas.microsoft.com/office/drawing/2014/main" id="{8A0D021F-D81E-40CA-858B-02E1648CFF82}"/>
                </a:ext>
              </a:extLst>
            </p:cNvPr>
            <p:cNvSpPr/>
            <p:nvPr/>
          </p:nvSpPr>
          <p:spPr>
            <a:xfrm>
              <a:off x="6665969" y="3615836"/>
              <a:ext cx="102305" cy="46413"/>
            </a:xfrm>
            <a:custGeom>
              <a:avLst/>
              <a:gdLst/>
              <a:ahLst/>
              <a:cxnLst/>
              <a:rect l="l" t="t" r="r" b="b"/>
              <a:pathLst>
                <a:path w="1047" h="475" extrusionOk="0">
                  <a:moveTo>
                    <a:pt x="124" y="1"/>
                  </a:moveTo>
                  <a:cubicBezTo>
                    <a:pt x="93" y="1"/>
                    <a:pt x="63" y="5"/>
                    <a:pt x="36" y="17"/>
                  </a:cubicBezTo>
                  <a:cubicBezTo>
                    <a:pt x="0" y="32"/>
                    <a:pt x="9" y="80"/>
                    <a:pt x="36" y="96"/>
                  </a:cubicBezTo>
                  <a:cubicBezTo>
                    <a:pt x="99" y="140"/>
                    <a:pt x="200" y="138"/>
                    <a:pt x="275" y="155"/>
                  </a:cubicBezTo>
                  <a:cubicBezTo>
                    <a:pt x="358" y="175"/>
                    <a:pt x="442" y="199"/>
                    <a:pt x="523" y="230"/>
                  </a:cubicBezTo>
                  <a:cubicBezTo>
                    <a:pt x="602" y="261"/>
                    <a:pt x="679" y="298"/>
                    <a:pt x="752" y="337"/>
                  </a:cubicBezTo>
                  <a:cubicBezTo>
                    <a:pt x="828" y="379"/>
                    <a:pt x="899" y="434"/>
                    <a:pt x="976" y="471"/>
                  </a:cubicBezTo>
                  <a:cubicBezTo>
                    <a:pt x="980" y="473"/>
                    <a:pt x="985" y="474"/>
                    <a:pt x="990" y="474"/>
                  </a:cubicBezTo>
                  <a:cubicBezTo>
                    <a:pt x="1017" y="474"/>
                    <a:pt x="1046" y="448"/>
                    <a:pt x="1026" y="421"/>
                  </a:cubicBezTo>
                  <a:cubicBezTo>
                    <a:pt x="971" y="351"/>
                    <a:pt x="896" y="298"/>
                    <a:pt x="824" y="250"/>
                  </a:cubicBezTo>
                  <a:cubicBezTo>
                    <a:pt x="743" y="199"/>
                    <a:pt x="659" y="155"/>
                    <a:pt x="571" y="118"/>
                  </a:cubicBezTo>
                  <a:cubicBezTo>
                    <a:pt x="486" y="83"/>
                    <a:pt x="398" y="54"/>
                    <a:pt x="310" y="32"/>
                  </a:cubicBezTo>
                  <a:cubicBezTo>
                    <a:pt x="253" y="19"/>
                    <a:pt x="187" y="1"/>
                    <a:pt x="124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9" name="Google Shape;1303;p53">
              <a:extLst>
                <a:ext uri="{FF2B5EF4-FFF2-40B4-BE49-F238E27FC236}">
                  <a16:creationId xmlns:a16="http://schemas.microsoft.com/office/drawing/2014/main" id="{E0B3FE8E-8715-4530-8BA4-E8646BFD2B95}"/>
                </a:ext>
              </a:extLst>
            </p:cNvPr>
            <p:cNvSpPr/>
            <p:nvPr/>
          </p:nvSpPr>
          <p:spPr>
            <a:xfrm>
              <a:off x="6518619" y="3872136"/>
              <a:ext cx="82860" cy="82079"/>
            </a:xfrm>
            <a:custGeom>
              <a:avLst/>
              <a:gdLst/>
              <a:ahLst/>
              <a:cxnLst/>
              <a:rect l="l" t="t" r="r" b="b"/>
              <a:pathLst>
                <a:path w="848" h="840" extrusionOk="0">
                  <a:moveTo>
                    <a:pt x="28" y="0"/>
                  </a:moveTo>
                  <a:cubicBezTo>
                    <a:pt x="14" y="0"/>
                    <a:pt x="1" y="13"/>
                    <a:pt x="4" y="29"/>
                  </a:cubicBezTo>
                  <a:cubicBezTo>
                    <a:pt x="13" y="77"/>
                    <a:pt x="41" y="113"/>
                    <a:pt x="66" y="157"/>
                  </a:cubicBezTo>
                  <a:cubicBezTo>
                    <a:pt x="90" y="198"/>
                    <a:pt x="116" y="240"/>
                    <a:pt x="147" y="279"/>
                  </a:cubicBezTo>
                  <a:cubicBezTo>
                    <a:pt x="204" y="359"/>
                    <a:pt x="265" y="433"/>
                    <a:pt x="329" y="506"/>
                  </a:cubicBezTo>
                  <a:cubicBezTo>
                    <a:pt x="393" y="576"/>
                    <a:pt x="463" y="642"/>
                    <a:pt x="538" y="699"/>
                  </a:cubicBezTo>
                  <a:cubicBezTo>
                    <a:pt x="577" y="730"/>
                    <a:pt x="617" y="758"/>
                    <a:pt x="659" y="785"/>
                  </a:cubicBezTo>
                  <a:cubicBezTo>
                    <a:pt x="691" y="805"/>
                    <a:pt x="736" y="840"/>
                    <a:pt x="777" y="840"/>
                  </a:cubicBezTo>
                  <a:cubicBezTo>
                    <a:pt x="785" y="840"/>
                    <a:pt x="793" y="838"/>
                    <a:pt x="801" y="835"/>
                  </a:cubicBezTo>
                  <a:cubicBezTo>
                    <a:pt x="830" y="826"/>
                    <a:pt x="847" y="798"/>
                    <a:pt x="839" y="769"/>
                  </a:cubicBezTo>
                  <a:cubicBezTo>
                    <a:pt x="825" y="719"/>
                    <a:pt x="768" y="703"/>
                    <a:pt x="729" y="679"/>
                  </a:cubicBezTo>
                  <a:cubicBezTo>
                    <a:pt x="687" y="657"/>
                    <a:pt x="650" y="631"/>
                    <a:pt x="610" y="605"/>
                  </a:cubicBezTo>
                  <a:cubicBezTo>
                    <a:pt x="538" y="550"/>
                    <a:pt x="467" y="488"/>
                    <a:pt x="406" y="420"/>
                  </a:cubicBezTo>
                  <a:cubicBezTo>
                    <a:pt x="340" y="352"/>
                    <a:pt x="279" y="279"/>
                    <a:pt x="221" y="207"/>
                  </a:cubicBezTo>
                  <a:cubicBezTo>
                    <a:pt x="193" y="172"/>
                    <a:pt x="167" y="135"/>
                    <a:pt x="136" y="102"/>
                  </a:cubicBezTo>
                  <a:cubicBezTo>
                    <a:pt x="107" y="66"/>
                    <a:pt x="81" y="27"/>
                    <a:pt x="39" y="3"/>
                  </a:cubicBezTo>
                  <a:cubicBezTo>
                    <a:pt x="36" y="1"/>
                    <a:pt x="32" y="0"/>
                    <a:pt x="28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0" name="Google Shape;1304;p53">
              <a:extLst>
                <a:ext uri="{FF2B5EF4-FFF2-40B4-BE49-F238E27FC236}">
                  <a16:creationId xmlns:a16="http://schemas.microsoft.com/office/drawing/2014/main" id="{AE7DDE8D-B2E3-49C3-ADD3-BE4AB1FBAA55}"/>
                </a:ext>
              </a:extLst>
            </p:cNvPr>
            <p:cNvSpPr/>
            <p:nvPr/>
          </p:nvSpPr>
          <p:spPr>
            <a:xfrm>
              <a:off x="6648185" y="3862560"/>
              <a:ext cx="19152" cy="89407"/>
            </a:xfrm>
            <a:custGeom>
              <a:avLst/>
              <a:gdLst/>
              <a:ahLst/>
              <a:cxnLst/>
              <a:rect l="l" t="t" r="r" b="b"/>
              <a:pathLst>
                <a:path w="196" h="915" extrusionOk="0">
                  <a:moveTo>
                    <a:pt x="165" y="0"/>
                  </a:moveTo>
                  <a:cubicBezTo>
                    <a:pt x="152" y="0"/>
                    <a:pt x="137" y="9"/>
                    <a:pt x="132" y="22"/>
                  </a:cubicBezTo>
                  <a:cubicBezTo>
                    <a:pt x="108" y="88"/>
                    <a:pt x="95" y="160"/>
                    <a:pt x="88" y="230"/>
                  </a:cubicBezTo>
                  <a:cubicBezTo>
                    <a:pt x="77" y="303"/>
                    <a:pt x="68" y="377"/>
                    <a:pt x="57" y="450"/>
                  </a:cubicBezTo>
                  <a:lnTo>
                    <a:pt x="31" y="665"/>
                  </a:lnTo>
                  <a:lnTo>
                    <a:pt x="16" y="771"/>
                  </a:lnTo>
                  <a:cubicBezTo>
                    <a:pt x="11" y="808"/>
                    <a:pt x="0" y="847"/>
                    <a:pt x="13" y="883"/>
                  </a:cubicBezTo>
                  <a:cubicBezTo>
                    <a:pt x="21" y="904"/>
                    <a:pt x="40" y="915"/>
                    <a:pt x="59" y="915"/>
                  </a:cubicBezTo>
                  <a:cubicBezTo>
                    <a:pt x="74" y="915"/>
                    <a:pt x="89" y="908"/>
                    <a:pt x="99" y="894"/>
                  </a:cubicBezTo>
                  <a:cubicBezTo>
                    <a:pt x="119" y="863"/>
                    <a:pt x="119" y="823"/>
                    <a:pt x="123" y="788"/>
                  </a:cubicBezTo>
                  <a:lnTo>
                    <a:pt x="134" y="672"/>
                  </a:lnTo>
                  <a:lnTo>
                    <a:pt x="158" y="459"/>
                  </a:lnTo>
                  <a:cubicBezTo>
                    <a:pt x="167" y="386"/>
                    <a:pt x="176" y="316"/>
                    <a:pt x="182" y="244"/>
                  </a:cubicBezTo>
                  <a:cubicBezTo>
                    <a:pt x="193" y="171"/>
                    <a:pt x="196" y="96"/>
                    <a:pt x="189" y="22"/>
                  </a:cubicBezTo>
                  <a:cubicBezTo>
                    <a:pt x="187" y="6"/>
                    <a:pt x="177" y="0"/>
                    <a:pt x="165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1" name="Google Shape;1305;p53">
              <a:extLst>
                <a:ext uri="{FF2B5EF4-FFF2-40B4-BE49-F238E27FC236}">
                  <a16:creationId xmlns:a16="http://schemas.microsoft.com/office/drawing/2014/main" id="{6A40B689-4BA5-48A6-B8D4-930A18C31C32}"/>
                </a:ext>
              </a:extLst>
            </p:cNvPr>
            <p:cNvSpPr/>
            <p:nvPr/>
          </p:nvSpPr>
          <p:spPr>
            <a:xfrm>
              <a:off x="6719222" y="3843115"/>
              <a:ext cx="83056" cy="44068"/>
            </a:xfrm>
            <a:custGeom>
              <a:avLst/>
              <a:gdLst/>
              <a:ahLst/>
              <a:cxnLst/>
              <a:rect l="l" t="t" r="r" b="b"/>
              <a:pathLst>
                <a:path w="850" h="451" extrusionOk="0">
                  <a:moveTo>
                    <a:pt x="31" y="1"/>
                  </a:moveTo>
                  <a:cubicBezTo>
                    <a:pt x="6" y="1"/>
                    <a:pt x="1" y="32"/>
                    <a:pt x="13" y="47"/>
                  </a:cubicBezTo>
                  <a:cubicBezTo>
                    <a:pt x="57" y="102"/>
                    <a:pt x="123" y="135"/>
                    <a:pt x="182" y="168"/>
                  </a:cubicBezTo>
                  <a:cubicBezTo>
                    <a:pt x="244" y="201"/>
                    <a:pt x="305" y="232"/>
                    <a:pt x="367" y="262"/>
                  </a:cubicBezTo>
                  <a:cubicBezTo>
                    <a:pt x="494" y="326"/>
                    <a:pt x="622" y="385"/>
                    <a:pt x="751" y="443"/>
                  </a:cubicBezTo>
                  <a:cubicBezTo>
                    <a:pt x="761" y="448"/>
                    <a:pt x="771" y="450"/>
                    <a:pt x="781" y="450"/>
                  </a:cubicBezTo>
                  <a:cubicBezTo>
                    <a:pt x="801" y="450"/>
                    <a:pt x="821" y="440"/>
                    <a:pt x="832" y="421"/>
                  </a:cubicBezTo>
                  <a:cubicBezTo>
                    <a:pt x="850" y="392"/>
                    <a:pt x="839" y="357"/>
                    <a:pt x="810" y="339"/>
                  </a:cubicBezTo>
                  <a:cubicBezTo>
                    <a:pt x="679" y="282"/>
                    <a:pt x="549" y="223"/>
                    <a:pt x="420" y="161"/>
                  </a:cubicBezTo>
                  <a:cubicBezTo>
                    <a:pt x="354" y="131"/>
                    <a:pt x="290" y="98"/>
                    <a:pt x="224" y="69"/>
                  </a:cubicBezTo>
                  <a:cubicBezTo>
                    <a:pt x="160" y="38"/>
                    <a:pt x="101" y="8"/>
                    <a:pt x="33" y="1"/>
                  </a:cubicBezTo>
                  <a:cubicBezTo>
                    <a:pt x="32" y="1"/>
                    <a:pt x="31" y="1"/>
                    <a:pt x="31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2" name="Google Shape;1306;p53">
              <a:extLst>
                <a:ext uri="{FF2B5EF4-FFF2-40B4-BE49-F238E27FC236}">
                  <a16:creationId xmlns:a16="http://schemas.microsoft.com/office/drawing/2014/main" id="{0F77327F-DEC9-4151-8988-2351F29E5CC4}"/>
                </a:ext>
              </a:extLst>
            </p:cNvPr>
            <p:cNvSpPr/>
            <p:nvPr/>
          </p:nvSpPr>
          <p:spPr>
            <a:xfrm>
              <a:off x="6793875" y="3855329"/>
              <a:ext cx="75825" cy="90970"/>
            </a:xfrm>
            <a:custGeom>
              <a:avLst/>
              <a:gdLst/>
              <a:ahLst/>
              <a:cxnLst/>
              <a:rect l="l" t="t" r="r" b="b"/>
              <a:pathLst>
                <a:path w="776" h="931" extrusionOk="0">
                  <a:moveTo>
                    <a:pt x="656" y="1"/>
                  </a:moveTo>
                  <a:cubicBezTo>
                    <a:pt x="652" y="1"/>
                    <a:pt x="648" y="1"/>
                    <a:pt x="644" y="1"/>
                  </a:cubicBezTo>
                  <a:cubicBezTo>
                    <a:pt x="622" y="10"/>
                    <a:pt x="602" y="23"/>
                    <a:pt x="587" y="39"/>
                  </a:cubicBezTo>
                  <a:cubicBezTo>
                    <a:pt x="429" y="166"/>
                    <a:pt x="244" y="254"/>
                    <a:pt x="46" y="296"/>
                  </a:cubicBezTo>
                  <a:cubicBezTo>
                    <a:pt x="31" y="506"/>
                    <a:pt x="16" y="719"/>
                    <a:pt x="0" y="930"/>
                  </a:cubicBezTo>
                  <a:cubicBezTo>
                    <a:pt x="251" y="809"/>
                    <a:pt x="473" y="647"/>
                    <a:pt x="620" y="412"/>
                  </a:cubicBezTo>
                  <a:cubicBezTo>
                    <a:pt x="690" y="298"/>
                    <a:pt x="743" y="170"/>
                    <a:pt x="776" y="36"/>
                  </a:cubicBezTo>
                  <a:lnTo>
                    <a:pt x="740" y="21"/>
                  </a:lnTo>
                  <a:cubicBezTo>
                    <a:pt x="715" y="8"/>
                    <a:pt x="685" y="1"/>
                    <a:pt x="656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3" name="Google Shape;1307;p53">
              <a:extLst>
                <a:ext uri="{FF2B5EF4-FFF2-40B4-BE49-F238E27FC236}">
                  <a16:creationId xmlns:a16="http://schemas.microsoft.com/office/drawing/2014/main" id="{4BA73DC8-FE3E-4AA2-92E9-8254F7D7E421}"/>
                </a:ext>
              </a:extLst>
            </p:cNvPr>
            <p:cNvSpPr/>
            <p:nvPr/>
          </p:nvSpPr>
          <p:spPr>
            <a:xfrm>
              <a:off x="6591708" y="3951283"/>
              <a:ext cx="125463" cy="26578"/>
            </a:xfrm>
            <a:custGeom>
              <a:avLst/>
              <a:gdLst/>
              <a:ahLst/>
              <a:cxnLst/>
              <a:rect l="l" t="t" r="r" b="b"/>
              <a:pathLst>
                <a:path w="1284" h="272" extrusionOk="0">
                  <a:moveTo>
                    <a:pt x="681" y="1"/>
                  </a:moveTo>
                  <a:cubicBezTo>
                    <a:pt x="659" y="1"/>
                    <a:pt x="640" y="3"/>
                    <a:pt x="618" y="8"/>
                  </a:cubicBezTo>
                  <a:cubicBezTo>
                    <a:pt x="506" y="29"/>
                    <a:pt x="391" y="40"/>
                    <a:pt x="276" y="40"/>
                  </a:cubicBezTo>
                  <a:cubicBezTo>
                    <a:pt x="205" y="40"/>
                    <a:pt x="133" y="36"/>
                    <a:pt x="62" y="27"/>
                  </a:cubicBezTo>
                  <a:cubicBezTo>
                    <a:pt x="57" y="27"/>
                    <a:pt x="51" y="26"/>
                    <a:pt x="46" y="26"/>
                  </a:cubicBezTo>
                  <a:cubicBezTo>
                    <a:pt x="31" y="26"/>
                    <a:pt x="17" y="29"/>
                    <a:pt x="7" y="40"/>
                  </a:cubicBezTo>
                  <a:cubicBezTo>
                    <a:pt x="3" y="49"/>
                    <a:pt x="1" y="62"/>
                    <a:pt x="1" y="73"/>
                  </a:cubicBezTo>
                  <a:lnTo>
                    <a:pt x="1" y="104"/>
                  </a:lnTo>
                  <a:cubicBezTo>
                    <a:pt x="126" y="168"/>
                    <a:pt x="262" y="212"/>
                    <a:pt x="400" y="238"/>
                  </a:cubicBezTo>
                  <a:cubicBezTo>
                    <a:pt x="518" y="261"/>
                    <a:pt x="636" y="271"/>
                    <a:pt x="754" y="271"/>
                  </a:cubicBezTo>
                  <a:cubicBezTo>
                    <a:pt x="931" y="271"/>
                    <a:pt x="1108" y="249"/>
                    <a:pt x="1283" y="212"/>
                  </a:cubicBezTo>
                  <a:cubicBezTo>
                    <a:pt x="1099" y="144"/>
                    <a:pt x="914" y="78"/>
                    <a:pt x="730" y="14"/>
                  </a:cubicBezTo>
                  <a:cubicBezTo>
                    <a:pt x="714" y="10"/>
                    <a:pt x="699" y="5"/>
                    <a:pt x="681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4" name="Google Shape;1308;p53">
              <a:extLst>
                <a:ext uri="{FF2B5EF4-FFF2-40B4-BE49-F238E27FC236}">
                  <a16:creationId xmlns:a16="http://schemas.microsoft.com/office/drawing/2014/main" id="{BF599EDB-2E17-4568-83EF-D0ED5293E31D}"/>
                </a:ext>
              </a:extLst>
            </p:cNvPr>
            <p:cNvSpPr/>
            <p:nvPr/>
          </p:nvSpPr>
          <p:spPr>
            <a:xfrm>
              <a:off x="6622389" y="3662347"/>
              <a:ext cx="31463" cy="68203"/>
            </a:xfrm>
            <a:custGeom>
              <a:avLst/>
              <a:gdLst/>
              <a:ahLst/>
              <a:cxnLst/>
              <a:rect l="l" t="t" r="r" b="b"/>
              <a:pathLst>
                <a:path w="322" h="698" extrusionOk="0">
                  <a:moveTo>
                    <a:pt x="27" y="0"/>
                  </a:moveTo>
                  <a:cubicBezTo>
                    <a:pt x="14" y="0"/>
                    <a:pt x="1" y="12"/>
                    <a:pt x="5" y="28"/>
                  </a:cubicBezTo>
                  <a:lnTo>
                    <a:pt x="5" y="26"/>
                  </a:lnTo>
                  <a:cubicBezTo>
                    <a:pt x="20" y="85"/>
                    <a:pt x="40" y="142"/>
                    <a:pt x="64" y="200"/>
                  </a:cubicBezTo>
                  <a:cubicBezTo>
                    <a:pt x="88" y="259"/>
                    <a:pt x="113" y="316"/>
                    <a:pt x="137" y="375"/>
                  </a:cubicBezTo>
                  <a:cubicBezTo>
                    <a:pt x="161" y="432"/>
                    <a:pt x="183" y="485"/>
                    <a:pt x="207" y="540"/>
                  </a:cubicBezTo>
                  <a:cubicBezTo>
                    <a:pt x="233" y="595"/>
                    <a:pt x="255" y="654"/>
                    <a:pt x="297" y="694"/>
                  </a:cubicBezTo>
                  <a:cubicBezTo>
                    <a:pt x="300" y="696"/>
                    <a:pt x="303" y="698"/>
                    <a:pt x="307" y="698"/>
                  </a:cubicBezTo>
                  <a:cubicBezTo>
                    <a:pt x="314" y="698"/>
                    <a:pt x="321" y="692"/>
                    <a:pt x="321" y="683"/>
                  </a:cubicBezTo>
                  <a:cubicBezTo>
                    <a:pt x="321" y="628"/>
                    <a:pt x="295" y="569"/>
                    <a:pt x="275" y="518"/>
                  </a:cubicBezTo>
                  <a:cubicBezTo>
                    <a:pt x="253" y="459"/>
                    <a:pt x="229" y="402"/>
                    <a:pt x="205" y="345"/>
                  </a:cubicBezTo>
                  <a:cubicBezTo>
                    <a:pt x="181" y="287"/>
                    <a:pt x="157" y="233"/>
                    <a:pt x="130" y="178"/>
                  </a:cubicBezTo>
                  <a:cubicBezTo>
                    <a:pt x="106" y="121"/>
                    <a:pt x="77" y="63"/>
                    <a:pt x="45" y="11"/>
                  </a:cubicBezTo>
                  <a:cubicBezTo>
                    <a:pt x="40" y="3"/>
                    <a:pt x="33" y="0"/>
                    <a:pt x="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5" name="Google Shape;1309;p53">
              <a:extLst>
                <a:ext uri="{FF2B5EF4-FFF2-40B4-BE49-F238E27FC236}">
                  <a16:creationId xmlns:a16="http://schemas.microsoft.com/office/drawing/2014/main" id="{BBE6E8D5-59D3-48E6-9D86-11CFB039BCDD}"/>
                </a:ext>
              </a:extLst>
            </p:cNvPr>
            <p:cNvSpPr/>
            <p:nvPr/>
          </p:nvSpPr>
          <p:spPr>
            <a:xfrm>
              <a:off x="6852405" y="3765727"/>
              <a:ext cx="14950" cy="94879"/>
            </a:xfrm>
            <a:custGeom>
              <a:avLst/>
              <a:gdLst/>
              <a:ahLst/>
              <a:cxnLst/>
              <a:rect l="l" t="t" r="r" b="b"/>
              <a:pathLst>
                <a:path w="153" h="971" extrusionOk="0">
                  <a:moveTo>
                    <a:pt x="19" y="1"/>
                  </a:moveTo>
                  <a:cubicBezTo>
                    <a:pt x="12" y="1"/>
                    <a:pt x="5" y="5"/>
                    <a:pt x="5" y="13"/>
                  </a:cubicBezTo>
                  <a:lnTo>
                    <a:pt x="3" y="13"/>
                  </a:lnTo>
                  <a:cubicBezTo>
                    <a:pt x="1" y="90"/>
                    <a:pt x="27" y="169"/>
                    <a:pt x="43" y="242"/>
                  </a:cubicBezTo>
                  <a:cubicBezTo>
                    <a:pt x="58" y="321"/>
                    <a:pt x="69" y="398"/>
                    <a:pt x="76" y="477"/>
                  </a:cubicBezTo>
                  <a:cubicBezTo>
                    <a:pt x="82" y="554"/>
                    <a:pt x="84" y="631"/>
                    <a:pt x="84" y="705"/>
                  </a:cubicBezTo>
                  <a:cubicBezTo>
                    <a:pt x="84" y="787"/>
                    <a:pt x="73" y="870"/>
                    <a:pt x="80" y="951"/>
                  </a:cubicBezTo>
                  <a:cubicBezTo>
                    <a:pt x="81" y="964"/>
                    <a:pt x="92" y="970"/>
                    <a:pt x="102" y="970"/>
                  </a:cubicBezTo>
                  <a:cubicBezTo>
                    <a:pt x="109" y="970"/>
                    <a:pt x="117" y="966"/>
                    <a:pt x="119" y="958"/>
                  </a:cubicBezTo>
                  <a:cubicBezTo>
                    <a:pt x="141" y="881"/>
                    <a:pt x="150" y="802"/>
                    <a:pt x="150" y="723"/>
                  </a:cubicBezTo>
                  <a:cubicBezTo>
                    <a:pt x="152" y="639"/>
                    <a:pt x="150" y="554"/>
                    <a:pt x="141" y="468"/>
                  </a:cubicBezTo>
                  <a:cubicBezTo>
                    <a:pt x="126" y="319"/>
                    <a:pt x="106" y="141"/>
                    <a:pt x="32" y="7"/>
                  </a:cubicBezTo>
                  <a:cubicBezTo>
                    <a:pt x="28" y="3"/>
                    <a:pt x="23" y="1"/>
                    <a:pt x="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</p:grpSp>
      <p:grpSp>
        <p:nvGrpSpPr>
          <p:cNvPr id="526" name="Google Shape;1910;p60">
            <a:extLst>
              <a:ext uri="{FF2B5EF4-FFF2-40B4-BE49-F238E27FC236}">
                <a16:creationId xmlns:a16="http://schemas.microsoft.com/office/drawing/2014/main" id="{160E8DF4-7680-4DC6-8859-1F65140BC997}"/>
              </a:ext>
            </a:extLst>
          </p:cNvPr>
          <p:cNvGrpSpPr/>
          <p:nvPr userDrawn="1"/>
        </p:nvGrpSpPr>
        <p:grpSpPr>
          <a:xfrm>
            <a:off x="4194431" y="5691864"/>
            <a:ext cx="1548398" cy="1575619"/>
            <a:chOff x="1397250" y="668050"/>
            <a:chExt cx="553300" cy="515175"/>
          </a:xfrm>
        </p:grpSpPr>
        <p:sp>
          <p:nvSpPr>
            <p:cNvPr id="527" name="Google Shape;1911;p60">
              <a:extLst>
                <a:ext uri="{FF2B5EF4-FFF2-40B4-BE49-F238E27FC236}">
                  <a16:creationId xmlns:a16="http://schemas.microsoft.com/office/drawing/2014/main" id="{39291CD0-8981-4DAE-BF29-F6DFB3A4C42F}"/>
                </a:ext>
              </a:extLst>
            </p:cNvPr>
            <p:cNvSpPr/>
            <p:nvPr/>
          </p:nvSpPr>
          <p:spPr>
            <a:xfrm>
              <a:off x="1675000" y="1051150"/>
              <a:ext cx="24900" cy="30675"/>
            </a:xfrm>
            <a:custGeom>
              <a:avLst/>
              <a:gdLst/>
              <a:ahLst/>
              <a:cxnLst/>
              <a:rect l="l" t="t" r="r" b="b"/>
              <a:pathLst>
                <a:path w="996" h="1227" extrusionOk="0">
                  <a:moveTo>
                    <a:pt x="477" y="1"/>
                  </a:moveTo>
                  <a:lnTo>
                    <a:pt x="1" y="131"/>
                  </a:lnTo>
                  <a:lnTo>
                    <a:pt x="429" y="1226"/>
                  </a:lnTo>
                  <a:cubicBezTo>
                    <a:pt x="614" y="1136"/>
                    <a:pt x="803" y="1057"/>
                    <a:pt x="996" y="989"/>
                  </a:cubicBezTo>
                  <a:cubicBezTo>
                    <a:pt x="776" y="686"/>
                    <a:pt x="603" y="355"/>
                    <a:pt x="4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8" name="Google Shape;1912;p60">
              <a:extLst>
                <a:ext uri="{FF2B5EF4-FFF2-40B4-BE49-F238E27FC236}">
                  <a16:creationId xmlns:a16="http://schemas.microsoft.com/office/drawing/2014/main" id="{E7B0C5C4-6AFC-48F3-9725-3E9A58B8CBFF}"/>
                </a:ext>
              </a:extLst>
            </p:cNvPr>
            <p:cNvSpPr/>
            <p:nvPr/>
          </p:nvSpPr>
          <p:spPr>
            <a:xfrm>
              <a:off x="1663650" y="1073850"/>
              <a:ext cx="44325" cy="32625"/>
            </a:xfrm>
            <a:custGeom>
              <a:avLst/>
              <a:gdLst/>
              <a:ahLst/>
              <a:cxnLst/>
              <a:rect l="l" t="t" r="r" b="b"/>
              <a:pathLst>
                <a:path w="1773" h="1305" extrusionOk="0">
                  <a:moveTo>
                    <a:pt x="1404" y="0"/>
                  </a:moveTo>
                  <a:cubicBezTo>
                    <a:pt x="1248" y="121"/>
                    <a:pt x="1052" y="193"/>
                    <a:pt x="859" y="235"/>
                  </a:cubicBezTo>
                  <a:lnTo>
                    <a:pt x="855" y="235"/>
                  </a:lnTo>
                  <a:cubicBezTo>
                    <a:pt x="916" y="501"/>
                    <a:pt x="710" y="679"/>
                    <a:pt x="483" y="806"/>
                  </a:cubicBezTo>
                  <a:cubicBezTo>
                    <a:pt x="334" y="889"/>
                    <a:pt x="125" y="962"/>
                    <a:pt x="42" y="1122"/>
                  </a:cubicBezTo>
                  <a:cubicBezTo>
                    <a:pt x="11" y="1179"/>
                    <a:pt x="0" y="1243"/>
                    <a:pt x="11" y="1305"/>
                  </a:cubicBezTo>
                  <a:lnTo>
                    <a:pt x="1773" y="676"/>
                  </a:lnTo>
                  <a:cubicBezTo>
                    <a:pt x="1757" y="591"/>
                    <a:pt x="1733" y="510"/>
                    <a:pt x="1698" y="428"/>
                  </a:cubicBezTo>
                  <a:cubicBezTo>
                    <a:pt x="1625" y="266"/>
                    <a:pt x="1489" y="149"/>
                    <a:pt x="14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9" name="Google Shape;1913;p60">
              <a:extLst>
                <a:ext uri="{FF2B5EF4-FFF2-40B4-BE49-F238E27FC236}">
                  <a16:creationId xmlns:a16="http://schemas.microsoft.com/office/drawing/2014/main" id="{D3D9AF70-AA99-4722-A273-0110D812A1DB}"/>
                </a:ext>
              </a:extLst>
            </p:cNvPr>
            <p:cNvSpPr/>
            <p:nvPr/>
          </p:nvSpPr>
          <p:spPr>
            <a:xfrm>
              <a:off x="1618025" y="862075"/>
              <a:ext cx="182750" cy="203825"/>
            </a:xfrm>
            <a:custGeom>
              <a:avLst/>
              <a:gdLst/>
              <a:ahLst/>
              <a:cxnLst/>
              <a:rect l="l" t="t" r="r" b="b"/>
              <a:pathLst>
                <a:path w="7310" h="8153" extrusionOk="0">
                  <a:moveTo>
                    <a:pt x="5675" y="0"/>
                  </a:moveTo>
                  <a:cubicBezTo>
                    <a:pt x="5675" y="0"/>
                    <a:pt x="2517" y="2838"/>
                    <a:pt x="1259" y="3481"/>
                  </a:cubicBezTo>
                  <a:cubicBezTo>
                    <a:pt x="0" y="4123"/>
                    <a:pt x="400" y="4874"/>
                    <a:pt x="670" y="5453"/>
                  </a:cubicBezTo>
                  <a:cubicBezTo>
                    <a:pt x="1098" y="6371"/>
                    <a:pt x="1564" y="7265"/>
                    <a:pt x="2054" y="8153"/>
                  </a:cubicBezTo>
                  <a:lnTo>
                    <a:pt x="3044" y="7643"/>
                  </a:lnTo>
                  <a:cubicBezTo>
                    <a:pt x="2917" y="7426"/>
                    <a:pt x="2671" y="6510"/>
                    <a:pt x="2598" y="6231"/>
                  </a:cubicBezTo>
                  <a:lnTo>
                    <a:pt x="2576" y="6150"/>
                  </a:lnTo>
                  <a:lnTo>
                    <a:pt x="2194" y="4632"/>
                  </a:lnTo>
                  <a:lnTo>
                    <a:pt x="6718" y="2328"/>
                  </a:lnTo>
                  <a:lnTo>
                    <a:pt x="7309" y="991"/>
                  </a:lnTo>
                  <a:lnTo>
                    <a:pt x="567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30" name="Google Shape;1914;p60">
              <a:extLst>
                <a:ext uri="{FF2B5EF4-FFF2-40B4-BE49-F238E27FC236}">
                  <a16:creationId xmlns:a16="http://schemas.microsoft.com/office/drawing/2014/main" id="{C512A226-C3A4-4D1C-9BF7-E24A487613C0}"/>
                </a:ext>
              </a:extLst>
            </p:cNvPr>
            <p:cNvSpPr/>
            <p:nvPr/>
          </p:nvSpPr>
          <p:spPr>
            <a:xfrm>
              <a:off x="1615175" y="829250"/>
              <a:ext cx="16000" cy="7500"/>
            </a:xfrm>
            <a:custGeom>
              <a:avLst/>
              <a:gdLst/>
              <a:ahLst/>
              <a:cxnLst/>
              <a:rect l="l" t="t" r="r" b="b"/>
              <a:pathLst>
                <a:path w="640" h="300" extrusionOk="0">
                  <a:moveTo>
                    <a:pt x="272" y="0"/>
                  </a:moveTo>
                  <a:cubicBezTo>
                    <a:pt x="228" y="114"/>
                    <a:pt x="121" y="191"/>
                    <a:pt x="0" y="193"/>
                  </a:cubicBezTo>
                  <a:cubicBezTo>
                    <a:pt x="46" y="255"/>
                    <a:pt x="116" y="294"/>
                    <a:pt x="196" y="299"/>
                  </a:cubicBezTo>
                  <a:cubicBezTo>
                    <a:pt x="199" y="299"/>
                    <a:pt x="203" y="299"/>
                    <a:pt x="207" y="299"/>
                  </a:cubicBezTo>
                  <a:cubicBezTo>
                    <a:pt x="281" y="299"/>
                    <a:pt x="349" y="258"/>
                    <a:pt x="384" y="191"/>
                  </a:cubicBezTo>
                  <a:lnTo>
                    <a:pt x="639" y="99"/>
                  </a:lnTo>
                  <a:lnTo>
                    <a:pt x="639" y="99"/>
                  </a:lnTo>
                  <a:cubicBezTo>
                    <a:pt x="627" y="100"/>
                    <a:pt x="614" y="101"/>
                    <a:pt x="602" y="101"/>
                  </a:cubicBezTo>
                  <a:cubicBezTo>
                    <a:pt x="488" y="101"/>
                    <a:pt x="377" y="50"/>
                    <a:pt x="2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31" name="Google Shape;1915;p60">
              <a:extLst>
                <a:ext uri="{FF2B5EF4-FFF2-40B4-BE49-F238E27FC236}">
                  <a16:creationId xmlns:a16="http://schemas.microsoft.com/office/drawing/2014/main" id="{4C17870C-CE85-4B1F-A35C-B26109C24196}"/>
                </a:ext>
              </a:extLst>
            </p:cNvPr>
            <p:cNvSpPr/>
            <p:nvPr/>
          </p:nvSpPr>
          <p:spPr>
            <a:xfrm>
              <a:off x="1615500" y="831275"/>
              <a:ext cx="23900" cy="17400"/>
            </a:xfrm>
            <a:custGeom>
              <a:avLst/>
              <a:gdLst/>
              <a:ahLst/>
              <a:cxnLst/>
              <a:rect l="l" t="t" r="r" b="b"/>
              <a:pathLst>
                <a:path w="956" h="696" extrusionOk="0">
                  <a:moveTo>
                    <a:pt x="707" y="0"/>
                  </a:moveTo>
                  <a:lnTo>
                    <a:pt x="321" y="57"/>
                  </a:lnTo>
                  <a:lnTo>
                    <a:pt x="248" y="163"/>
                  </a:lnTo>
                  <a:lnTo>
                    <a:pt x="79" y="207"/>
                  </a:lnTo>
                  <a:cubicBezTo>
                    <a:pt x="49" y="218"/>
                    <a:pt x="11" y="231"/>
                    <a:pt x="5" y="262"/>
                  </a:cubicBezTo>
                  <a:cubicBezTo>
                    <a:pt x="0" y="292"/>
                    <a:pt x="18" y="319"/>
                    <a:pt x="46" y="328"/>
                  </a:cubicBezTo>
                  <a:cubicBezTo>
                    <a:pt x="64" y="333"/>
                    <a:pt x="81" y="336"/>
                    <a:pt x="98" y="336"/>
                  </a:cubicBezTo>
                  <a:cubicBezTo>
                    <a:pt x="110" y="336"/>
                    <a:pt x="121" y="335"/>
                    <a:pt x="132" y="332"/>
                  </a:cubicBezTo>
                  <a:lnTo>
                    <a:pt x="203" y="324"/>
                  </a:lnTo>
                  <a:lnTo>
                    <a:pt x="203" y="324"/>
                  </a:lnTo>
                  <a:cubicBezTo>
                    <a:pt x="178" y="330"/>
                    <a:pt x="154" y="339"/>
                    <a:pt x="132" y="352"/>
                  </a:cubicBezTo>
                  <a:cubicBezTo>
                    <a:pt x="99" y="378"/>
                    <a:pt x="84" y="437"/>
                    <a:pt x="112" y="466"/>
                  </a:cubicBezTo>
                  <a:cubicBezTo>
                    <a:pt x="128" y="482"/>
                    <a:pt x="150" y="486"/>
                    <a:pt x="174" y="486"/>
                  </a:cubicBezTo>
                  <a:cubicBezTo>
                    <a:pt x="190" y="486"/>
                    <a:pt x="207" y="484"/>
                    <a:pt x="222" y="481"/>
                  </a:cubicBezTo>
                  <a:lnTo>
                    <a:pt x="358" y="457"/>
                  </a:lnTo>
                  <a:lnTo>
                    <a:pt x="358" y="457"/>
                  </a:lnTo>
                  <a:cubicBezTo>
                    <a:pt x="327" y="495"/>
                    <a:pt x="257" y="492"/>
                    <a:pt x="246" y="538"/>
                  </a:cubicBezTo>
                  <a:cubicBezTo>
                    <a:pt x="237" y="576"/>
                    <a:pt x="284" y="607"/>
                    <a:pt x="323" y="607"/>
                  </a:cubicBezTo>
                  <a:cubicBezTo>
                    <a:pt x="356" y="607"/>
                    <a:pt x="390" y="595"/>
                    <a:pt x="423" y="595"/>
                  </a:cubicBezTo>
                  <a:cubicBezTo>
                    <a:pt x="428" y="595"/>
                    <a:pt x="433" y="595"/>
                    <a:pt x="437" y="596"/>
                  </a:cubicBezTo>
                  <a:cubicBezTo>
                    <a:pt x="411" y="604"/>
                    <a:pt x="378" y="622"/>
                    <a:pt x="378" y="653"/>
                  </a:cubicBezTo>
                  <a:cubicBezTo>
                    <a:pt x="380" y="672"/>
                    <a:pt x="396" y="690"/>
                    <a:pt x="415" y="694"/>
                  </a:cubicBezTo>
                  <a:cubicBezTo>
                    <a:pt x="423" y="695"/>
                    <a:pt x="430" y="696"/>
                    <a:pt x="438" y="696"/>
                  </a:cubicBezTo>
                  <a:cubicBezTo>
                    <a:pt x="451" y="696"/>
                    <a:pt x="464" y="694"/>
                    <a:pt x="477" y="690"/>
                  </a:cubicBezTo>
                  <a:cubicBezTo>
                    <a:pt x="635" y="655"/>
                    <a:pt x="784" y="578"/>
                    <a:pt x="909" y="470"/>
                  </a:cubicBezTo>
                  <a:cubicBezTo>
                    <a:pt x="925" y="459"/>
                    <a:pt x="938" y="442"/>
                    <a:pt x="947" y="424"/>
                  </a:cubicBezTo>
                  <a:cubicBezTo>
                    <a:pt x="951" y="411"/>
                    <a:pt x="953" y="396"/>
                    <a:pt x="953" y="380"/>
                  </a:cubicBezTo>
                  <a:cubicBezTo>
                    <a:pt x="956" y="262"/>
                    <a:pt x="707" y="0"/>
                    <a:pt x="7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32" name="Google Shape;1916;p60">
              <a:extLst>
                <a:ext uri="{FF2B5EF4-FFF2-40B4-BE49-F238E27FC236}">
                  <a16:creationId xmlns:a16="http://schemas.microsoft.com/office/drawing/2014/main" id="{C20492B2-6F8E-4270-B269-F919A67DA2F5}"/>
                </a:ext>
              </a:extLst>
            </p:cNvPr>
            <p:cNvSpPr/>
            <p:nvPr/>
          </p:nvSpPr>
          <p:spPr>
            <a:xfrm>
              <a:off x="1625650" y="835675"/>
              <a:ext cx="9975" cy="10500"/>
            </a:xfrm>
            <a:custGeom>
              <a:avLst/>
              <a:gdLst/>
              <a:ahLst/>
              <a:cxnLst/>
              <a:rect l="l" t="t" r="r" b="b"/>
              <a:pathLst>
                <a:path w="399" h="420" extrusionOk="0">
                  <a:moveTo>
                    <a:pt x="175" y="363"/>
                  </a:moveTo>
                  <a:cubicBezTo>
                    <a:pt x="171" y="365"/>
                    <a:pt x="168" y="367"/>
                    <a:pt x="165" y="369"/>
                  </a:cubicBezTo>
                  <a:cubicBezTo>
                    <a:pt x="168" y="367"/>
                    <a:pt x="171" y="365"/>
                    <a:pt x="175" y="363"/>
                  </a:cubicBezTo>
                  <a:close/>
                  <a:moveTo>
                    <a:pt x="86" y="0"/>
                  </a:moveTo>
                  <a:lnTo>
                    <a:pt x="86" y="0"/>
                  </a:lnTo>
                  <a:cubicBezTo>
                    <a:pt x="93" y="4"/>
                    <a:pt x="99" y="13"/>
                    <a:pt x="102" y="22"/>
                  </a:cubicBezTo>
                  <a:cubicBezTo>
                    <a:pt x="121" y="95"/>
                    <a:pt x="1" y="114"/>
                    <a:pt x="1" y="114"/>
                  </a:cubicBezTo>
                  <a:cubicBezTo>
                    <a:pt x="1" y="114"/>
                    <a:pt x="59" y="105"/>
                    <a:pt x="114" y="105"/>
                  </a:cubicBezTo>
                  <a:cubicBezTo>
                    <a:pt x="158" y="105"/>
                    <a:pt x="201" y="111"/>
                    <a:pt x="207" y="134"/>
                  </a:cubicBezTo>
                  <a:cubicBezTo>
                    <a:pt x="220" y="187"/>
                    <a:pt x="86" y="233"/>
                    <a:pt x="86" y="233"/>
                  </a:cubicBezTo>
                  <a:cubicBezTo>
                    <a:pt x="86" y="233"/>
                    <a:pt x="105" y="231"/>
                    <a:pt x="129" y="231"/>
                  </a:cubicBezTo>
                  <a:cubicBezTo>
                    <a:pt x="172" y="231"/>
                    <a:pt x="233" y="236"/>
                    <a:pt x="244" y="266"/>
                  </a:cubicBezTo>
                  <a:cubicBezTo>
                    <a:pt x="258" y="303"/>
                    <a:pt x="203" y="345"/>
                    <a:pt x="175" y="363"/>
                  </a:cubicBezTo>
                  <a:lnTo>
                    <a:pt x="175" y="363"/>
                  </a:lnTo>
                  <a:cubicBezTo>
                    <a:pt x="193" y="352"/>
                    <a:pt x="224" y="337"/>
                    <a:pt x="244" y="337"/>
                  </a:cubicBezTo>
                  <a:cubicBezTo>
                    <a:pt x="251" y="337"/>
                    <a:pt x="256" y="338"/>
                    <a:pt x="260" y="343"/>
                  </a:cubicBezTo>
                  <a:cubicBezTo>
                    <a:pt x="277" y="365"/>
                    <a:pt x="222" y="420"/>
                    <a:pt x="222" y="420"/>
                  </a:cubicBezTo>
                  <a:cubicBezTo>
                    <a:pt x="222" y="420"/>
                    <a:pt x="398" y="297"/>
                    <a:pt x="356" y="163"/>
                  </a:cubicBezTo>
                  <a:cubicBezTo>
                    <a:pt x="339" y="103"/>
                    <a:pt x="260" y="53"/>
                    <a:pt x="176" y="15"/>
                  </a:cubicBezTo>
                  <a:cubicBezTo>
                    <a:pt x="146" y="11"/>
                    <a:pt x="115" y="7"/>
                    <a:pt x="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33" name="Google Shape;1917;p60">
              <a:extLst>
                <a:ext uri="{FF2B5EF4-FFF2-40B4-BE49-F238E27FC236}">
                  <a16:creationId xmlns:a16="http://schemas.microsoft.com/office/drawing/2014/main" id="{DD7533B7-0177-419D-A44C-988D5C2983E9}"/>
                </a:ext>
              </a:extLst>
            </p:cNvPr>
            <p:cNvSpPr/>
            <p:nvPr/>
          </p:nvSpPr>
          <p:spPr>
            <a:xfrm>
              <a:off x="1621600" y="833150"/>
              <a:ext cx="5125" cy="2325"/>
            </a:xfrm>
            <a:custGeom>
              <a:avLst/>
              <a:gdLst/>
              <a:ahLst/>
              <a:cxnLst/>
              <a:rect l="l" t="t" r="r" b="b"/>
              <a:pathLst>
                <a:path w="205" h="93" extrusionOk="0">
                  <a:moveTo>
                    <a:pt x="55" y="0"/>
                  </a:moveTo>
                  <a:cubicBezTo>
                    <a:pt x="55" y="0"/>
                    <a:pt x="2" y="86"/>
                    <a:pt x="0" y="92"/>
                  </a:cubicBezTo>
                  <a:cubicBezTo>
                    <a:pt x="0" y="92"/>
                    <a:pt x="204" y="86"/>
                    <a:pt x="147" y="68"/>
                  </a:cubicBezTo>
                  <a:cubicBezTo>
                    <a:pt x="110" y="57"/>
                    <a:pt x="77" y="31"/>
                    <a:pt x="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34" name="Google Shape;1918;p60">
              <a:extLst>
                <a:ext uri="{FF2B5EF4-FFF2-40B4-BE49-F238E27FC236}">
                  <a16:creationId xmlns:a16="http://schemas.microsoft.com/office/drawing/2014/main" id="{510C2200-5DF4-4403-95D2-C35E5943D3C8}"/>
                </a:ext>
              </a:extLst>
            </p:cNvPr>
            <p:cNvSpPr/>
            <p:nvPr/>
          </p:nvSpPr>
          <p:spPr>
            <a:xfrm>
              <a:off x="1633225" y="831275"/>
              <a:ext cx="17500" cy="15275"/>
            </a:xfrm>
            <a:custGeom>
              <a:avLst/>
              <a:gdLst/>
              <a:ahLst/>
              <a:cxnLst/>
              <a:rect l="l" t="t" r="r" b="b"/>
              <a:pathLst>
                <a:path w="700" h="611" extrusionOk="0">
                  <a:moveTo>
                    <a:pt x="18" y="1"/>
                  </a:moveTo>
                  <a:cubicBezTo>
                    <a:pt x="11" y="1"/>
                    <a:pt x="6" y="1"/>
                    <a:pt x="1" y="3"/>
                  </a:cubicBezTo>
                  <a:lnTo>
                    <a:pt x="137" y="418"/>
                  </a:lnTo>
                  <a:lnTo>
                    <a:pt x="512" y="611"/>
                  </a:lnTo>
                  <a:lnTo>
                    <a:pt x="699" y="266"/>
                  </a:lnTo>
                  <a:cubicBezTo>
                    <a:pt x="699" y="266"/>
                    <a:pt x="165" y="1"/>
                    <a:pt x="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35" name="Google Shape;1919;p60">
              <a:extLst>
                <a:ext uri="{FF2B5EF4-FFF2-40B4-BE49-F238E27FC236}">
                  <a16:creationId xmlns:a16="http://schemas.microsoft.com/office/drawing/2014/main" id="{5B7C6FCC-52D7-4AC6-BF22-4703E400F669}"/>
                </a:ext>
              </a:extLst>
            </p:cNvPr>
            <p:cNvSpPr/>
            <p:nvPr/>
          </p:nvSpPr>
          <p:spPr>
            <a:xfrm>
              <a:off x="1637225" y="748450"/>
              <a:ext cx="129275" cy="128600"/>
            </a:xfrm>
            <a:custGeom>
              <a:avLst/>
              <a:gdLst/>
              <a:ahLst/>
              <a:cxnLst/>
              <a:rect l="l" t="t" r="r" b="b"/>
              <a:pathLst>
                <a:path w="5171" h="5144" extrusionOk="0">
                  <a:moveTo>
                    <a:pt x="4639" y="1"/>
                  </a:moveTo>
                  <a:cubicBezTo>
                    <a:pt x="4162" y="1"/>
                    <a:pt x="3526" y="1455"/>
                    <a:pt x="3526" y="1455"/>
                  </a:cubicBezTo>
                  <a:cubicBezTo>
                    <a:pt x="3093" y="2246"/>
                    <a:pt x="2726" y="3070"/>
                    <a:pt x="2423" y="3917"/>
                  </a:cubicBezTo>
                  <a:lnTo>
                    <a:pt x="502" y="3410"/>
                  </a:lnTo>
                  <a:cubicBezTo>
                    <a:pt x="487" y="3403"/>
                    <a:pt x="472" y="3400"/>
                    <a:pt x="457" y="3400"/>
                  </a:cubicBezTo>
                  <a:cubicBezTo>
                    <a:pt x="420" y="3400"/>
                    <a:pt x="385" y="3420"/>
                    <a:pt x="368" y="3456"/>
                  </a:cubicBezTo>
                  <a:lnTo>
                    <a:pt x="19" y="3902"/>
                  </a:lnTo>
                  <a:cubicBezTo>
                    <a:pt x="8" y="3913"/>
                    <a:pt x="1" y="3928"/>
                    <a:pt x="1" y="3944"/>
                  </a:cubicBezTo>
                  <a:cubicBezTo>
                    <a:pt x="5" y="3959"/>
                    <a:pt x="14" y="3972"/>
                    <a:pt x="27" y="3981"/>
                  </a:cubicBezTo>
                  <a:lnTo>
                    <a:pt x="642" y="4442"/>
                  </a:lnTo>
                  <a:cubicBezTo>
                    <a:pt x="820" y="4576"/>
                    <a:pt x="998" y="4710"/>
                    <a:pt x="1191" y="4820"/>
                  </a:cubicBezTo>
                  <a:cubicBezTo>
                    <a:pt x="1575" y="5033"/>
                    <a:pt x="2005" y="5143"/>
                    <a:pt x="2440" y="5143"/>
                  </a:cubicBezTo>
                  <a:cubicBezTo>
                    <a:pt x="2582" y="5143"/>
                    <a:pt x="2725" y="5131"/>
                    <a:pt x="2867" y="5108"/>
                  </a:cubicBezTo>
                  <a:cubicBezTo>
                    <a:pt x="3267" y="5040"/>
                    <a:pt x="3642" y="4877"/>
                    <a:pt x="4011" y="4710"/>
                  </a:cubicBezTo>
                  <a:cubicBezTo>
                    <a:pt x="4281" y="4589"/>
                    <a:pt x="4556" y="4462"/>
                    <a:pt x="4775" y="4264"/>
                  </a:cubicBezTo>
                  <a:cubicBezTo>
                    <a:pt x="4997" y="4069"/>
                    <a:pt x="5162" y="3788"/>
                    <a:pt x="5153" y="3493"/>
                  </a:cubicBezTo>
                  <a:cubicBezTo>
                    <a:pt x="5153" y="3493"/>
                    <a:pt x="5171" y="114"/>
                    <a:pt x="4688" y="6"/>
                  </a:cubicBezTo>
                  <a:cubicBezTo>
                    <a:pt x="4672" y="2"/>
                    <a:pt x="4655" y="1"/>
                    <a:pt x="46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36" name="Google Shape;1920;p60">
              <a:extLst>
                <a:ext uri="{FF2B5EF4-FFF2-40B4-BE49-F238E27FC236}">
                  <a16:creationId xmlns:a16="http://schemas.microsoft.com/office/drawing/2014/main" id="{85AC94B0-3B5A-4A6D-A424-02FDE6B058D2}"/>
                </a:ext>
              </a:extLst>
            </p:cNvPr>
            <p:cNvSpPr/>
            <p:nvPr/>
          </p:nvSpPr>
          <p:spPr>
            <a:xfrm>
              <a:off x="1647950" y="838500"/>
              <a:ext cx="14050" cy="17525"/>
            </a:xfrm>
            <a:custGeom>
              <a:avLst/>
              <a:gdLst/>
              <a:ahLst/>
              <a:cxnLst/>
              <a:rect l="l" t="t" r="r" b="b"/>
              <a:pathLst>
                <a:path w="562" h="701" extrusionOk="0">
                  <a:moveTo>
                    <a:pt x="521" y="0"/>
                  </a:moveTo>
                  <a:cubicBezTo>
                    <a:pt x="518" y="0"/>
                    <a:pt x="515" y="1"/>
                    <a:pt x="512" y="1"/>
                  </a:cubicBezTo>
                  <a:cubicBezTo>
                    <a:pt x="406" y="32"/>
                    <a:pt x="349" y="155"/>
                    <a:pt x="303" y="245"/>
                  </a:cubicBezTo>
                  <a:cubicBezTo>
                    <a:pt x="253" y="344"/>
                    <a:pt x="189" y="434"/>
                    <a:pt x="112" y="513"/>
                  </a:cubicBezTo>
                  <a:cubicBezTo>
                    <a:pt x="77" y="550"/>
                    <a:pt x="0" y="603"/>
                    <a:pt x="22" y="665"/>
                  </a:cubicBezTo>
                  <a:cubicBezTo>
                    <a:pt x="32" y="688"/>
                    <a:pt x="55" y="700"/>
                    <a:pt x="78" y="700"/>
                  </a:cubicBezTo>
                  <a:cubicBezTo>
                    <a:pt x="81" y="700"/>
                    <a:pt x="85" y="700"/>
                    <a:pt x="88" y="700"/>
                  </a:cubicBezTo>
                  <a:cubicBezTo>
                    <a:pt x="125" y="697"/>
                    <a:pt x="154" y="671"/>
                    <a:pt x="182" y="647"/>
                  </a:cubicBezTo>
                  <a:cubicBezTo>
                    <a:pt x="268" y="570"/>
                    <a:pt x="341" y="478"/>
                    <a:pt x="396" y="372"/>
                  </a:cubicBezTo>
                  <a:cubicBezTo>
                    <a:pt x="422" y="318"/>
                    <a:pt x="448" y="263"/>
                    <a:pt x="475" y="208"/>
                  </a:cubicBezTo>
                  <a:cubicBezTo>
                    <a:pt x="503" y="155"/>
                    <a:pt x="532" y="100"/>
                    <a:pt x="556" y="43"/>
                  </a:cubicBezTo>
                  <a:cubicBezTo>
                    <a:pt x="562" y="22"/>
                    <a:pt x="543" y="0"/>
                    <a:pt x="5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37" name="Google Shape;1921;p60">
              <a:extLst>
                <a:ext uri="{FF2B5EF4-FFF2-40B4-BE49-F238E27FC236}">
                  <a16:creationId xmlns:a16="http://schemas.microsoft.com/office/drawing/2014/main" id="{FB9380A8-4B53-4A6E-A598-B8BE7FFE7E45}"/>
                </a:ext>
              </a:extLst>
            </p:cNvPr>
            <p:cNvSpPr/>
            <p:nvPr/>
          </p:nvSpPr>
          <p:spPr>
            <a:xfrm>
              <a:off x="1645150" y="844400"/>
              <a:ext cx="3750" cy="4500"/>
            </a:xfrm>
            <a:custGeom>
              <a:avLst/>
              <a:gdLst/>
              <a:ahLst/>
              <a:cxnLst/>
              <a:rect l="l" t="t" r="r" b="b"/>
              <a:pathLst>
                <a:path w="150" h="180" extrusionOk="0">
                  <a:moveTo>
                    <a:pt x="81" y="0"/>
                  </a:moveTo>
                  <a:cubicBezTo>
                    <a:pt x="70" y="0"/>
                    <a:pt x="59" y="2"/>
                    <a:pt x="51" y="9"/>
                  </a:cubicBezTo>
                  <a:lnTo>
                    <a:pt x="38" y="18"/>
                  </a:lnTo>
                  <a:cubicBezTo>
                    <a:pt x="29" y="27"/>
                    <a:pt x="24" y="35"/>
                    <a:pt x="22" y="46"/>
                  </a:cubicBezTo>
                  <a:lnTo>
                    <a:pt x="20" y="44"/>
                  </a:lnTo>
                  <a:lnTo>
                    <a:pt x="19" y="52"/>
                  </a:lnTo>
                  <a:lnTo>
                    <a:pt x="19" y="52"/>
                  </a:lnTo>
                  <a:cubicBezTo>
                    <a:pt x="18" y="54"/>
                    <a:pt x="17" y="56"/>
                    <a:pt x="16" y="57"/>
                  </a:cubicBezTo>
                  <a:cubicBezTo>
                    <a:pt x="9" y="66"/>
                    <a:pt x="5" y="75"/>
                    <a:pt x="2" y="86"/>
                  </a:cubicBezTo>
                  <a:cubicBezTo>
                    <a:pt x="0" y="99"/>
                    <a:pt x="0" y="112"/>
                    <a:pt x="2" y="125"/>
                  </a:cubicBezTo>
                  <a:lnTo>
                    <a:pt x="9" y="143"/>
                  </a:lnTo>
                  <a:cubicBezTo>
                    <a:pt x="16" y="154"/>
                    <a:pt x="27" y="163"/>
                    <a:pt x="38" y="169"/>
                  </a:cubicBezTo>
                  <a:cubicBezTo>
                    <a:pt x="46" y="176"/>
                    <a:pt x="55" y="178"/>
                    <a:pt x="64" y="178"/>
                  </a:cubicBezTo>
                  <a:cubicBezTo>
                    <a:pt x="68" y="179"/>
                    <a:pt x="72" y="180"/>
                    <a:pt x="77" y="180"/>
                  </a:cubicBezTo>
                  <a:cubicBezTo>
                    <a:pt x="92" y="180"/>
                    <a:pt x="107" y="174"/>
                    <a:pt x="119" y="165"/>
                  </a:cubicBezTo>
                  <a:cubicBezTo>
                    <a:pt x="128" y="158"/>
                    <a:pt x="134" y="152"/>
                    <a:pt x="139" y="143"/>
                  </a:cubicBezTo>
                  <a:cubicBezTo>
                    <a:pt x="145" y="132"/>
                    <a:pt x="150" y="119"/>
                    <a:pt x="150" y="106"/>
                  </a:cubicBezTo>
                  <a:cubicBezTo>
                    <a:pt x="150" y="97"/>
                    <a:pt x="147" y="87"/>
                    <a:pt x="143" y="78"/>
                  </a:cubicBezTo>
                  <a:lnTo>
                    <a:pt x="143" y="78"/>
                  </a:lnTo>
                  <a:cubicBezTo>
                    <a:pt x="145" y="70"/>
                    <a:pt x="145" y="61"/>
                    <a:pt x="143" y="55"/>
                  </a:cubicBezTo>
                  <a:cubicBezTo>
                    <a:pt x="143" y="46"/>
                    <a:pt x="139" y="38"/>
                    <a:pt x="134" y="31"/>
                  </a:cubicBezTo>
                  <a:cubicBezTo>
                    <a:pt x="132" y="24"/>
                    <a:pt x="125" y="18"/>
                    <a:pt x="119" y="13"/>
                  </a:cubicBezTo>
                  <a:cubicBezTo>
                    <a:pt x="112" y="9"/>
                    <a:pt x="106" y="5"/>
                    <a:pt x="99" y="2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38" name="Google Shape;1922;p60">
              <a:extLst>
                <a:ext uri="{FF2B5EF4-FFF2-40B4-BE49-F238E27FC236}">
                  <a16:creationId xmlns:a16="http://schemas.microsoft.com/office/drawing/2014/main" id="{08CC3AB5-BE8E-4AF4-AF19-0847EFFC9B71}"/>
                </a:ext>
              </a:extLst>
            </p:cNvPr>
            <p:cNvSpPr/>
            <p:nvPr/>
          </p:nvSpPr>
          <p:spPr>
            <a:xfrm>
              <a:off x="1695600" y="862750"/>
              <a:ext cx="11000" cy="11600"/>
            </a:xfrm>
            <a:custGeom>
              <a:avLst/>
              <a:gdLst/>
              <a:ahLst/>
              <a:cxnLst/>
              <a:rect l="l" t="t" r="r" b="b"/>
              <a:pathLst>
                <a:path w="440" h="464" extrusionOk="0">
                  <a:moveTo>
                    <a:pt x="51" y="1"/>
                  </a:moveTo>
                  <a:cubicBezTo>
                    <a:pt x="48" y="1"/>
                    <a:pt x="44" y="1"/>
                    <a:pt x="40" y="2"/>
                  </a:cubicBezTo>
                  <a:cubicBezTo>
                    <a:pt x="27" y="4"/>
                    <a:pt x="16" y="13"/>
                    <a:pt x="11" y="26"/>
                  </a:cubicBezTo>
                  <a:cubicBezTo>
                    <a:pt x="0" y="57"/>
                    <a:pt x="18" y="74"/>
                    <a:pt x="31" y="101"/>
                  </a:cubicBezTo>
                  <a:cubicBezTo>
                    <a:pt x="42" y="123"/>
                    <a:pt x="55" y="145"/>
                    <a:pt x="73" y="164"/>
                  </a:cubicBezTo>
                  <a:cubicBezTo>
                    <a:pt x="102" y="200"/>
                    <a:pt x="130" y="235"/>
                    <a:pt x="161" y="268"/>
                  </a:cubicBezTo>
                  <a:cubicBezTo>
                    <a:pt x="176" y="283"/>
                    <a:pt x="189" y="301"/>
                    <a:pt x="205" y="316"/>
                  </a:cubicBezTo>
                  <a:cubicBezTo>
                    <a:pt x="220" y="331"/>
                    <a:pt x="238" y="347"/>
                    <a:pt x="255" y="362"/>
                  </a:cubicBezTo>
                  <a:cubicBezTo>
                    <a:pt x="286" y="399"/>
                    <a:pt x="323" y="430"/>
                    <a:pt x="365" y="459"/>
                  </a:cubicBezTo>
                  <a:cubicBezTo>
                    <a:pt x="372" y="462"/>
                    <a:pt x="380" y="464"/>
                    <a:pt x="387" y="464"/>
                  </a:cubicBezTo>
                  <a:cubicBezTo>
                    <a:pt x="400" y="464"/>
                    <a:pt x="413" y="459"/>
                    <a:pt x="422" y="450"/>
                  </a:cubicBezTo>
                  <a:cubicBezTo>
                    <a:pt x="438" y="435"/>
                    <a:pt x="440" y="410"/>
                    <a:pt x="431" y="393"/>
                  </a:cubicBezTo>
                  <a:cubicBezTo>
                    <a:pt x="424" y="380"/>
                    <a:pt x="418" y="367"/>
                    <a:pt x="409" y="353"/>
                  </a:cubicBezTo>
                  <a:cubicBezTo>
                    <a:pt x="402" y="345"/>
                    <a:pt x="394" y="336"/>
                    <a:pt x="387" y="327"/>
                  </a:cubicBezTo>
                  <a:lnTo>
                    <a:pt x="341" y="272"/>
                  </a:lnTo>
                  <a:cubicBezTo>
                    <a:pt x="326" y="252"/>
                    <a:pt x="315" y="235"/>
                    <a:pt x="297" y="215"/>
                  </a:cubicBezTo>
                  <a:lnTo>
                    <a:pt x="249" y="160"/>
                  </a:lnTo>
                  <a:cubicBezTo>
                    <a:pt x="218" y="125"/>
                    <a:pt x="187" y="92"/>
                    <a:pt x="152" y="59"/>
                  </a:cubicBezTo>
                  <a:cubicBezTo>
                    <a:pt x="130" y="44"/>
                    <a:pt x="108" y="33"/>
                    <a:pt x="88" y="15"/>
                  </a:cubicBezTo>
                  <a:cubicBezTo>
                    <a:pt x="78" y="7"/>
                    <a:pt x="65" y="1"/>
                    <a:pt x="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39" name="Google Shape;1923;p60">
              <a:extLst>
                <a:ext uri="{FF2B5EF4-FFF2-40B4-BE49-F238E27FC236}">
                  <a16:creationId xmlns:a16="http://schemas.microsoft.com/office/drawing/2014/main" id="{C5B4986B-EF23-45D9-9A67-0C17B4BA81E8}"/>
                </a:ext>
              </a:extLst>
            </p:cNvPr>
            <p:cNvSpPr/>
            <p:nvPr/>
          </p:nvSpPr>
          <p:spPr>
            <a:xfrm>
              <a:off x="1694450" y="863950"/>
              <a:ext cx="4425" cy="10575"/>
            </a:xfrm>
            <a:custGeom>
              <a:avLst/>
              <a:gdLst/>
              <a:ahLst/>
              <a:cxnLst/>
              <a:rect l="l" t="t" r="r" b="b"/>
              <a:pathLst>
                <a:path w="177" h="423" extrusionOk="0">
                  <a:moveTo>
                    <a:pt x="48" y="0"/>
                  </a:moveTo>
                  <a:cubicBezTo>
                    <a:pt x="29" y="0"/>
                    <a:pt x="10" y="13"/>
                    <a:pt x="5" y="35"/>
                  </a:cubicBezTo>
                  <a:cubicBezTo>
                    <a:pt x="0" y="68"/>
                    <a:pt x="3" y="103"/>
                    <a:pt x="11" y="138"/>
                  </a:cubicBezTo>
                  <a:cubicBezTo>
                    <a:pt x="18" y="165"/>
                    <a:pt x="22" y="196"/>
                    <a:pt x="31" y="224"/>
                  </a:cubicBezTo>
                  <a:cubicBezTo>
                    <a:pt x="44" y="286"/>
                    <a:pt x="62" y="343"/>
                    <a:pt x="88" y="400"/>
                  </a:cubicBezTo>
                  <a:cubicBezTo>
                    <a:pt x="98" y="415"/>
                    <a:pt x="113" y="422"/>
                    <a:pt x="128" y="422"/>
                  </a:cubicBezTo>
                  <a:cubicBezTo>
                    <a:pt x="151" y="422"/>
                    <a:pt x="174" y="406"/>
                    <a:pt x="174" y="378"/>
                  </a:cubicBezTo>
                  <a:cubicBezTo>
                    <a:pt x="176" y="314"/>
                    <a:pt x="156" y="253"/>
                    <a:pt x="145" y="193"/>
                  </a:cubicBezTo>
                  <a:cubicBezTo>
                    <a:pt x="139" y="165"/>
                    <a:pt x="130" y="136"/>
                    <a:pt x="123" y="108"/>
                  </a:cubicBezTo>
                  <a:cubicBezTo>
                    <a:pt x="119" y="92"/>
                    <a:pt x="112" y="77"/>
                    <a:pt x="108" y="64"/>
                  </a:cubicBezTo>
                  <a:cubicBezTo>
                    <a:pt x="106" y="57"/>
                    <a:pt x="104" y="51"/>
                    <a:pt x="101" y="46"/>
                  </a:cubicBezTo>
                  <a:cubicBezTo>
                    <a:pt x="95" y="33"/>
                    <a:pt x="88" y="24"/>
                    <a:pt x="79" y="13"/>
                  </a:cubicBezTo>
                  <a:cubicBezTo>
                    <a:pt x="71" y="4"/>
                    <a:pt x="59" y="0"/>
                    <a:pt x="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40" name="Google Shape;1924;p60">
              <a:extLst>
                <a:ext uri="{FF2B5EF4-FFF2-40B4-BE49-F238E27FC236}">
                  <a16:creationId xmlns:a16="http://schemas.microsoft.com/office/drawing/2014/main" id="{FF1FBB13-2DD7-4668-BBBC-6F33D974EF8E}"/>
                </a:ext>
              </a:extLst>
            </p:cNvPr>
            <p:cNvSpPr/>
            <p:nvPr/>
          </p:nvSpPr>
          <p:spPr>
            <a:xfrm>
              <a:off x="1675625" y="1082725"/>
              <a:ext cx="48050" cy="33075"/>
            </a:xfrm>
            <a:custGeom>
              <a:avLst/>
              <a:gdLst/>
              <a:ahLst/>
              <a:cxnLst/>
              <a:rect l="l" t="t" r="r" b="b"/>
              <a:pathLst>
                <a:path w="1922" h="1323" extrusionOk="0">
                  <a:moveTo>
                    <a:pt x="1103" y="0"/>
                  </a:moveTo>
                  <a:cubicBezTo>
                    <a:pt x="1079" y="0"/>
                    <a:pt x="1056" y="6"/>
                    <a:pt x="1039" y="23"/>
                  </a:cubicBezTo>
                  <a:cubicBezTo>
                    <a:pt x="1021" y="45"/>
                    <a:pt x="1010" y="73"/>
                    <a:pt x="1013" y="104"/>
                  </a:cubicBezTo>
                  <a:lnTo>
                    <a:pt x="971" y="662"/>
                  </a:lnTo>
                  <a:cubicBezTo>
                    <a:pt x="971" y="686"/>
                    <a:pt x="962" y="708"/>
                    <a:pt x="947" y="728"/>
                  </a:cubicBezTo>
                  <a:cubicBezTo>
                    <a:pt x="933" y="735"/>
                    <a:pt x="919" y="739"/>
                    <a:pt x="904" y="739"/>
                  </a:cubicBezTo>
                  <a:cubicBezTo>
                    <a:pt x="897" y="739"/>
                    <a:pt x="890" y="738"/>
                    <a:pt x="883" y="737"/>
                  </a:cubicBezTo>
                  <a:cubicBezTo>
                    <a:pt x="693" y="718"/>
                    <a:pt x="495" y="667"/>
                    <a:pt x="306" y="667"/>
                  </a:cubicBezTo>
                  <a:cubicBezTo>
                    <a:pt x="200" y="667"/>
                    <a:pt x="97" y="683"/>
                    <a:pt x="0" y="730"/>
                  </a:cubicBezTo>
                  <a:cubicBezTo>
                    <a:pt x="268" y="974"/>
                    <a:pt x="615" y="1112"/>
                    <a:pt x="951" y="1244"/>
                  </a:cubicBezTo>
                  <a:lnTo>
                    <a:pt x="1153" y="1323"/>
                  </a:lnTo>
                  <a:lnTo>
                    <a:pt x="1232" y="1270"/>
                  </a:lnTo>
                  <a:lnTo>
                    <a:pt x="1891" y="409"/>
                  </a:lnTo>
                  <a:cubicBezTo>
                    <a:pt x="1906" y="390"/>
                    <a:pt x="1922" y="363"/>
                    <a:pt x="1913" y="341"/>
                  </a:cubicBezTo>
                  <a:cubicBezTo>
                    <a:pt x="1906" y="328"/>
                    <a:pt x="1895" y="317"/>
                    <a:pt x="1882" y="310"/>
                  </a:cubicBezTo>
                  <a:cubicBezTo>
                    <a:pt x="1658" y="170"/>
                    <a:pt x="1414" y="69"/>
                    <a:pt x="1160" y="7"/>
                  </a:cubicBezTo>
                  <a:cubicBezTo>
                    <a:pt x="1141" y="3"/>
                    <a:pt x="1122" y="0"/>
                    <a:pt x="11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41" name="Google Shape;1925;p60">
              <a:extLst>
                <a:ext uri="{FF2B5EF4-FFF2-40B4-BE49-F238E27FC236}">
                  <a16:creationId xmlns:a16="http://schemas.microsoft.com/office/drawing/2014/main" id="{2532CBE6-4265-4A29-992B-974ACFEF905E}"/>
                </a:ext>
              </a:extLst>
            </p:cNvPr>
            <p:cNvSpPr/>
            <p:nvPr/>
          </p:nvSpPr>
          <p:spPr>
            <a:xfrm>
              <a:off x="1499700" y="920050"/>
              <a:ext cx="76325" cy="164900"/>
            </a:xfrm>
            <a:custGeom>
              <a:avLst/>
              <a:gdLst/>
              <a:ahLst/>
              <a:cxnLst/>
              <a:rect l="l" t="t" r="r" b="b"/>
              <a:pathLst>
                <a:path w="3053" h="6596" extrusionOk="0">
                  <a:moveTo>
                    <a:pt x="2759" y="1"/>
                  </a:moveTo>
                  <a:cubicBezTo>
                    <a:pt x="2688" y="1"/>
                    <a:pt x="2621" y="32"/>
                    <a:pt x="2588" y="108"/>
                  </a:cubicBezTo>
                  <a:cubicBezTo>
                    <a:pt x="2214" y="954"/>
                    <a:pt x="1869" y="1812"/>
                    <a:pt x="1509" y="2665"/>
                  </a:cubicBezTo>
                  <a:cubicBezTo>
                    <a:pt x="1334" y="3080"/>
                    <a:pt x="1158" y="3499"/>
                    <a:pt x="982" y="3916"/>
                  </a:cubicBezTo>
                  <a:cubicBezTo>
                    <a:pt x="802" y="4340"/>
                    <a:pt x="611" y="4760"/>
                    <a:pt x="464" y="5197"/>
                  </a:cubicBezTo>
                  <a:cubicBezTo>
                    <a:pt x="387" y="5427"/>
                    <a:pt x="282" y="5651"/>
                    <a:pt x="176" y="5869"/>
                  </a:cubicBezTo>
                  <a:cubicBezTo>
                    <a:pt x="130" y="5963"/>
                    <a:pt x="80" y="6055"/>
                    <a:pt x="44" y="6152"/>
                  </a:cubicBezTo>
                  <a:cubicBezTo>
                    <a:pt x="1" y="6266"/>
                    <a:pt x="3" y="6372"/>
                    <a:pt x="1" y="6492"/>
                  </a:cubicBezTo>
                  <a:cubicBezTo>
                    <a:pt x="1" y="6561"/>
                    <a:pt x="52" y="6595"/>
                    <a:pt x="104" y="6595"/>
                  </a:cubicBezTo>
                  <a:cubicBezTo>
                    <a:pt x="156" y="6595"/>
                    <a:pt x="209" y="6561"/>
                    <a:pt x="211" y="6492"/>
                  </a:cubicBezTo>
                  <a:lnTo>
                    <a:pt x="214" y="6492"/>
                  </a:lnTo>
                  <a:cubicBezTo>
                    <a:pt x="218" y="6400"/>
                    <a:pt x="282" y="6301"/>
                    <a:pt x="323" y="6220"/>
                  </a:cubicBezTo>
                  <a:cubicBezTo>
                    <a:pt x="372" y="6132"/>
                    <a:pt x="429" y="6047"/>
                    <a:pt x="479" y="5959"/>
                  </a:cubicBezTo>
                  <a:cubicBezTo>
                    <a:pt x="589" y="5772"/>
                    <a:pt x="666" y="5570"/>
                    <a:pt x="760" y="5377"/>
                  </a:cubicBezTo>
                  <a:cubicBezTo>
                    <a:pt x="958" y="4981"/>
                    <a:pt x="1136" y="4577"/>
                    <a:pt x="1309" y="4169"/>
                  </a:cubicBezTo>
                  <a:cubicBezTo>
                    <a:pt x="1667" y="3345"/>
                    <a:pt x="2017" y="2522"/>
                    <a:pt x="2379" y="1700"/>
                  </a:cubicBezTo>
                  <a:cubicBezTo>
                    <a:pt x="2588" y="1228"/>
                    <a:pt x="2792" y="756"/>
                    <a:pt x="2990" y="277"/>
                  </a:cubicBezTo>
                  <a:cubicBezTo>
                    <a:pt x="3052" y="125"/>
                    <a:pt x="2899" y="1"/>
                    <a:pt x="27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42" name="Google Shape;1926;p60">
              <a:extLst>
                <a:ext uri="{FF2B5EF4-FFF2-40B4-BE49-F238E27FC236}">
                  <a16:creationId xmlns:a16="http://schemas.microsoft.com/office/drawing/2014/main" id="{799EC9C1-F8A9-445D-B680-97DEF9EC32B9}"/>
                </a:ext>
              </a:extLst>
            </p:cNvPr>
            <p:cNvSpPr/>
            <p:nvPr/>
          </p:nvSpPr>
          <p:spPr>
            <a:xfrm>
              <a:off x="1561525" y="927400"/>
              <a:ext cx="197775" cy="39350"/>
            </a:xfrm>
            <a:custGeom>
              <a:avLst/>
              <a:gdLst/>
              <a:ahLst/>
              <a:cxnLst/>
              <a:rect l="l" t="t" r="r" b="b"/>
              <a:pathLst>
                <a:path w="7911" h="1574" extrusionOk="0">
                  <a:moveTo>
                    <a:pt x="332" y="1"/>
                  </a:moveTo>
                  <a:cubicBezTo>
                    <a:pt x="292" y="1"/>
                    <a:pt x="253" y="2"/>
                    <a:pt x="213" y="5"/>
                  </a:cubicBezTo>
                  <a:cubicBezTo>
                    <a:pt x="22" y="21"/>
                    <a:pt x="0" y="260"/>
                    <a:pt x="170" y="328"/>
                  </a:cubicBezTo>
                  <a:lnTo>
                    <a:pt x="172" y="328"/>
                  </a:lnTo>
                  <a:cubicBezTo>
                    <a:pt x="398" y="420"/>
                    <a:pt x="655" y="453"/>
                    <a:pt x="896" y="493"/>
                  </a:cubicBezTo>
                  <a:cubicBezTo>
                    <a:pt x="1145" y="532"/>
                    <a:pt x="1388" y="572"/>
                    <a:pt x="1634" y="611"/>
                  </a:cubicBezTo>
                  <a:cubicBezTo>
                    <a:pt x="2126" y="693"/>
                    <a:pt x="2618" y="770"/>
                    <a:pt x="3112" y="844"/>
                  </a:cubicBezTo>
                  <a:cubicBezTo>
                    <a:pt x="4083" y="996"/>
                    <a:pt x="5060" y="1121"/>
                    <a:pt x="6022" y="1334"/>
                  </a:cubicBezTo>
                  <a:cubicBezTo>
                    <a:pt x="6485" y="1437"/>
                    <a:pt x="6952" y="1574"/>
                    <a:pt x="7429" y="1574"/>
                  </a:cubicBezTo>
                  <a:cubicBezTo>
                    <a:pt x="7499" y="1574"/>
                    <a:pt x="7570" y="1571"/>
                    <a:pt x="7641" y="1565"/>
                  </a:cubicBezTo>
                  <a:cubicBezTo>
                    <a:pt x="7901" y="1543"/>
                    <a:pt x="7911" y="1146"/>
                    <a:pt x="7663" y="1146"/>
                  </a:cubicBezTo>
                  <a:cubicBezTo>
                    <a:pt x="7656" y="1146"/>
                    <a:pt x="7648" y="1147"/>
                    <a:pt x="7641" y="1147"/>
                  </a:cubicBezTo>
                  <a:cubicBezTo>
                    <a:pt x="7577" y="1153"/>
                    <a:pt x="7513" y="1155"/>
                    <a:pt x="7449" y="1155"/>
                  </a:cubicBezTo>
                  <a:cubicBezTo>
                    <a:pt x="7037" y="1155"/>
                    <a:pt x="6637" y="1048"/>
                    <a:pt x="6233" y="956"/>
                  </a:cubicBezTo>
                  <a:cubicBezTo>
                    <a:pt x="5768" y="851"/>
                    <a:pt x="5295" y="770"/>
                    <a:pt x="4825" y="690"/>
                  </a:cubicBezTo>
                  <a:cubicBezTo>
                    <a:pt x="3846" y="526"/>
                    <a:pt x="2864" y="368"/>
                    <a:pt x="1883" y="216"/>
                  </a:cubicBezTo>
                  <a:lnTo>
                    <a:pt x="1063" y="89"/>
                  </a:lnTo>
                  <a:cubicBezTo>
                    <a:pt x="827" y="53"/>
                    <a:pt x="575" y="1"/>
                    <a:pt x="3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43" name="Google Shape;1927;p60">
              <a:extLst>
                <a:ext uri="{FF2B5EF4-FFF2-40B4-BE49-F238E27FC236}">
                  <a16:creationId xmlns:a16="http://schemas.microsoft.com/office/drawing/2014/main" id="{D7F6EC00-DC71-42E1-AB61-6CDC770CE9B3}"/>
                </a:ext>
              </a:extLst>
            </p:cNvPr>
            <p:cNvSpPr/>
            <p:nvPr/>
          </p:nvSpPr>
          <p:spPr>
            <a:xfrm>
              <a:off x="1697850" y="940975"/>
              <a:ext cx="66975" cy="157850"/>
            </a:xfrm>
            <a:custGeom>
              <a:avLst/>
              <a:gdLst/>
              <a:ahLst/>
              <a:cxnLst/>
              <a:rect l="l" t="t" r="r" b="b"/>
              <a:pathLst>
                <a:path w="2679" h="6314" extrusionOk="0">
                  <a:moveTo>
                    <a:pt x="2462" y="0"/>
                  </a:moveTo>
                  <a:cubicBezTo>
                    <a:pt x="2413" y="0"/>
                    <a:pt x="2364" y="23"/>
                    <a:pt x="2331" y="77"/>
                  </a:cubicBezTo>
                  <a:lnTo>
                    <a:pt x="2328" y="77"/>
                  </a:lnTo>
                  <a:cubicBezTo>
                    <a:pt x="1894" y="780"/>
                    <a:pt x="1694" y="1584"/>
                    <a:pt x="1450" y="2366"/>
                  </a:cubicBezTo>
                  <a:cubicBezTo>
                    <a:pt x="1197" y="3176"/>
                    <a:pt x="903" y="3973"/>
                    <a:pt x="572" y="4755"/>
                  </a:cubicBezTo>
                  <a:cubicBezTo>
                    <a:pt x="479" y="4970"/>
                    <a:pt x="385" y="5185"/>
                    <a:pt x="288" y="5398"/>
                  </a:cubicBezTo>
                  <a:cubicBezTo>
                    <a:pt x="236" y="5513"/>
                    <a:pt x="183" y="5625"/>
                    <a:pt x="128" y="5739"/>
                  </a:cubicBezTo>
                  <a:cubicBezTo>
                    <a:pt x="71" y="5860"/>
                    <a:pt x="3" y="5972"/>
                    <a:pt x="1" y="6108"/>
                  </a:cubicBezTo>
                  <a:cubicBezTo>
                    <a:pt x="1" y="6242"/>
                    <a:pt x="103" y="6313"/>
                    <a:pt x="211" y="6313"/>
                  </a:cubicBezTo>
                  <a:cubicBezTo>
                    <a:pt x="265" y="6313"/>
                    <a:pt x="320" y="6296"/>
                    <a:pt x="365" y="6259"/>
                  </a:cubicBezTo>
                  <a:cubicBezTo>
                    <a:pt x="449" y="6191"/>
                    <a:pt x="484" y="6097"/>
                    <a:pt x="530" y="6002"/>
                  </a:cubicBezTo>
                  <a:cubicBezTo>
                    <a:pt x="576" y="5904"/>
                    <a:pt x="622" y="5805"/>
                    <a:pt x="666" y="5706"/>
                  </a:cubicBezTo>
                  <a:cubicBezTo>
                    <a:pt x="758" y="5508"/>
                    <a:pt x="846" y="5308"/>
                    <a:pt x="932" y="5109"/>
                  </a:cubicBezTo>
                  <a:cubicBezTo>
                    <a:pt x="1096" y="4722"/>
                    <a:pt x="1255" y="4331"/>
                    <a:pt x="1404" y="3936"/>
                  </a:cubicBezTo>
                  <a:cubicBezTo>
                    <a:pt x="1698" y="3152"/>
                    <a:pt x="1949" y="2352"/>
                    <a:pt x="2151" y="1540"/>
                  </a:cubicBezTo>
                  <a:cubicBezTo>
                    <a:pt x="2260" y="1094"/>
                    <a:pt x="2381" y="639"/>
                    <a:pt x="2607" y="237"/>
                  </a:cubicBezTo>
                  <a:cubicBezTo>
                    <a:pt x="2679" y="113"/>
                    <a:pt x="2571" y="0"/>
                    <a:pt x="24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44" name="Google Shape;1928;p60">
              <a:extLst>
                <a:ext uri="{FF2B5EF4-FFF2-40B4-BE49-F238E27FC236}">
                  <a16:creationId xmlns:a16="http://schemas.microsoft.com/office/drawing/2014/main" id="{D8E8ABA5-26A4-4766-A4EB-5CC781C09D3E}"/>
                </a:ext>
              </a:extLst>
            </p:cNvPr>
            <p:cNvSpPr/>
            <p:nvPr/>
          </p:nvSpPr>
          <p:spPr>
            <a:xfrm>
              <a:off x="1747150" y="957325"/>
              <a:ext cx="111925" cy="146750"/>
            </a:xfrm>
            <a:custGeom>
              <a:avLst/>
              <a:gdLst/>
              <a:ahLst/>
              <a:cxnLst/>
              <a:rect l="l" t="t" r="r" b="b"/>
              <a:pathLst>
                <a:path w="4477" h="5870" extrusionOk="0">
                  <a:moveTo>
                    <a:pt x="153" y="1"/>
                  </a:moveTo>
                  <a:cubicBezTo>
                    <a:pt x="73" y="1"/>
                    <a:pt x="0" y="50"/>
                    <a:pt x="9" y="154"/>
                  </a:cubicBezTo>
                  <a:lnTo>
                    <a:pt x="9" y="157"/>
                  </a:lnTo>
                  <a:cubicBezTo>
                    <a:pt x="49" y="594"/>
                    <a:pt x="297" y="952"/>
                    <a:pt x="554" y="1296"/>
                  </a:cubicBezTo>
                  <a:cubicBezTo>
                    <a:pt x="824" y="1659"/>
                    <a:pt x="1108" y="2015"/>
                    <a:pt x="1391" y="2366"/>
                  </a:cubicBezTo>
                  <a:cubicBezTo>
                    <a:pt x="1946" y="3062"/>
                    <a:pt x="2526" y="3739"/>
                    <a:pt x="3049" y="4459"/>
                  </a:cubicBezTo>
                  <a:cubicBezTo>
                    <a:pt x="3348" y="4872"/>
                    <a:pt x="3631" y="5300"/>
                    <a:pt x="3892" y="5739"/>
                  </a:cubicBezTo>
                  <a:cubicBezTo>
                    <a:pt x="3947" y="5831"/>
                    <a:pt x="4029" y="5870"/>
                    <a:pt x="4110" y="5870"/>
                  </a:cubicBezTo>
                  <a:cubicBezTo>
                    <a:pt x="4293" y="5870"/>
                    <a:pt x="4476" y="5677"/>
                    <a:pt x="4358" y="5467"/>
                  </a:cubicBezTo>
                  <a:cubicBezTo>
                    <a:pt x="3488" y="3930"/>
                    <a:pt x="2287" y="2601"/>
                    <a:pt x="1134" y="1270"/>
                  </a:cubicBezTo>
                  <a:cubicBezTo>
                    <a:pt x="824" y="914"/>
                    <a:pt x="504" y="561"/>
                    <a:pt x="328" y="113"/>
                  </a:cubicBezTo>
                  <a:cubicBezTo>
                    <a:pt x="300" y="39"/>
                    <a:pt x="224" y="1"/>
                    <a:pt x="1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45" name="Google Shape;1929;p60">
              <a:extLst>
                <a:ext uri="{FF2B5EF4-FFF2-40B4-BE49-F238E27FC236}">
                  <a16:creationId xmlns:a16="http://schemas.microsoft.com/office/drawing/2014/main" id="{2EBE80BD-2903-4074-8CE3-98130D45416B}"/>
                </a:ext>
              </a:extLst>
            </p:cNvPr>
            <p:cNvSpPr/>
            <p:nvPr/>
          </p:nvSpPr>
          <p:spPr>
            <a:xfrm>
              <a:off x="1699050" y="1089200"/>
              <a:ext cx="158750" cy="14450"/>
            </a:xfrm>
            <a:custGeom>
              <a:avLst/>
              <a:gdLst/>
              <a:ahLst/>
              <a:cxnLst/>
              <a:rect l="l" t="t" r="r" b="b"/>
              <a:pathLst>
                <a:path w="6350" h="578" extrusionOk="0">
                  <a:moveTo>
                    <a:pt x="348" y="0"/>
                  </a:moveTo>
                  <a:cubicBezTo>
                    <a:pt x="276" y="0"/>
                    <a:pt x="205" y="4"/>
                    <a:pt x="133" y="14"/>
                  </a:cubicBezTo>
                  <a:cubicBezTo>
                    <a:pt x="7" y="32"/>
                    <a:pt x="1" y="218"/>
                    <a:pt x="97" y="273"/>
                  </a:cubicBezTo>
                  <a:cubicBezTo>
                    <a:pt x="321" y="396"/>
                    <a:pt x="576" y="431"/>
                    <a:pt x="824" y="469"/>
                  </a:cubicBezTo>
                  <a:cubicBezTo>
                    <a:pt x="1066" y="506"/>
                    <a:pt x="1308" y="526"/>
                    <a:pt x="1549" y="543"/>
                  </a:cubicBezTo>
                  <a:cubicBezTo>
                    <a:pt x="1944" y="570"/>
                    <a:pt x="2341" y="578"/>
                    <a:pt x="2738" y="578"/>
                  </a:cubicBezTo>
                  <a:cubicBezTo>
                    <a:pt x="2840" y="578"/>
                    <a:pt x="2941" y="577"/>
                    <a:pt x="3043" y="576"/>
                  </a:cubicBezTo>
                  <a:cubicBezTo>
                    <a:pt x="3828" y="568"/>
                    <a:pt x="4613" y="535"/>
                    <a:pt x="5398" y="535"/>
                  </a:cubicBezTo>
                  <a:cubicBezTo>
                    <a:pt x="5614" y="535"/>
                    <a:pt x="5829" y="537"/>
                    <a:pt x="6045" y="543"/>
                  </a:cubicBezTo>
                  <a:cubicBezTo>
                    <a:pt x="6047" y="543"/>
                    <a:pt x="6050" y="544"/>
                    <a:pt x="6053" y="544"/>
                  </a:cubicBezTo>
                  <a:cubicBezTo>
                    <a:pt x="6350" y="544"/>
                    <a:pt x="6347" y="78"/>
                    <a:pt x="6045" y="69"/>
                  </a:cubicBezTo>
                  <a:cubicBezTo>
                    <a:pt x="5864" y="65"/>
                    <a:pt x="5684" y="63"/>
                    <a:pt x="5504" y="63"/>
                  </a:cubicBezTo>
                  <a:cubicBezTo>
                    <a:pt x="4692" y="63"/>
                    <a:pt x="3881" y="100"/>
                    <a:pt x="3069" y="113"/>
                  </a:cubicBezTo>
                  <a:cubicBezTo>
                    <a:pt x="2923" y="115"/>
                    <a:pt x="2777" y="116"/>
                    <a:pt x="2632" y="116"/>
                  </a:cubicBezTo>
                  <a:cubicBezTo>
                    <a:pt x="2288" y="116"/>
                    <a:pt x="1944" y="109"/>
                    <a:pt x="1600" y="91"/>
                  </a:cubicBezTo>
                  <a:cubicBezTo>
                    <a:pt x="1360" y="78"/>
                    <a:pt x="1121" y="58"/>
                    <a:pt x="884" y="38"/>
                  </a:cubicBezTo>
                  <a:cubicBezTo>
                    <a:pt x="704" y="24"/>
                    <a:pt x="526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46" name="Google Shape;1930;p60">
              <a:extLst>
                <a:ext uri="{FF2B5EF4-FFF2-40B4-BE49-F238E27FC236}">
                  <a16:creationId xmlns:a16="http://schemas.microsoft.com/office/drawing/2014/main" id="{8B724C28-A338-4948-840C-BC4DBA9E1259}"/>
                </a:ext>
              </a:extLst>
            </p:cNvPr>
            <p:cNvSpPr/>
            <p:nvPr/>
          </p:nvSpPr>
          <p:spPr>
            <a:xfrm>
              <a:off x="1558150" y="935575"/>
              <a:ext cx="153500" cy="164125"/>
            </a:xfrm>
            <a:custGeom>
              <a:avLst/>
              <a:gdLst/>
              <a:ahLst/>
              <a:cxnLst/>
              <a:rect l="l" t="t" r="r" b="b"/>
              <a:pathLst>
                <a:path w="6140" h="6565" extrusionOk="0">
                  <a:moveTo>
                    <a:pt x="197" y="0"/>
                  </a:moveTo>
                  <a:cubicBezTo>
                    <a:pt x="96" y="0"/>
                    <a:pt x="1" y="71"/>
                    <a:pt x="48" y="192"/>
                  </a:cubicBezTo>
                  <a:cubicBezTo>
                    <a:pt x="236" y="673"/>
                    <a:pt x="603" y="1084"/>
                    <a:pt x="961" y="1446"/>
                  </a:cubicBezTo>
                  <a:cubicBezTo>
                    <a:pt x="1346" y="1835"/>
                    <a:pt x="1732" y="2213"/>
                    <a:pt x="2086" y="2630"/>
                  </a:cubicBezTo>
                  <a:cubicBezTo>
                    <a:pt x="2459" y="3069"/>
                    <a:pt x="2819" y="3519"/>
                    <a:pt x="3201" y="3950"/>
                  </a:cubicBezTo>
                  <a:cubicBezTo>
                    <a:pt x="3564" y="4358"/>
                    <a:pt x="3957" y="4734"/>
                    <a:pt x="4352" y="5109"/>
                  </a:cubicBezTo>
                  <a:cubicBezTo>
                    <a:pt x="4787" y="5522"/>
                    <a:pt x="5231" y="5942"/>
                    <a:pt x="5584" y="6429"/>
                  </a:cubicBezTo>
                  <a:cubicBezTo>
                    <a:pt x="5643" y="6511"/>
                    <a:pt x="5732" y="6564"/>
                    <a:pt x="5825" y="6564"/>
                  </a:cubicBezTo>
                  <a:cubicBezTo>
                    <a:pt x="5867" y="6564"/>
                    <a:pt x="5911" y="6553"/>
                    <a:pt x="5953" y="6528"/>
                  </a:cubicBezTo>
                  <a:cubicBezTo>
                    <a:pt x="6069" y="6460"/>
                    <a:pt x="6140" y="6276"/>
                    <a:pt x="6052" y="6157"/>
                  </a:cubicBezTo>
                  <a:cubicBezTo>
                    <a:pt x="5397" y="5278"/>
                    <a:pt x="4541" y="4602"/>
                    <a:pt x="3801" y="3805"/>
                  </a:cubicBezTo>
                  <a:cubicBezTo>
                    <a:pt x="3414" y="3388"/>
                    <a:pt x="3056" y="2946"/>
                    <a:pt x="2687" y="2513"/>
                  </a:cubicBezTo>
                  <a:cubicBezTo>
                    <a:pt x="2323" y="2096"/>
                    <a:pt x="1932" y="1701"/>
                    <a:pt x="1521" y="1330"/>
                  </a:cubicBezTo>
                  <a:cubicBezTo>
                    <a:pt x="1313" y="1139"/>
                    <a:pt x="1100" y="950"/>
                    <a:pt x="902" y="748"/>
                  </a:cubicBezTo>
                  <a:cubicBezTo>
                    <a:pt x="695" y="537"/>
                    <a:pt x="518" y="304"/>
                    <a:pt x="342" y="67"/>
                  </a:cubicBezTo>
                  <a:cubicBezTo>
                    <a:pt x="307" y="21"/>
                    <a:pt x="251" y="0"/>
                    <a:pt x="1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47" name="Google Shape;1931;p60">
              <a:extLst>
                <a:ext uri="{FF2B5EF4-FFF2-40B4-BE49-F238E27FC236}">
                  <a16:creationId xmlns:a16="http://schemas.microsoft.com/office/drawing/2014/main" id="{6A4CB3C2-4F30-4FE5-8A64-230F1D0D0720}"/>
                </a:ext>
              </a:extLst>
            </p:cNvPr>
            <p:cNvSpPr/>
            <p:nvPr/>
          </p:nvSpPr>
          <p:spPr>
            <a:xfrm>
              <a:off x="1496175" y="1080375"/>
              <a:ext cx="10425" cy="11050"/>
            </a:xfrm>
            <a:custGeom>
              <a:avLst/>
              <a:gdLst/>
              <a:ahLst/>
              <a:cxnLst/>
              <a:rect l="l" t="t" r="r" b="b"/>
              <a:pathLst>
                <a:path w="417" h="442" extrusionOk="0">
                  <a:moveTo>
                    <a:pt x="338" y="71"/>
                  </a:moveTo>
                  <a:lnTo>
                    <a:pt x="346" y="77"/>
                  </a:lnTo>
                  <a:lnTo>
                    <a:pt x="346" y="77"/>
                  </a:lnTo>
                  <a:cubicBezTo>
                    <a:pt x="344" y="76"/>
                    <a:pt x="343" y="76"/>
                    <a:pt x="341" y="75"/>
                  </a:cubicBezTo>
                  <a:cubicBezTo>
                    <a:pt x="340" y="74"/>
                    <a:pt x="339" y="73"/>
                    <a:pt x="338" y="71"/>
                  </a:cubicBezTo>
                  <a:close/>
                  <a:moveTo>
                    <a:pt x="169" y="90"/>
                  </a:moveTo>
                  <a:lnTo>
                    <a:pt x="169" y="90"/>
                  </a:lnTo>
                  <a:cubicBezTo>
                    <a:pt x="169" y="90"/>
                    <a:pt x="168" y="90"/>
                    <a:pt x="168" y="90"/>
                  </a:cubicBezTo>
                  <a:lnTo>
                    <a:pt x="169" y="90"/>
                  </a:lnTo>
                  <a:close/>
                  <a:moveTo>
                    <a:pt x="100" y="294"/>
                  </a:moveTo>
                  <a:cubicBezTo>
                    <a:pt x="101" y="294"/>
                    <a:pt x="101" y="294"/>
                    <a:pt x="102" y="295"/>
                  </a:cubicBezTo>
                  <a:lnTo>
                    <a:pt x="102" y="295"/>
                  </a:lnTo>
                  <a:lnTo>
                    <a:pt x="101" y="294"/>
                  </a:lnTo>
                  <a:lnTo>
                    <a:pt x="100" y="294"/>
                  </a:lnTo>
                  <a:close/>
                  <a:moveTo>
                    <a:pt x="181" y="326"/>
                  </a:moveTo>
                  <a:cubicBezTo>
                    <a:pt x="182" y="326"/>
                    <a:pt x="183" y="326"/>
                    <a:pt x="184" y="326"/>
                  </a:cubicBezTo>
                  <a:lnTo>
                    <a:pt x="184" y="326"/>
                  </a:lnTo>
                  <a:lnTo>
                    <a:pt x="181" y="327"/>
                  </a:lnTo>
                  <a:lnTo>
                    <a:pt x="181" y="327"/>
                  </a:lnTo>
                  <a:lnTo>
                    <a:pt x="178" y="326"/>
                  </a:lnTo>
                  <a:lnTo>
                    <a:pt x="178" y="326"/>
                  </a:lnTo>
                  <a:cubicBezTo>
                    <a:pt x="179" y="326"/>
                    <a:pt x="180" y="326"/>
                    <a:pt x="181" y="326"/>
                  </a:cubicBezTo>
                  <a:close/>
                  <a:moveTo>
                    <a:pt x="181" y="0"/>
                  </a:moveTo>
                  <a:cubicBezTo>
                    <a:pt x="168" y="3"/>
                    <a:pt x="150" y="5"/>
                    <a:pt x="135" y="7"/>
                  </a:cubicBezTo>
                  <a:lnTo>
                    <a:pt x="133" y="7"/>
                  </a:lnTo>
                  <a:cubicBezTo>
                    <a:pt x="115" y="11"/>
                    <a:pt x="100" y="18"/>
                    <a:pt x="84" y="27"/>
                  </a:cubicBezTo>
                  <a:cubicBezTo>
                    <a:pt x="60" y="42"/>
                    <a:pt x="38" y="62"/>
                    <a:pt x="25" y="86"/>
                  </a:cubicBezTo>
                  <a:cubicBezTo>
                    <a:pt x="7" y="118"/>
                    <a:pt x="0" y="156"/>
                    <a:pt x="5" y="192"/>
                  </a:cubicBezTo>
                  <a:lnTo>
                    <a:pt x="5" y="192"/>
                  </a:lnTo>
                  <a:cubicBezTo>
                    <a:pt x="4" y="203"/>
                    <a:pt x="3" y="213"/>
                    <a:pt x="3" y="224"/>
                  </a:cubicBezTo>
                  <a:cubicBezTo>
                    <a:pt x="3" y="242"/>
                    <a:pt x="5" y="262"/>
                    <a:pt x="10" y="279"/>
                  </a:cubicBezTo>
                  <a:cubicBezTo>
                    <a:pt x="10" y="281"/>
                    <a:pt x="10" y="284"/>
                    <a:pt x="12" y="286"/>
                  </a:cubicBezTo>
                  <a:cubicBezTo>
                    <a:pt x="23" y="321"/>
                    <a:pt x="41" y="352"/>
                    <a:pt x="65" y="378"/>
                  </a:cubicBezTo>
                  <a:lnTo>
                    <a:pt x="69" y="382"/>
                  </a:lnTo>
                  <a:cubicBezTo>
                    <a:pt x="82" y="396"/>
                    <a:pt x="98" y="404"/>
                    <a:pt x="111" y="415"/>
                  </a:cubicBezTo>
                  <a:lnTo>
                    <a:pt x="115" y="415"/>
                  </a:lnTo>
                  <a:cubicBezTo>
                    <a:pt x="124" y="420"/>
                    <a:pt x="150" y="431"/>
                    <a:pt x="159" y="435"/>
                  </a:cubicBezTo>
                  <a:cubicBezTo>
                    <a:pt x="179" y="440"/>
                    <a:pt x="196" y="442"/>
                    <a:pt x="214" y="442"/>
                  </a:cubicBezTo>
                  <a:cubicBezTo>
                    <a:pt x="251" y="442"/>
                    <a:pt x="286" y="433"/>
                    <a:pt x="317" y="415"/>
                  </a:cubicBezTo>
                  <a:cubicBezTo>
                    <a:pt x="346" y="398"/>
                    <a:pt x="370" y="374"/>
                    <a:pt x="388" y="345"/>
                  </a:cubicBezTo>
                  <a:cubicBezTo>
                    <a:pt x="394" y="330"/>
                    <a:pt x="403" y="312"/>
                    <a:pt x="407" y="295"/>
                  </a:cubicBezTo>
                  <a:cubicBezTo>
                    <a:pt x="409" y="286"/>
                    <a:pt x="412" y="275"/>
                    <a:pt x="412" y="266"/>
                  </a:cubicBezTo>
                  <a:cubicBezTo>
                    <a:pt x="414" y="255"/>
                    <a:pt x="416" y="244"/>
                    <a:pt x="416" y="233"/>
                  </a:cubicBezTo>
                  <a:cubicBezTo>
                    <a:pt x="416" y="216"/>
                    <a:pt x="414" y="198"/>
                    <a:pt x="409" y="178"/>
                  </a:cubicBezTo>
                  <a:cubicBezTo>
                    <a:pt x="407" y="176"/>
                    <a:pt x="407" y="174"/>
                    <a:pt x="407" y="169"/>
                  </a:cubicBezTo>
                  <a:cubicBezTo>
                    <a:pt x="401" y="154"/>
                    <a:pt x="394" y="141"/>
                    <a:pt x="388" y="126"/>
                  </a:cubicBezTo>
                  <a:lnTo>
                    <a:pt x="388" y="123"/>
                  </a:lnTo>
                  <a:lnTo>
                    <a:pt x="359" y="88"/>
                  </a:lnTo>
                  <a:cubicBezTo>
                    <a:pt x="357" y="86"/>
                    <a:pt x="355" y="84"/>
                    <a:pt x="353" y="82"/>
                  </a:cubicBezTo>
                  <a:lnTo>
                    <a:pt x="353" y="82"/>
                  </a:lnTo>
                  <a:lnTo>
                    <a:pt x="353" y="83"/>
                  </a:lnTo>
                  <a:lnTo>
                    <a:pt x="353" y="83"/>
                  </a:lnTo>
                  <a:cubicBezTo>
                    <a:pt x="353" y="83"/>
                    <a:pt x="353" y="83"/>
                    <a:pt x="353" y="82"/>
                  </a:cubicBezTo>
                  <a:lnTo>
                    <a:pt x="353" y="82"/>
                  </a:lnTo>
                  <a:cubicBezTo>
                    <a:pt x="353" y="82"/>
                    <a:pt x="353" y="82"/>
                    <a:pt x="353" y="82"/>
                  </a:cubicBezTo>
                  <a:lnTo>
                    <a:pt x="353" y="82"/>
                  </a:lnTo>
                  <a:lnTo>
                    <a:pt x="352" y="82"/>
                  </a:lnTo>
                  <a:lnTo>
                    <a:pt x="352" y="81"/>
                  </a:lnTo>
                  <a:lnTo>
                    <a:pt x="352" y="81"/>
                  </a:lnTo>
                  <a:cubicBezTo>
                    <a:pt x="352" y="82"/>
                    <a:pt x="353" y="82"/>
                    <a:pt x="353" y="82"/>
                  </a:cubicBezTo>
                  <a:lnTo>
                    <a:pt x="353" y="82"/>
                  </a:lnTo>
                  <a:cubicBezTo>
                    <a:pt x="352" y="81"/>
                    <a:pt x="351" y="81"/>
                    <a:pt x="350" y="80"/>
                  </a:cubicBezTo>
                  <a:lnTo>
                    <a:pt x="350" y="80"/>
                  </a:lnTo>
                  <a:lnTo>
                    <a:pt x="352" y="81"/>
                  </a:lnTo>
                  <a:lnTo>
                    <a:pt x="352" y="81"/>
                  </a:lnTo>
                  <a:cubicBezTo>
                    <a:pt x="348" y="76"/>
                    <a:pt x="343" y="71"/>
                    <a:pt x="337" y="66"/>
                  </a:cubicBezTo>
                  <a:cubicBezTo>
                    <a:pt x="337" y="64"/>
                    <a:pt x="335" y="62"/>
                    <a:pt x="333" y="62"/>
                  </a:cubicBezTo>
                  <a:cubicBezTo>
                    <a:pt x="322" y="51"/>
                    <a:pt x="308" y="42"/>
                    <a:pt x="297" y="33"/>
                  </a:cubicBezTo>
                  <a:cubicBezTo>
                    <a:pt x="293" y="31"/>
                    <a:pt x="291" y="31"/>
                    <a:pt x="286" y="29"/>
                  </a:cubicBezTo>
                  <a:cubicBezTo>
                    <a:pt x="256" y="11"/>
                    <a:pt x="221" y="3"/>
                    <a:pt x="18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48" name="Google Shape;1932;p60">
              <a:extLst>
                <a:ext uri="{FF2B5EF4-FFF2-40B4-BE49-F238E27FC236}">
                  <a16:creationId xmlns:a16="http://schemas.microsoft.com/office/drawing/2014/main" id="{40F01441-EBF7-4B0C-A4FA-F3DCEB5C251A}"/>
                </a:ext>
              </a:extLst>
            </p:cNvPr>
            <p:cNvSpPr/>
            <p:nvPr/>
          </p:nvSpPr>
          <p:spPr>
            <a:xfrm>
              <a:off x="1846650" y="1091525"/>
              <a:ext cx="11375" cy="12325"/>
            </a:xfrm>
            <a:custGeom>
              <a:avLst/>
              <a:gdLst/>
              <a:ahLst/>
              <a:cxnLst/>
              <a:rect l="l" t="t" r="r" b="b"/>
              <a:pathLst>
                <a:path w="455" h="493" extrusionOk="0">
                  <a:moveTo>
                    <a:pt x="199" y="142"/>
                  </a:moveTo>
                  <a:cubicBezTo>
                    <a:pt x="199" y="143"/>
                    <a:pt x="198" y="143"/>
                    <a:pt x="198" y="143"/>
                  </a:cubicBezTo>
                  <a:lnTo>
                    <a:pt x="198" y="143"/>
                  </a:lnTo>
                  <a:lnTo>
                    <a:pt x="198" y="142"/>
                  </a:lnTo>
                  <a:lnTo>
                    <a:pt x="198" y="142"/>
                  </a:lnTo>
                  <a:lnTo>
                    <a:pt x="199" y="142"/>
                  </a:lnTo>
                  <a:close/>
                  <a:moveTo>
                    <a:pt x="324" y="196"/>
                  </a:moveTo>
                  <a:lnTo>
                    <a:pt x="325" y="198"/>
                  </a:lnTo>
                  <a:lnTo>
                    <a:pt x="325" y="198"/>
                  </a:lnTo>
                  <a:lnTo>
                    <a:pt x="328" y="225"/>
                  </a:lnTo>
                  <a:lnTo>
                    <a:pt x="328" y="225"/>
                  </a:lnTo>
                  <a:cubicBezTo>
                    <a:pt x="328" y="224"/>
                    <a:pt x="328" y="223"/>
                    <a:pt x="327" y="222"/>
                  </a:cubicBezTo>
                  <a:cubicBezTo>
                    <a:pt x="327" y="213"/>
                    <a:pt x="325" y="207"/>
                    <a:pt x="325" y="198"/>
                  </a:cubicBezTo>
                  <a:cubicBezTo>
                    <a:pt x="324" y="198"/>
                    <a:pt x="323" y="197"/>
                    <a:pt x="324" y="196"/>
                  </a:cubicBezTo>
                  <a:close/>
                  <a:moveTo>
                    <a:pt x="127" y="225"/>
                  </a:moveTo>
                  <a:cubicBezTo>
                    <a:pt x="127" y="226"/>
                    <a:pt x="127" y="227"/>
                    <a:pt x="127" y="228"/>
                  </a:cubicBezTo>
                  <a:lnTo>
                    <a:pt x="127" y="228"/>
                  </a:lnTo>
                  <a:lnTo>
                    <a:pt x="127" y="227"/>
                  </a:lnTo>
                  <a:lnTo>
                    <a:pt x="127" y="225"/>
                  </a:lnTo>
                  <a:close/>
                  <a:moveTo>
                    <a:pt x="130" y="249"/>
                  </a:moveTo>
                  <a:cubicBezTo>
                    <a:pt x="130" y="250"/>
                    <a:pt x="130" y="250"/>
                    <a:pt x="131" y="251"/>
                  </a:cubicBezTo>
                  <a:lnTo>
                    <a:pt x="131" y="251"/>
                  </a:lnTo>
                  <a:lnTo>
                    <a:pt x="130" y="250"/>
                  </a:lnTo>
                  <a:lnTo>
                    <a:pt x="130" y="249"/>
                  </a:lnTo>
                  <a:close/>
                  <a:moveTo>
                    <a:pt x="321" y="297"/>
                  </a:moveTo>
                  <a:lnTo>
                    <a:pt x="321" y="299"/>
                  </a:lnTo>
                  <a:cubicBezTo>
                    <a:pt x="321" y="298"/>
                    <a:pt x="321" y="298"/>
                    <a:pt x="321" y="297"/>
                  </a:cubicBezTo>
                  <a:close/>
                  <a:moveTo>
                    <a:pt x="323" y="286"/>
                  </a:moveTo>
                  <a:lnTo>
                    <a:pt x="322" y="293"/>
                  </a:lnTo>
                  <a:lnTo>
                    <a:pt x="319" y="299"/>
                  </a:lnTo>
                  <a:lnTo>
                    <a:pt x="319" y="299"/>
                  </a:lnTo>
                  <a:cubicBezTo>
                    <a:pt x="320" y="296"/>
                    <a:pt x="321" y="293"/>
                    <a:pt x="322" y="289"/>
                  </a:cubicBezTo>
                  <a:lnTo>
                    <a:pt x="322" y="289"/>
                  </a:lnTo>
                  <a:lnTo>
                    <a:pt x="323" y="286"/>
                  </a:lnTo>
                  <a:close/>
                  <a:moveTo>
                    <a:pt x="339" y="325"/>
                  </a:moveTo>
                  <a:lnTo>
                    <a:pt x="339" y="325"/>
                  </a:lnTo>
                  <a:lnTo>
                    <a:pt x="338" y="326"/>
                  </a:lnTo>
                  <a:lnTo>
                    <a:pt x="338" y="326"/>
                  </a:lnTo>
                  <a:cubicBezTo>
                    <a:pt x="338" y="326"/>
                    <a:pt x="338" y="325"/>
                    <a:pt x="339" y="325"/>
                  </a:cubicBezTo>
                  <a:close/>
                  <a:moveTo>
                    <a:pt x="229" y="0"/>
                  </a:moveTo>
                  <a:cubicBezTo>
                    <a:pt x="212" y="0"/>
                    <a:pt x="194" y="2"/>
                    <a:pt x="178" y="7"/>
                  </a:cubicBezTo>
                  <a:cubicBezTo>
                    <a:pt x="174" y="7"/>
                    <a:pt x="169" y="7"/>
                    <a:pt x="165" y="9"/>
                  </a:cubicBezTo>
                  <a:cubicBezTo>
                    <a:pt x="154" y="13"/>
                    <a:pt x="138" y="20"/>
                    <a:pt x="125" y="27"/>
                  </a:cubicBezTo>
                  <a:lnTo>
                    <a:pt x="121" y="29"/>
                  </a:lnTo>
                  <a:cubicBezTo>
                    <a:pt x="106" y="38"/>
                    <a:pt x="92" y="46"/>
                    <a:pt x="81" y="57"/>
                  </a:cubicBezTo>
                  <a:cubicBezTo>
                    <a:pt x="79" y="59"/>
                    <a:pt x="75" y="64"/>
                    <a:pt x="73" y="66"/>
                  </a:cubicBezTo>
                  <a:cubicBezTo>
                    <a:pt x="59" y="79"/>
                    <a:pt x="46" y="97"/>
                    <a:pt x="37" y="114"/>
                  </a:cubicBezTo>
                  <a:cubicBezTo>
                    <a:pt x="19" y="147"/>
                    <a:pt x="8" y="185"/>
                    <a:pt x="7" y="224"/>
                  </a:cubicBezTo>
                  <a:lnTo>
                    <a:pt x="7" y="224"/>
                  </a:lnTo>
                  <a:cubicBezTo>
                    <a:pt x="0" y="256"/>
                    <a:pt x="1" y="286"/>
                    <a:pt x="9" y="319"/>
                  </a:cubicBezTo>
                  <a:cubicBezTo>
                    <a:pt x="16" y="334"/>
                    <a:pt x="22" y="352"/>
                    <a:pt x="31" y="367"/>
                  </a:cubicBezTo>
                  <a:cubicBezTo>
                    <a:pt x="40" y="389"/>
                    <a:pt x="55" y="406"/>
                    <a:pt x="70" y="422"/>
                  </a:cubicBezTo>
                  <a:cubicBezTo>
                    <a:pt x="86" y="439"/>
                    <a:pt x="103" y="453"/>
                    <a:pt x="121" y="464"/>
                  </a:cubicBezTo>
                  <a:cubicBezTo>
                    <a:pt x="154" y="481"/>
                    <a:pt x="191" y="492"/>
                    <a:pt x="231" y="492"/>
                  </a:cubicBezTo>
                  <a:cubicBezTo>
                    <a:pt x="235" y="493"/>
                    <a:pt x="239" y="493"/>
                    <a:pt x="242" y="493"/>
                  </a:cubicBezTo>
                  <a:cubicBezTo>
                    <a:pt x="260" y="493"/>
                    <a:pt x="279" y="489"/>
                    <a:pt x="297" y="483"/>
                  </a:cubicBezTo>
                  <a:cubicBezTo>
                    <a:pt x="330" y="472"/>
                    <a:pt x="360" y="455"/>
                    <a:pt x="387" y="431"/>
                  </a:cubicBezTo>
                  <a:cubicBezTo>
                    <a:pt x="402" y="417"/>
                    <a:pt x="415" y="400"/>
                    <a:pt x="426" y="382"/>
                  </a:cubicBezTo>
                  <a:cubicBezTo>
                    <a:pt x="444" y="352"/>
                    <a:pt x="455" y="314"/>
                    <a:pt x="455" y="279"/>
                  </a:cubicBezTo>
                  <a:cubicBezTo>
                    <a:pt x="455" y="261"/>
                    <a:pt x="453" y="243"/>
                    <a:pt x="450" y="226"/>
                  </a:cubicBezTo>
                  <a:lnTo>
                    <a:pt x="450" y="226"/>
                  </a:lnTo>
                  <a:cubicBezTo>
                    <a:pt x="450" y="226"/>
                    <a:pt x="450" y="226"/>
                    <a:pt x="450" y="226"/>
                  </a:cubicBezTo>
                  <a:cubicBezTo>
                    <a:pt x="450" y="204"/>
                    <a:pt x="446" y="185"/>
                    <a:pt x="439" y="165"/>
                  </a:cubicBezTo>
                  <a:cubicBezTo>
                    <a:pt x="428" y="128"/>
                    <a:pt x="406" y="92"/>
                    <a:pt x="380" y="64"/>
                  </a:cubicBezTo>
                  <a:cubicBezTo>
                    <a:pt x="352" y="35"/>
                    <a:pt x="319" y="16"/>
                    <a:pt x="279" y="7"/>
                  </a:cubicBezTo>
                  <a:cubicBezTo>
                    <a:pt x="263" y="2"/>
                    <a:pt x="246" y="0"/>
                    <a:pt x="2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49" name="Google Shape;1933;p60">
              <a:extLst>
                <a:ext uri="{FF2B5EF4-FFF2-40B4-BE49-F238E27FC236}">
                  <a16:creationId xmlns:a16="http://schemas.microsoft.com/office/drawing/2014/main" id="{33E693B9-5424-4B9A-A7E9-23EA0DC7181E}"/>
                </a:ext>
              </a:extLst>
            </p:cNvPr>
            <p:cNvSpPr/>
            <p:nvPr/>
          </p:nvSpPr>
          <p:spPr>
            <a:xfrm>
              <a:off x="1491400" y="1074875"/>
              <a:ext cx="21000" cy="19650"/>
            </a:xfrm>
            <a:custGeom>
              <a:avLst/>
              <a:gdLst/>
              <a:ahLst/>
              <a:cxnLst/>
              <a:rect l="l" t="t" r="r" b="b"/>
              <a:pathLst>
                <a:path w="840" h="786" extrusionOk="0">
                  <a:moveTo>
                    <a:pt x="471" y="1"/>
                  </a:moveTo>
                  <a:lnTo>
                    <a:pt x="471" y="1"/>
                  </a:lnTo>
                  <a:cubicBezTo>
                    <a:pt x="286" y="7"/>
                    <a:pt x="87" y="100"/>
                    <a:pt x="38" y="275"/>
                  </a:cubicBezTo>
                  <a:cubicBezTo>
                    <a:pt x="1" y="407"/>
                    <a:pt x="58" y="550"/>
                    <a:pt x="155" y="646"/>
                  </a:cubicBezTo>
                  <a:cubicBezTo>
                    <a:pt x="239" y="734"/>
                    <a:pt x="364" y="785"/>
                    <a:pt x="483" y="785"/>
                  </a:cubicBezTo>
                  <a:cubicBezTo>
                    <a:pt x="571" y="785"/>
                    <a:pt x="656" y="757"/>
                    <a:pt x="719" y="695"/>
                  </a:cubicBezTo>
                  <a:cubicBezTo>
                    <a:pt x="840" y="574"/>
                    <a:pt x="840" y="363"/>
                    <a:pt x="737" y="227"/>
                  </a:cubicBezTo>
                  <a:cubicBezTo>
                    <a:pt x="646" y="109"/>
                    <a:pt x="495" y="48"/>
                    <a:pt x="343" y="48"/>
                  </a:cubicBezTo>
                  <a:cubicBezTo>
                    <a:pt x="322" y="48"/>
                    <a:pt x="301" y="49"/>
                    <a:pt x="280" y="51"/>
                  </a:cubicBezTo>
                  <a:lnTo>
                    <a:pt x="47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50" name="Google Shape;1934;p60">
              <a:extLst>
                <a:ext uri="{FF2B5EF4-FFF2-40B4-BE49-F238E27FC236}">
                  <a16:creationId xmlns:a16="http://schemas.microsoft.com/office/drawing/2014/main" id="{996A5839-5614-48C4-A758-E5814F4DC10D}"/>
                </a:ext>
              </a:extLst>
            </p:cNvPr>
            <p:cNvSpPr/>
            <p:nvPr/>
          </p:nvSpPr>
          <p:spPr>
            <a:xfrm>
              <a:off x="1397250" y="982500"/>
              <a:ext cx="211300" cy="200725"/>
            </a:xfrm>
            <a:custGeom>
              <a:avLst/>
              <a:gdLst/>
              <a:ahLst/>
              <a:cxnLst/>
              <a:rect l="l" t="t" r="r" b="b"/>
              <a:pathLst>
                <a:path w="8452" h="8029" extrusionOk="0">
                  <a:moveTo>
                    <a:pt x="4415" y="203"/>
                  </a:moveTo>
                  <a:cubicBezTo>
                    <a:pt x="4770" y="203"/>
                    <a:pt x="5109" y="266"/>
                    <a:pt x="5434" y="437"/>
                  </a:cubicBezTo>
                  <a:cubicBezTo>
                    <a:pt x="5794" y="632"/>
                    <a:pt x="6132" y="867"/>
                    <a:pt x="6440" y="1135"/>
                  </a:cubicBezTo>
                  <a:cubicBezTo>
                    <a:pt x="7046" y="1658"/>
                    <a:pt x="7582" y="2314"/>
                    <a:pt x="7911" y="3048"/>
                  </a:cubicBezTo>
                  <a:cubicBezTo>
                    <a:pt x="8249" y="3803"/>
                    <a:pt x="8120" y="4732"/>
                    <a:pt x="7797" y="5470"/>
                  </a:cubicBezTo>
                  <a:cubicBezTo>
                    <a:pt x="7494" y="6171"/>
                    <a:pt x="6989" y="6766"/>
                    <a:pt x="6345" y="7179"/>
                  </a:cubicBezTo>
                  <a:cubicBezTo>
                    <a:pt x="5688" y="7597"/>
                    <a:pt x="4874" y="7822"/>
                    <a:pt x="4066" y="7822"/>
                  </a:cubicBezTo>
                  <a:cubicBezTo>
                    <a:pt x="3228" y="7822"/>
                    <a:pt x="2396" y="7580"/>
                    <a:pt x="1749" y="7060"/>
                  </a:cubicBezTo>
                  <a:cubicBezTo>
                    <a:pt x="561" y="6105"/>
                    <a:pt x="0" y="4313"/>
                    <a:pt x="514" y="2866"/>
                  </a:cubicBezTo>
                  <a:cubicBezTo>
                    <a:pt x="550" y="2766"/>
                    <a:pt x="590" y="2668"/>
                    <a:pt x="635" y="2573"/>
                  </a:cubicBezTo>
                  <a:lnTo>
                    <a:pt x="635" y="2573"/>
                  </a:lnTo>
                  <a:cubicBezTo>
                    <a:pt x="645" y="2565"/>
                    <a:pt x="653" y="2555"/>
                    <a:pt x="659" y="2541"/>
                  </a:cubicBezTo>
                  <a:cubicBezTo>
                    <a:pt x="683" y="2488"/>
                    <a:pt x="707" y="2436"/>
                    <a:pt x="733" y="2385"/>
                  </a:cubicBezTo>
                  <a:lnTo>
                    <a:pt x="733" y="2385"/>
                  </a:lnTo>
                  <a:cubicBezTo>
                    <a:pt x="746" y="2361"/>
                    <a:pt x="760" y="2338"/>
                    <a:pt x="774" y="2314"/>
                  </a:cubicBezTo>
                  <a:cubicBezTo>
                    <a:pt x="778" y="2306"/>
                    <a:pt x="781" y="2298"/>
                    <a:pt x="782" y="2290"/>
                  </a:cubicBezTo>
                  <a:lnTo>
                    <a:pt x="782" y="2290"/>
                  </a:lnTo>
                  <a:cubicBezTo>
                    <a:pt x="1435" y="1084"/>
                    <a:pt x="2756" y="338"/>
                    <a:pt x="4107" y="217"/>
                  </a:cubicBezTo>
                  <a:cubicBezTo>
                    <a:pt x="4211" y="208"/>
                    <a:pt x="4314" y="203"/>
                    <a:pt x="4415" y="203"/>
                  </a:cubicBezTo>
                  <a:close/>
                  <a:moveTo>
                    <a:pt x="4401" y="0"/>
                  </a:moveTo>
                  <a:cubicBezTo>
                    <a:pt x="3747" y="0"/>
                    <a:pt x="3074" y="192"/>
                    <a:pt x="2500" y="465"/>
                  </a:cubicBezTo>
                  <a:cubicBezTo>
                    <a:pt x="1812" y="792"/>
                    <a:pt x="1202" y="1293"/>
                    <a:pt x="782" y="1930"/>
                  </a:cubicBezTo>
                  <a:cubicBezTo>
                    <a:pt x="675" y="2095"/>
                    <a:pt x="582" y="2268"/>
                    <a:pt x="503" y="2448"/>
                  </a:cubicBezTo>
                  <a:cubicBezTo>
                    <a:pt x="492" y="2472"/>
                    <a:pt x="492" y="2496"/>
                    <a:pt x="499" y="2516"/>
                  </a:cubicBezTo>
                  <a:lnTo>
                    <a:pt x="499" y="2516"/>
                  </a:lnTo>
                  <a:cubicBezTo>
                    <a:pt x="145" y="3162"/>
                    <a:pt x="109" y="3966"/>
                    <a:pt x="225" y="4680"/>
                  </a:cubicBezTo>
                  <a:cubicBezTo>
                    <a:pt x="350" y="5461"/>
                    <a:pt x="662" y="6221"/>
                    <a:pt x="1191" y="6821"/>
                  </a:cubicBezTo>
                  <a:cubicBezTo>
                    <a:pt x="1919" y="7644"/>
                    <a:pt x="2993" y="8028"/>
                    <a:pt x="4074" y="8028"/>
                  </a:cubicBezTo>
                  <a:cubicBezTo>
                    <a:pt x="4694" y="8028"/>
                    <a:pt x="5317" y="7901"/>
                    <a:pt x="5877" y="7658"/>
                  </a:cubicBezTo>
                  <a:cubicBezTo>
                    <a:pt x="7377" y="7005"/>
                    <a:pt x="8451" y="5376"/>
                    <a:pt x="8284" y="3720"/>
                  </a:cubicBezTo>
                  <a:cubicBezTo>
                    <a:pt x="8197" y="2859"/>
                    <a:pt x="7632" y="2064"/>
                    <a:pt x="7059" y="1445"/>
                  </a:cubicBezTo>
                  <a:cubicBezTo>
                    <a:pt x="6769" y="1133"/>
                    <a:pt x="6446" y="852"/>
                    <a:pt x="6099" y="608"/>
                  </a:cubicBezTo>
                  <a:cubicBezTo>
                    <a:pt x="5722" y="344"/>
                    <a:pt x="5311" y="98"/>
                    <a:pt x="4850" y="33"/>
                  </a:cubicBezTo>
                  <a:cubicBezTo>
                    <a:pt x="4702" y="11"/>
                    <a:pt x="4552" y="0"/>
                    <a:pt x="44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51" name="Google Shape;1935;p60">
              <a:extLst>
                <a:ext uri="{FF2B5EF4-FFF2-40B4-BE49-F238E27FC236}">
                  <a16:creationId xmlns:a16="http://schemas.microsoft.com/office/drawing/2014/main" id="{F479FCAE-9974-4A4B-B5DE-3D1655531F73}"/>
                </a:ext>
              </a:extLst>
            </p:cNvPr>
            <p:cNvSpPr/>
            <p:nvPr/>
          </p:nvSpPr>
          <p:spPr>
            <a:xfrm>
              <a:off x="1744675" y="982625"/>
              <a:ext cx="205875" cy="200600"/>
            </a:xfrm>
            <a:custGeom>
              <a:avLst/>
              <a:gdLst/>
              <a:ahLst/>
              <a:cxnLst/>
              <a:rect l="l" t="t" r="r" b="b"/>
              <a:pathLst>
                <a:path w="8235" h="8024" extrusionOk="0">
                  <a:moveTo>
                    <a:pt x="4499" y="188"/>
                  </a:moveTo>
                  <a:cubicBezTo>
                    <a:pt x="4695" y="188"/>
                    <a:pt x="4891" y="209"/>
                    <a:pt x="5078" y="258"/>
                  </a:cubicBezTo>
                  <a:cubicBezTo>
                    <a:pt x="5289" y="313"/>
                    <a:pt x="5493" y="386"/>
                    <a:pt x="5691" y="473"/>
                  </a:cubicBezTo>
                  <a:cubicBezTo>
                    <a:pt x="5871" y="557"/>
                    <a:pt x="6056" y="640"/>
                    <a:pt x="6234" y="735"/>
                  </a:cubicBezTo>
                  <a:cubicBezTo>
                    <a:pt x="6548" y="899"/>
                    <a:pt x="6831" y="1119"/>
                    <a:pt x="7070" y="1380"/>
                  </a:cubicBezTo>
                  <a:cubicBezTo>
                    <a:pt x="7455" y="1804"/>
                    <a:pt x="7698" y="2336"/>
                    <a:pt x="7821" y="2889"/>
                  </a:cubicBezTo>
                  <a:cubicBezTo>
                    <a:pt x="7896" y="3227"/>
                    <a:pt x="7929" y="3574"/>
                    <a:pt x="7920" y="3921"/>
                  </a:cubicBezTo>
                  <a:cubicBezTo>
                    <a:pt x="7909" y="4657"/>
                    <a:pt x="7817" y="5384"/>
                    <a:pt x="7463" y="6043"/>
                  </a:cubicBezTo>
                  <a:cubicBezTo>
                    <a:pt x="6830" y="7227"/>
                    <a:pt x="5494" y="7808"/>
                    <a:pt x="4176" y="7808"/>
                  </a:cubicBezTo>
                  <a:cubicBezTo>
                    <a:pt x="3638" y="7808"/>
                    <a:pt x="3103" y="7711"/>
                    <a:pt x="2621" y="7519"/>
                  </a:cubicBezTo>
                  <a:cubicBezTo>
                    <a:pt x="921" y="6840"/>
                    <a:pt x="1" y="4681"/>
                    <a:pt x="546" y="2959"/>
                  </a:cubicBezTo>
                  <a:cubicBezTo>
                    <a:pt x="590" y="2824"/>
                    <a:pt x="641" y="2692"/>
                    <a:pt x="701" y="2564"/>
                  </a:cubicBezTo>
                  <a:lnTo>
                    <a:pt x="701" y="2564"/>
                  </a:lnTo>
                  <a:cubicBezTo>
                    <a:pt x="711" y="2557"/>
                    <a:pt x="719" y="2546"/>
                    <a:pt x="726" y="2531"/>
                  </a:cubicBezTo>
                  <a:cubicBezTo>
                    <a:pt x="754" y="2467"/>
                    <a:pt x="784" y="2405"/>
                    <a:pt x="816" y="2343"/>
                  </a:cubicBezTo>
                  <a:lnTo>
                    <a:pt x="816" y="2343"/>
                  </a:lnTo>
                  <a:cubicBezTo>
                    <a:pt x="823" y="2330"/>
                    <a:pt x="830" y="2318"/>
                    <a:pt x="838" y="2305"/>
                  </a:cubicBezTo>
                  <a:cubicBezTo>
                    <a:pt x="841" y="2299"/>
                    <a:pt x="843" y="2293"/>
                    <a:pt x="845" y="2287"/>
                  </a:cubicBezTo>
                  <a:lnTo>
                    <a:pt x="845" y="2287"/>
                  </a:lnTo>
                  <a:cubicBezTo>
                    <a:pt x="1206" y="1618"/>
                    <a:pt x="1774" y="1083"/>
                    <a:pt x="2447" y="726"/>
                  </a:cubicBezTo>
                  <a:cubicBezTo>
                    <a:pt x="2821" y="526"/>
                    <a:pt x="3218" y="381"/>
                    <a:pt x="3633" y="293"/>
                  </a:cubicBezTo>
                  <a:cubicBezTo>
                    <a:pt x="3911" y="233"/>
                    <a:pt x="4207" y="188"/>
                    <a:pt x="4499" y="188"/>
                  </a:cubicBezTo>
                  <a:close/>
                  <a:moveTo>
                    <a:pt x="4469" y="0"/>
                  </a:moveTo>
                  <a:cubicBezTo>
                    <a:pt x="4397" y="0"/>
                    <a:pt x="4325" y="3"/>
                    <a:pt x="4253" y="8"/>
                  </a:cubicBezTo>
                  <a:cubicBezTo>
                    <a:pt x="3809" y="41"/>
                    <a:pt x="3370" y="137"/>
                    <a:pt x="2953" y="293"/>
                  </a:cubicBezTo>
                  <a:cubicBezTo>
                    <a:pt x="2136" y="601"/>
                    <a:pt x="1391" y="1132"/>
                    <a:pt x="892" y="1857"/>
                  </a:cubicBezTo>
                  <a:cubicBezTo>
                    <a:pt x="767" y="2041"/>
                    <a:pt x="660" y="2235"/>
                    <a:pt x="570" y="2439"/>
                  </a:cubicBezTo>
                  <a:cubicBezTo>
                    <a:pt x="559" y="2463"/>
                    <a:pt x="559" y="2487"/>
                    <a:pt x="566" y="2508"/>
                  </a:cubicBezTo>
                  <a:lnTo>
                    <a:pt x="566" y="2508"/>
                  </a:lnTo>
                  <a:cubicBezTo>
                    <a:pt x="151" y="3260"/>
                    <a:pt x="165" y="4223"/>
                    <a:pt x="363" y="5037"/>
                  </a:cubicBezTo>
                  <a:cubicBezTo>
                    <a:pt x="581" y="5931"/>
                    <a:pt x="1048" y="6754"/>
                    <a:pt x="1797" y="7310"/>
                  </a:cubicBezTo>
                  <a:cubicBezTo>
                    <a:pt x="2460" y="7799"/>
                    <a:pt x="3306" y="8024"/>
                    <a:pt x="4133" y="8024"/>
                  </a:cubicBezTo>
                  <a:cubicBezTo>
                    <a:pt x="4304" y="8024"/>
                    <a:pt x="4474" y="8014"/>
                    <a:pt x="4641" y="7995"/>
                  </a:cubicBezTo>
                  <a:cubicBezTo>
                    <a:pt x="5577" y="7892"/>
                    <a:pt x="6539" y="7501"/>
                    <a:pt x="7178" y="6792"/>
                  </a:cubicBezTo>
                  <a:cubicBezTo>
                    <a:pt x="8034" y="5843"/>
                    <a:pt x="8234" y="4453"/>
                    <a:pt x="8074" y="3219"/>
                  </a:cubicBezTo>
                  <a:cubicBezTo>
                    <a:pt x="8001" y="2659"/>
                    <a:pt x="7826" y="2107"/>
                    <a:pt x="7516" y="1631"/>
                  </a:cubicBezTo>
                  <a:cubicBezTo>
                    <a:pt x="7325" y="1336"/>
                    <a:pt x="7088" y="1077"/>
                    <a:pt x="6811" y="862"/>
                  </a:cubicBezTo>
                  <a:cubicBezTo>
                    <a:pt x="6486" y="612"/>
                    <a:pt x="6111" y="436"/>
                    <a:pt x="5735" y="274"/>
                  </a:cubicBezTo>
                  <a:cubicBezTo>
                    <a:pt x="5325" y="98"/>
                    <a:pt x="4910" y="0"/>
                    <a:pt x="44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52" name="Google Shape;1936;p60">
              <a:extLst>
                <a:ext uri="{FF2B5EF4-FFF2-40B4-BE49-F238E27FC236}">
                  <a16:creationId xmlns:a16="http://schemas.microsoft.com/office/drawing/2014/main" id="{61DFA3AF-2439-4A3F-A2ED-978D58689858}"/>
                </a:ext>
              </a:extLst>
            </p:cNvPr>
            <p:cNvSpPr/>
            <p:nvPr/>
          </p:nvSpPr>
          <p:spPr>
            <a:xfrm>
              <a:off x="1676500" y="1063875"/>
              <a:ext cx="186150" cy="50975"/>
            </a:xfrm>
            <a:custGeom>
              <a:avLst/>
              <a:gdLst/>
              <a:ahLst/>
              <a:cxnLst/>
              <a:rect l="l" t="t" r="r" b="b"/>
              <a:pathLst>
                <a:path w="7446" h="2039" extrusionOk="0">
                  <a:moveTo>
                    <a:pt x="1367" y="0"/>
                  </a:moveTo>
                  <a:cubicBezTo>
                    <a:pt x="951" y="0"/>
                    <a:pt x="542" y="63"/>
                    <a:pt x="215" y="307"/>
                  </a:cubicBezTo>
                  <a:cubicBezTo>
                    <a:pt x="215" y="307"/>
                    <a:pt x="150" y="478"/>
                    <a:pt x="121" y="533"/>
                  </a:cubicBezTo>
                  <a:cubicBezTo>
                    <a:pt x="0" y="772"/>
                    <a:pt x="0" y="1058"/>
                    <a:pt x="40" y="1321"/>
                  </a:cubicBezTo>
                  <a:cubicBezTo>
                    <a:pt x="53" y="1436"/>
                    <a:pt x="88" y="1548"/>
                    <a:pt x="141" y="1649"/>
                  </a:cubicBezTo>
                  <a:cubicBezTo>
                    <a:pt x="325" y="1967"/>
                    <a:pt x="740" y="2038"/>
                    <a:pt x="1112" y="2038"/>
                  </a:cubicBezTo>
                  <a:cubicBezTo>
                    <a:pt x="1136" y="2038"/>
                    <a:pt x="1159" y="2038"/>
                    <a:pt x="1182" y="2037"/>
                  </a:cubicBezTo>
                  <a:cubicBezTo>
                    <a:pt x="2242" y="2015"/>
                    <a:pt x="3286" y="1761"/>
                    <a:pt x="4342" y="1662"/>
                  </a:cubicBezTo>
                  <a:cubicBezTo>
                    <a:pt x="5177" y="1585"/>
                    <a:pt x="6018" y="1581"/>
                    <a:pt x="6848" y="1458"/>
                  </a:cubicBezTo>
                  <a:cubicBezTo>
                    <a:pt x="7065" y="1427"/>
                    <a:pt x="7445" y="1324"/>
                    <a:pt x="7403" y="1032"/>
                  </a:cubicBezTo>
                  <a:cubicBezTo>
                    <a:pt x="7362" y="739"/>
                    <a:pt x="7215" y="601"/>
                    <a:pt x="6822" y="544"/>
                  </a:cubicBezTo>
                  <a:cubicBezTo>
                    <a:pt x="5190" y="311"/>
                    <a:pt x="3547" y="151"/>
                    <a:pt x="1902" y="26"/>
                  </a:cubicBezTo>
                  <a:cubicBezTo>
                    <a:pt x="1727" y="12"/>
                    <a:pt x="1546" y="0"/>
                    <a:pt x="13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53" name="Google Shape;1937;p60">
              <a:extLst>
                <a:ext uri="{FF2B5EF4-FFF2-40B4-BE49-F238E27FC236}">
                  <a16:creationId xmlns:a16="http://schemas.microsoft.com/office/drawing/2014/main" id="{F1FB1003-80E3-42ED-A2A0-DB0EE2ED852F}"/>
                </a:ext>
              </a:extLst>
            </p:cNvPr>
            <p:cNvSpPr/>
            <p:nvPr/>
          </p:nvSpPr>
          <p:spPr>
            <a:xfrm>
              <a:off x="1751825" y="938475"/>
              <a:ext cx="18425" cy="12675"/>
            </a:xfrm>
            <a:custGeom>
              <a:avLst/>
              <a:gdLst/>
              <a:ahLst/>
              <a:cxnLst/>
              <a:rect l="l" t="t" r="r" b="b"/>
              <a:pathLst>
                <a:path w="737" h="507" extrusionOk="0">
                  <a:moveTo>
                    <a:pt x="280" y="1"/>
                  </a:moveTo>
                  <a:cubicBezTo>
                    <a:pt x="263" y="1"/>
                    <a:pt x="247" y="3"/>
                    <a:pt x="231" y="9"/>
                  </a:cubicBezTo>
                  <a:lnTo>
                    <a:pt x="231" y="9"/>
                  </a:lnTo>
                  <a:cubicBezTo>
                    <a:pt x="228" y="9"/>
                    <a:pt x="225" y="9"/>
                    <a:pt x="222" y="9"/>
                  </a:cubicBezTo>
                  <a:cubicBezTo>
                    <a:pt x="188" y="9"/>
                    <a:pt x="153" y="18"/>
                    <a:pt x="123" y="34"/>
                  </a:cubicBezTo>
                  <a:cubicBezTo>
                    <a:pt x="31" y="87"/>
                    <a:pt x="0" y="206"/>
                    <a:pt x="53" y="298"/>
                  </a:cubicBezTo>
                  <a:lnTo>
                    <a:pt x="84" y="335"/>
                  </a:lnTo>
                  <a:cubicBezTo>
                    <a:pt x="108" y="359"/>
                    <a:pt x="137" y="375"/>
                    <a:pt x="169" y="384"/>
                  </a:cubicBezTo>
                  <a:lnTo>
                    <a:pt x="312" y="452"/>
                  </a:lnTo>
                  <a:cubicBezTo>
                    <a:pt x="341" y="468"/>
                    <a:pt x="373" y="476"/>
                    <a:pt x="405" y="476"/>
                  </a:cubicBezTo>
                  <a:cubicBezTo>
                    <a:pt x="409" y="476"/>
                    <a:pt x="413" y="476"/>
                    <a:pt x="417" y="476"/>
                  </a:cubicBezTo>
                  <a:lnTo>
                    <a:pt x="417" y="476"/>
                  </a:lnTo>
                  <a:cubicBezTo>
                    <a:pt x="441" y="484"/>
                    <a:pt x="464" y="494"/>
                    <a:pt x="488" y="500"/>
                  </a:cubicBezTo>
                  <a:cubicBezTo>
                    <a:pt x="505" y="504"/>
                    <a:pt x="522" y="507"/>
                    <a:pt x="539" y="507"/>
                  </a:cubicBezTo>
                  <a:cubicBezTo>
                    <a:pt x="573" y="507"/>
                    <a:pt x="606" y="498"/>
                    <a:pt x="635" y="480"/>
                  </a:cubicBezTo>
                  <a:lnTo>
                    <a:pt x="675" y="449"/>
                  </a:lnTo>
                  <a:cubicBezTo>
                    <a:pt x="694" y="434"/>
                    <a:pt x="708" y="412"/>
                    <a:pt x="716" y="388"/>
                  </a:cubicBezTo>
                  <a:cubicBezTo>
                    <a:pt x="734" y="348"/>
                    <a:pt x="736" y="305"/>
                    <a:pt x="725" y="263"/>
                  </a:cubicBezTo>
                  <a:lnTo>
                    <a:pt x="705" y="217"/>
                  </a:lnTo>
                  <a:cubicBezTo>
                    <a:pt x="688" y="189"/>
                    <a:pt x="667" y="165"/>
                    <a:pt x="637" y="147"/>
                  </a:cubicBezTo>
                  <a:lnTo>
                    <a:pt x="637" y="147"/>
                  </a:lnTo>
                  <a:lnTo>
                    <a:pt x="637" y="146"/>
                  </a:lnTo>
                  <a:cubicBezTo>
                    <a:pt x="635" y="145"/>
                    <a:pt x="632" y="144"/>
                    <a:pt x="630" y="143"/>
                  </a:cubicBezTo>
                  <a:lnTo>
                    <a:pt x="630" y="143"/>
                  </a:lnTo>
                  <a:cubicBezTo>
                    <a:pt x="598" y="122"/>
                    <a:pt x="565" y="101"/>
                    <a:pt x="530" y="83"/>
                  </a:cubicBezTo>
                  <a:cubicBezTo>
                    <a:pt x="499" y="67"/>
                    <a:pt x="468" y="56"/>
                    <a:pt x="435" y="45"/>
                  </a:cubicBezTo>
                  <a:cubicBezTo>
                    <a:pt x="415" y="39"/>
                    <a:pt x="396" y="34"/>
                    <a:pt x="376" y="28"/>
                  </a:cubicBezTo>
                  <a:lnTo>
                    <a:pt x="376" y="28"/>
                  </a:lnTo>
                  <a:lnTo>
                    <a:pt x="415" y="45"/>
                  </a:lnTo>
                  <a:cubicBezTo>
                    <a:pt x="382" y="32"/>
                    <a:pt x="352" y="17"/>
                    <a:pt x="319" y="6"/>
                  </a:cubicBezTo>
                  <a:cubicBezTo>
                    <a:pt x="306" y="2"/>
                    <a:pt x="293" y="1"/>
                    <a:pt x="2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54" name="Google Shape;1938;p60">
              <a:extLst>
                <a:ext uri="{FF2B5EF4-FFF2-40B4-BE49-F238E27FC236}">
                  <a16:creationId xmlns:a16="http://schemas.microsoft.com/office/drawing/2014/main" id="{B0E9E15E-1800-4962-8BF4-99168DA86074}"/>
                </a:ext>
              </a:extLst>
            </p:cNvPr>
            <p:cNvSpPr/>
            <p:nvPr/>
          </p:nvSpPr>
          <p:spPr>
            <a:xfrm>
              <a:off x="1563400" y="919625"/>
              <a:ext cx="12725" cy="10825"/>
            </a:xfrm>
            <a:custGeom>
              <a:avLst/>
              <a:gdLst/>
              <a:ahLst/>
              <a:cxnLst/>
              <a:rect l="l" t="t" r="r" b="b"/>
              <a:pathLst>
                <a:path w="509" h="433" extrusionOk="0">
                  <a:moveTo>
                    <a:pt x="167" y="0"/>
                  </a:moveTo>
                  <a:lnTo>
                    <a:pt x="121" y="7"/>
                  </a:lnTo>
                  <a:cubicBezTo>
                    <a:pt x="101" y="11"/>
                    <a:pt x="81" y="22"/>
                    <a:pt x="66" y="35"/>
                  </a:cubicBezTo>
                  <a:cubicBezTo>
                    <a:pt x="53" y="44"/>
                    <a:pt x="42" y="53"/>
                    <a:pt x="35" y="66"/>
                  </a:cubicBezTo>
                  <a:cubicBezTo>
                    <a:pt x="20" y="81"/>
                    <a:pt x="11" y="101"/>
                    <a:pt x="4" y="123"/>
                  </a:cubicBezTo>
                  <a:lnTo>
                    <a:pt x="0" y="169"/>
                  </a:lnTo>
                  <a:lnTo>
                    <a:pt x="4" y="213"/>
                  </a:lnTo>
                  <a:cubicBezTo>
                    <a:pt x="9" y="233"/>
                    <a:pt x="20" y="253"/>
                    <a:pt x="35" y="270"/>
                  </a:cubicBezTo>
                  <a:cubicBezTo>
                    <a:pt x="46" y="288"/>
                    <a:pt x="62" y="303"/>
                    <a:pt x="81" y="312"/>
                  </a:cubicBezTo>
                  <a:lnTo>
                    <a:pt x="103" y="324"/>
                  </a:lnTo>
                  <a:lnTo>
                    <a:pt x="103" y="324"/>
                  </a:lnTo>
                  <a:cubicBezTo>
                    <a:pt x="110" y="331"/>
                    <a:pt x="118" y="337"/>
                    <a:pt x="126" y="343"/>
                  </a:cubicBezTo>
                  <a:lnTo>
                    <a:pt x="126" y="343"/>
                  </a:lnTo>
                  <a:cubicBezTo>
                    <a:pt x="148" y="359"/>
                    <a:pt x="171" y="375"/>
                    <a:pt x="196" y="389"/>
                  </a:cubicBezTo>
                  <a:cubicBezTo>
                    <a:pt x="226" y="404"/>
                    <a:pt x="261" y="417"/>
                    <a:pt x="294" y="426"/>
                  </a:cubicBezTo>
                  <a:cubicBezTo>
                    <a:pt x="307" y="430"/>
                    <a:pt x="321" y="432"/>
                    <a:pt x="334" y="432"/>
                  </a:cubicBezTo>
                  <a:cubicBezTo>
                    <a:pt x="344" y="432"/>
                    <a:pt x="353" y="431"/>
                    <a:pt x="362" y="428"/>
                  </a:cubicBezTo>
                  <a:cubicBezTo>
                    <a:pt x="384" y="428"/>
                    <a:pt x="406" y="422"/>
                    <a:pt x="424" y="408"/>
                  </a:cubicBezTo>
                  <a:lnTo>
                    <a:pt x="457" y="382"/>
                  </a:lnTo>
                  <a:cubicBezTo>
                    <a:pt x="474" y="369"/>
                    <a:pt x="485" y="349"/>
                    <a:pt x="492" y="327"/>
                  </a:cubicBezTo>
                  <a:cubicBezTo>
                    <a:pt x="501" y="316"/>
                    <a:pt x="503" y="301"/>
                    <a:pt x="503" y="286"/>
                  </a:cubicBezTo>
                  <a:cubicBezTo>
                    <a:pt x="509" y="267"/>
                    <a:pt x="508" y="248"/>
                    <a:pt x="503" y="229"/>
                  </a:cubicBezTo>
                  <a:lnTo>
                    <a:pt x="503" y="229"/>
                  </a:lnTo>
                  <a:cubicBezTo>
                    <a:pt x="508" y="207"/>
                    <a:pt x="507" y="183"/>
                    <a:pt x="501" y="160"/>
                  </a:cubicBezTo>
                  <a:cubicBezTo>
                    <a:pt x="490" y="121"/>
                    <a:pt x="463" y="86"/>
                    <a:pt x="426" y="64"/>
                  </a:cubicBezTo>
                  <a:cubicBezTo>
                    <a:pt x="387" y="44"/>
                    <a:pt x="345" y="26"/>
                    <a:pt x="301" y="15"/>
                  </a:cubicBezTo>
                  <a:cubicBezTo>
                    <a:pt x="272" y="9"/>
                    <a:pt x="244" y="4"/>
                    <a:pt x="215" y="2"/>
                  </a:cubicBezTo>
                  <a:cubicBezTo>
                    <a:pt x="200" y="0"/>
                    <a:pt x="182" y="0"/>
                    <a:pt x="1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55" name="Google Shape;1939;p60">
              <a:extLst>
                <a:ext uri="{FF2B5EF4-FFF2-40B4-BE49-F238E27FC236}">
                  <a16:creationId xmlns:a16="http://schemas.microsoft.com/office/drawing/2014/main" id="{1EE35B2B-DBF4-4803-B0EA-8F8C1356A3EA}"/>
                </a:ext>
              </a:extLst>
            </p:cNvPr>
            <p:cNvSpPr/>
            <p:nvPr/>
          </p:nvSpPr>
          <p:spPr>
            <a:xfrm>
              <a:off x="1568325" y="908100"/>
              <a:ext cx="10100" cy="15050"/>
            </a:xfrm>
            <a:custGeom>
              <a:avLst/>
              <a:gdLst/>
              <a:ahLst/>
              <a:cxnLst/>
              <a:rect l="l" t="t" r="r" b="b"/>
              <a:pathLst>
                <a:path w="404" h="602" extrusionOk="0">
                  <a:moveTo>
                    <a:pt x="294" y="1"/>
                  </a:moveTo>
                  <a:cubicBezTo>
                    <a:pt x="268" y="1"/>
                    <a:pt x="243" y="13"/>
                    <a:pt x="227" y="44"/>
                  </a:cubicBezTo>
                  <a:cubicBezTo>
                    <a:pt x="185" y="121"/>
                    <a:pt x="148" y="200"/>
                    <a:pt x="111" y="277"/>
                  </a:cubicBezTo>
                  <a:cubicBezTo>
                    <a:pt x="89" y="318"/>
                    <a:pt x="69" y="360"/>
                    <a:pt x="51" y="402"/>
                  </a:cubicBezTo>
                  <a:lnTo>
                    <a:pt x="27" y="459"/>
                  </a:lnTo>
                  <a:cubicBezTo>
                    <a:pt x="18" y="481"/>
                    <a:pt x="12" y="503"/>
                    <a:pt x="7" y="527"/>
                  </a:cubicBezTo>
                  <a:cubicBezTo>
                    <a:pt x="1" y="553"/>
                    <a:pt x="12" y="580"/>
                    <a:pt x="34" y="593"/>
                  </a:cubicBezTo>
                  <a:cubicBezTo>
                    <a:pt x="44" y="598"/>
                    <a:pt x="55" y="601"/>
                    <a:pt x="65" y="601"/>
                  </a:cubicBezTo>
                  <a:cubicBezTo>
                    <a:pt x="80" y="601"/>
                    <a:pt x="95" y="596"/>
                    <a:pt x="106" y="584"/>
                  </a:cubicBezTo>
                  <a:cubicBezTo>
                    <a:pt x="122" y="566"/>
                    <a:pt x="137" y="547"/>
                    <a:pt x="152" y="525"/>
                  </a:cubicBezTo>
                  <a:lnTo>
                    <a:pt x="185" y="468"/>
                  </a:lnTo>
                  <a:cubicBezTo>
                    <a:pt x="207" y="432"/>
                    <a:pt x="225" y="393"/>
                    <a:pt x="245" y="356"/>
                  </a:cubicBezTo>
                  <a:cubicBezTo>
                    <a:pt x="284" y="279"/>
                    <a:pt x="326" y="202"/>
                    <a:pt x="363" y="123"/>
                  </a:cubicBezTo>
                  <a:cubicBezTo>
                    <a:pt x="404" y="60"/>
                    <a:pt x="349" y="1"/>
                    <a:pt x="29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56" name="Google Shape;1940;p60">
              <a:extLst>
                <a:ext uri="{FF2B5EF4-FFF2-40B4-BE49-F238E27FC236}">
                  <a16:creationId xmlns:a16="http://schemas.microsoft.com/office/drawing/2014/main" id="{1FCFEC3B-D708-4E49-9F62-24D83014342C}"/>
                </a:ext>
              </a:extLst>
            </p:cNvPr>
            <p:cNvSpPr/>
            <p:nvPr/>
          </p:nvSpPr>
          <p:spPr>
            <a:xfrm>
              <a:off x="1572175" y="907200"/>
              <a:ext cx="8525" cy="5900"/>
            </a:xfrm>
            <a:custGeom>
              <a:avLst/>
              <a:gdLst/>
              <a:ahLst/>
              <a:cxnLst/>
              <a:rect l="l" t="t" r="r" b="b"/>
              <a:pathLst>
                <a:path w="341" h="236" extrusionOk="0">
                  <a:moveTo>
                    <a:pt x="224" y="71"/>
                  </a:moveTo>
                  <a:lnTo>
                    <a:pt x="245" y="75"/>
                  </a:lnTo>
                  <a:lnTo>
                    <a:pt x="245" y="75"/>
                  </a:lnTo>
                  <a:cubicBezTo>
                    <a:pt x="245" y="75"/>
                    <a:pt x="244" y="75"/>
                    <a:pt x="244" y="75"/>
                  </a:cubicBezTo>
                  <a:lnTo>
                    <a:pt x="244" y="75"/>
                  </a:lnTo>
                  <a:cubicBezTo>
                    <a:pt x="238" y="74"/>
                    <a:pt x="232" y="73"/>
                    <a:pt x="227" y="72"/>
                  </a:cubicBezTo>
                  <a:lnTo>
                    <a:pt x="227" y="72"/>
                  </a:lnTo>
                  <a:cubicBezTo>
                    <a:pt x="226" y="72"/>
                    <a:pt x="225" y="71"/>
                    <a:pt x="224" y="71"/>
                  </a:cubicBezTo>
                  <a:close/>
                  <a:moveTo>
                    <a:pt x="99" y="1"/>
                  </a:moveTo>
                  <a:cubicBezTo>
                    <a:pt x="77" y="1"/>
                    <a:pt x="57" y="9"/>
                    <a:pt x="43" y="24"/>
                  </a:cubicBezTo>
                  <a:lnTo>
                    <a:pt x="43" y="24"/>
                  </a:lnTo>
                  <a:cubicBezTo>
                    <a:pt x="34" y="25"/>
                    <a:pt x="25" y="27"/>
                    <a:pt x="17" y="32"/>
                  </a:cubicBezTo>
                  <a:lnTo>
                    <a:pt x="17" y="32"/>
                  </a:lnTo>
                  <a:cubicBezTo>
                    <a:pt x="9" y="34"/>
                    <a:pt x="4" y="41"/>
                    <a:pt x="5" y="50"/>
                  </a:cubicBezTo>
                  <a:lnTo>
                    <a:pt x="5" y="50"/>
                  </a:lnTo>
                  <a:cubicBezTo>
                    <a:pt x="1" y="64"/>
                    <a:pt x="2" y="79"/>
                    <a:pt x="9" y="93"/>
                  </a:cubicBezTo>
                  <a:cubicBezTo>
                    <a:pt x="14" y="97"/>
                    <a:pt x="16" y="102"/>
                    <a:pt x="18" y="106"/>
                  </a:cubicBezTo>
                  <a:cubicBezTo>
                    <a:pt x="18" y="110"/>
                    <a:pt x="20" y="113"/>
                    <a:pt x="22" y="115"/>
                  </a:cubicBezTo>
                  <a:cubicBezTo>
                    <a:pt x="31" y="130"/>
                    <a:pt x="42" y="143"/>
                    <a:pt x="58" y="154"/>
                  </a:cubicBezTo>
                  <a:cubicBezTo>
                    <a:pt x="69" y="165"/>
                    <a:pt x="82" y="174"/>
                    <a:pt x="95" y="185"/>
                  </a:cubicBezTo>
                  <a:cubicBezTo>
                    <a:pt x="119" y="203"/>
                    <a:pt x="143" y="214"/>
                    <a:pt x="172" y="222"/>
                  </a:cubicBezTo>
                  <a:cubicBezTo>
                    <a:pt x="200" y="229"/>
                    <a:pt x="229" y="233"/>
                    <a:pt x="260" y="236"/>
                  </a:cubicBezTo>
                  <a:cubicBezTo>
                    <a:pt x="273" y="236"/>
                    <a:pt x="288" y="231"/>
                    <a:pt x="301" y="225"/>
                  </a:cubicBezTo>
                  <a:cubicBezTo>
                    <a:pt x="315" y="216"/>
                    <a:pt x="328" y="203"/>
                    <a:pt x="334" y="185"/>
                  </a:cubicBezTo>
                  <a:cubicBezTo>
                    <a:pt x="339" y="174"/>
                    <a:pt x="341" y="159"/>
                    <a:pt x="339" y="146"/>
                  </a:cubicBezTo>
                  <a:cubicBezTo>
                    <a:pt x="337" y="128"/>
                    <a:pt x="330" y="110"/>
                    <a:pt x="317" y="99"/>
                  </a:cubicBezTo>
                  <a:cubicBezTo>
                    <a:pt x="288" y="75"/>
                    <a:pt x="257" y="53"/>
                    <a:pt x="222" y="38"/>
                  </a:cubicBezTo>
                  <a:cubicBezTo>
                    <a:pt x="185" y="18"/>
                    <a:pt x="143" y="5"/>
                    <a:pt x="9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57" name="Google Shape;1941;p60">
              <a:extLst>
                <a:ext uri="{FF2B5EF4-FFF2-40B4-BE49-F238E27FC236}">
                  <a16:creationId xmlns:a16="http://schemas.microsoft.com/office/drawing/2014/main" id="{541972DD-7C6B-411A-9A2A-89E1DC920E7C}"/>
                </a:ext>
              </a:extLst>
            </p:cNvPr>
            <p:cNvSpPr/>
            <p:nvPr/>
          </p:nvSpPr>
          <p:spPr>
            <a:xfrm>
              <a:off x="1568450" y="884150"/>
              <a:ext cx="13150" cy="26450"/>
            </a:xfrm>
            <a:custGeom>
              <a:avLst/>
              <a:gdLst/>
              <a:ahLst/>
              <a:cxnLst/>
              <a:rect l="l" t="t" r="r" b="b"/>
              <a:pathLst>
                <a:path w="526" h="1058" extrusionOk="0">
                  <a:moveTo>
                    <a:pt x="245" y="0"/>
                  </a:moveTo>
                  <a:cubicBezTo>
                    <a:pt x="212" y="0"/>
                    <a:pt x="178" y="18"/>
                    <a:pt x="167" y="55"/>
                  </a:cubicBezTo>
                  <a:cubicBezTo>
                    <a:pt x="125" y="191"/>
                    <a:pt x="90" y="325"/>
                    <a:pt x="22" y="453"/>
                  </a:cubicBezTo>
                  <a:cubicBezTo>
                    <a:pt x="0" y="492"/>
                    <a:pt x="13" y="541"/>
                    <a:pt x="51" y="562"/>
                  </a:cubicBezTo>
                  <a:cubicBezTo>
                    <a:pt x="121" y="609"/>
                    <a:pt x="229" y="622"/>
                    <a:pt x="281" y="668"/>
                  </a:cubicBezTo>
                  <a:cubicBezTo>
                    <a:pt x="356" y="734"/>
                    <a:pt x="259" y="896"/>
                    <a:pt x="229" y="975"/>
                  </a:cubicBezTo>
                  <a:cubicBezTo>
                    <a:pt x="213" y="1020"/>
                    <a:pt x="255" y="1057"/>
                    <a:pt x="295" y="1057"/>
                  </a:cubicBezTo>
                  <a:cubicBezTo>
                    <a:pt x="310" y="1057"/>
                    <a:pt x="325" y="1052"/>
                    <a:pt x="336" y="1039"/>
                  </a:cubicBezTo>
                  <a:lnTo>
                    <a:pt x="341" y="1039"/>
                  </a:lnTo>
                  <a:cubicBezTo>
                    <a:pt x="437" y="923"/>
                    <a:pt x="525" y="734"/>
                    <a:pt x="426" y="593"/>
                  </a:cubicBezTo>
                  <a:cubicBezTo>
                    <a:pt x="371" y="514"/>
                    <a:pt x="281" y="493"/>
                    <a:pt x="200" y="458"/>
                  </a:cubicBezTo>
                  <a:lnTo>
                    <a:pt x="200" y="458"/>
                  </a:lnTo>
                  <a:cubicBezTo>
                    <a:pt x="258" y="338"/>
                    <a:pt x="304" y="207"/>
                    <a:pt x="319" y="75"/>
                  </a:cubicBezTo>
                  <a:cubicBezTo>
                    <a:pt x="323" y="26"/>
                    <a:pt x="285" y="0"/>
                    <a:pt x="2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58" name="Google Shape;1942;p60">
              <a:extLst>
                <a:ext uri="{FF2B5EF4-FFF2-40B4-BE49-F238E27FC236}">
                  <a16:creationId xmlns:a16="http://schemas.microsoft.com/office/drawing/2014/main" id="{55446BD1-AD57-414A-B134-E0FE47836895}"/>
                </a:ext>
              </a:extLst>
            </p:cNvPr>
            <p:cNvSpPr/>
            <p:nvPr/>
          </p:nvSpPr>
          <p:spPr>
            <a:xfrm>
              <a:off x="1759475" y="925500"/>
              <a:ext cx="8075" cy="19700"/>
            </a:xfrm>
            <a:custGeom>
              <a:avLst/>
              <a:gdLst/>
              <a:ahLst/>
              <a:cxnLst/>
              <a:rect l="l" t="t" r="r" b="b"/>
              <a:pathLst>
                <a:path w="323" h="788" extrusionOk="0">
                  <a:moveTo>
                    <a:pt x="223" y="0"/>
                  </a:moveTo>
                  <a:cubicBezTo>
                    <a:pt x="184" y="0"/>
                    <a:pt x="145" y="22"/>
                    <a:pt x="131" y="70"/>
                  </a:cubicBezTo>
                  <a:cubicBezTo>
                    <a:pt x="118" y="121"/>
                    <a:pt x="107" y="173"/>
                    <a:pt x="103" y="226"/>
                  </a:cubicBezTo>
                  <a:cubicBezTo>
                    <a:pt x="94" y="281"/>
                    <a:pt x="81" y="334"/>
                    <a:pt x="72" y="387"/>
                  </a:cubicBezTo>
                  <a:cubicBezTo>
                    <a:pt x="61" y="441"/>
                    <a:pt x="50" y="490"/>
                    <a:pt x="39" y="542"/>
                  </a:cubicBezTo>
                  <a:cubicBezTo>
                    <a:pt x="33" y="567"/>
                    <a:pt x="30" y="593"/>
                    <a:pt x="24" y="619"/>
                  </a:cubicBezTo>
                  <a:cubicBezTo>
                    <a:pt x="17" y="650"/>
                    <a:pt x="11" y="681"/>
                    <a:pt x="6" y="712"/>
                  </a:cubicBezTo>
                  <a:cubicBezTo>
                    <a:pt x="1" y="759"/>
                    <a:pt x="44" y="788"/>
                    <a:pt x="85" y="788"/>
                  </a:cubicBezTo>
                  <a:cubicBezTo>
                    <a:pt x="112" y="788"/>
                    <a:pt x="138" y="776"/>
                    <a:pt x="151" y="751"/>
                  </a:cubicBezTo>
                  <a:lnTo>
                    <a:pt x="149" y="751"/>
                  </a:lnTo>
                  <a:cubicBezTo>
                    <a:pt x="162" y="723"/>
                    <a:pt x="173" y="694"/>
                    <a:pt x="182" y="663"/>
                  </a:cubicBezTo>
                  <a:cubicBezTo>
                    <a:pt x="191" y="635"/>
                    <a:pt x="204" y="611"/>
                    <a:pt x="210" y="584"/>
                  </a:cubicBezTo>
                  <a:cubicBezTo>
                    <a:pt x="226" y="534"/>
                    <a:pt x="241" y="483"/>
                    <a:pt x="254" y="433"/>
                  </a:cubicBezTo>
                  <a:cubicBezTo>
                    <a:pt x="270" y="380"/>
                    <a:pt x="281" y="329"/>
                    <a:pt x="290" y="277"/>
                  </a:cubicBezTo>
                  <a:cubicBezTo>
                    <a:pt x="303" y="220"/>
                    <a:pt x="322" y="154"/>
                    <a:pt x="320" y="97"/>
                  </a:cubicBezTo>
                  <a:cubicBezTo>
                    <a:pt x="320" y="35"/>
                    <a:pt x="272" y="0"/>
                    <a:pt x="22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59" name="Google Shape;1943;p60">
              <a:extLst>
                <a:ext uri="{FF2B5EF4-FFF2-40B4-BE49-F238E27FC236}">
                  <a16:creationId xmlns:a16="http://schemas.microsoft.com/office/drawing/2014/main" id="{33828CE6-6DCB-42BF-9A27-DC1C511C141C}"/>
                </a:ext>
              </a:extLst>
            </p:cNvPr>
            <p:cNvSpPr/>
            <p:nvPr/>
          </p:nvSpPr>
          <p:spPr>
            <a:xfrm>
              <a:off x="1736275" y="911875"/>
              <a:ext cx="56975" cy="15425"/>
            </a:xfrm>
            <a:custGeom>
              <a:avLst/>
              <a:gdLst/>
              <a:ahLst/>
              <a:cxnLst/>
              <a:rect l="l" t="t" r="r" b="b"/>
              <a:pathLst>
                <a:path w="2279" h="617" extrusionOk="0">
                  <a:moveTo>
                    <a:pt x="1782" y="1"/>
                  </a:moveTo>
                  <a:cubicBezTo>
                    <a:pt x="1618" y="1"/>
                    <a:pt x="1454" y="10"/>
                    <a:pt x="1290" y="20"/>
                  </a:cubicBezTo>
                  <a:lnTo>
                    <a:pt x="247" y="79"/>
                  </a:lnTo>
                  <a:cubicBezTo>
                    <a:pt x="172" y="84"/>
                    <a:pt x="84" y="95"/>
                    <a:pt x="43" y="158"/>
                  </a:cubicBezTo>
                  <a:cubicBezTo>
                    <a:pt x="1" y="222"/>
                    <a:pt x="27" y="308"/>
                    <a:pt x="86" y="352"/>
                  </a:cubicBezTo>
                  <a:cubicBezTo>
                    <a:pt x="126" y="378"/>
                    <a:pt x="171" y="391"/>
                    <a:pt x="216" y="391"/>
                  </a:cubicBezTo>
                  <a:cubicBezTo>
                    <a:pt x="243" y="391"/>
                    <a:pt x="271" y="386"/>
                    <a:pt x="297" y="376"/>
                  </a:cubicBezTo>
                  <a:lnTo>
                    <a:pt x="170" y="371"/>
                  </a:lnTo>
                  <a:cubicBezTo>
                    <a:pt x="245" y="366"/>
                    <a:pt x="320" y="364"/>
                    <a:pt x="395" y="364"/>
                  </a:cubicBezTo>
                  <a:cubicBezTo>
                    <a:pt x="879" y="364"/>
                    <a:pt x="1358" y="468"/>
                    <a:pt x="1828" y="591"/>
                  </a:cubicBezTo>
                  <a:cubicBezTo>
                    <a:pt x="1880" y="605"/>
                    <a:pt x="1938" y="616"/>
                    <a:pt x="1992" y="616"/>
                  </a:cubicBezTo>
                  <a:cubicBezTo>
                    <a:pt x="2060" y="616"/>
                    <a:pt x="2122" y="599"/>
                    <a:pt x="2160" y="545"/>
                  </a:cubicBezTo>
                  <a:cubicBezTo>
                    <a:pt x="2179" y="512"/>
                    <a:pt x="2193" y="477"/>
                    <a:pt x="2197" y="440"/>
                  </a:cubicBezTo>
                  <a:cubicBezTo>
                    <a:pt x="2221" y="328"/>
                    <a:pt x="2248" y="213"/>
                    <a:pt x="2272" y="101"/>
                  </a:cubicBezTo>
                  <a:cubicBezTo>
                    <a:pt x="2278" y="84"/>
                    <a:pt x="2276" y="64"/>
                    <a:pt x="2267" y="46"/>
                  </a:cubicBezTo>
                  <a:cubicBezTo>
                    <a:pt x="2256" y="35"/>
                    <a:pt x="2241" y="29"/>
                    <a:pt x="2226" y="29"/>
                  </a:cubicBezTo>
                  <a:cubicBezTo>
                    <a:pt x="2079" y="8"/>
                    <a:pt x="1931" y="1"/>
                    <a:pt x="17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60" name="Google Shape;1944;p60">
              <a:extLst>
                <a:ext uri="{FF2B5EF4-FFF2-40B4-BE49-F238E27FC236}">
                  <a16:creationId xmlns:a16="http://schemas.microsoft.com/office/drawing/2014/main" id="{E63EFE69-95F9-48B8-A85C-E34786EA095F}"/>
                </a:ext>
              </a:extLst>
            </p:cNvPr>
            <p:cNvSpPr/>
            <p:nvPr/>
          </p:nvSpPr>
          <p:spPr>
            <a:xfrm>
              <a:off x="1577450" y="853125"/>
              <a:ext cx="82000" cy="28950"/>
            </a:xfrm>
            <a:custGeom>
              <a:avLst/>
              <a:gdLst/>
              <a:ahLst/>
              <a:cxnLst/>
              <a:rect l="l" t="t" r="r" b="b"/>
              <a:pathLst>
                <a:path w="3280" h="1158" extrusionOk="0">
                  <a:moveTo>
                    <a:pt x="3103" y="0"/>
                  </a:moveTo>
                  <a:cubicBezTo>
                    <a:pt x="3102" y="0"/>
                    <a:pt x="3101" y="0"/>
                    <a:pt x="3099" y="0"/>
                  </a:cubicBezTo>
                  <a:cubicBezTo>
                    <a:pt x="2750" y="9"/>
                    <a:pt x="2403" y="29"/>
                    <a:pt x="2056" y="40"/>
                  </a:cubicBezTo>
                  <a:lnTo>
                    <a:pt x="1560" y="55"/>
                  </a:lnTo>
                  <a:cubicBezTo>
                    <a:pt x="1426" y="58"/>
                    <a:pt x="1278" y="49"/>
                    <a:pt x="1151" y="104"/>
                  </a:cubicBezTo>
                  <a:cubicBezTo>
                    <a:pt x="912" y="209"/>
                    <a:pt x="894" y="470"/>
                    <a:pt x="841" y="692"/>
                  </a:cubicBezTo>
                  <a:cubicBezTo>
                    <a:pt x="809" y="833"/>
                    <a:pt x="756" y="933"/>
                    <a:pt x="620" y="933"/>
                  </a:cubicBezTo>
                  <a:cubicBezTo>
                    <a:pt x="601" y="933"/>
                    <a:pt x="580" y="931"/>
                    <a:pt x="558" y="927"/>
                  </a:cubicBezTo>
                  <a:cubicBezTo>
                    <a:pt x="404" y="896"/>
                    <a:pt x="251" y="848"/>
                    <a:pt x="93" y="848"/>
                  </a:cubicBezTo>
                  <a:cubicBezTo>
                    <a:pt x="24" y="848"/>
                    <a:pt x="0" y="940"/>
                    <a:pt x="60" y="976"/>
                  </a:cubicBezTo>
                  <a:cubicBezTo>
                    <a:pt x="191" y="1052"/>
                    <a:pt x="354" y="1103"/>
                    <a:pt x="501" y="1138"/>
                  </a:cubicBezTo>
                  <a:cubicBezTo>
                    <a:pt x="551" y="1150"/>
                    <a:pt x="602" y="1158"/>
                    <a:pt x="652" y="1158"/>
                  </a:cubicBezTo>
                  <a:cubicBezTo>
                    <a:pt x="728" y="1158"/>
                    <a:pt x="801" y="1140"/>
                    <a:pt x="868" y="1092"/>
                  </a:cubicBezTo>
                  <a:cubicBezTo>
                    <a:pt x="1085" y="936"/>
                    <a:pt x="1046" y="661"/>
                    <a:pt x="1138" y="442"/>
                  </a:cubicBezTo>
                  <a:cubicBezTo>
                    <a:pt x="1206" y="282"/>
                    <a:pt x="1360" y="295"/>
                    <a:pt x="1509" y="293"/>
                  </a:cubicBezTo>
                  <a:lnTo>
                    <a:pt x="2030" y="286"/>
                  </a:lnTo>
                  <a:cubicBezTo>
                    <a:pt x="2388" y="284"/>
                    <a:pt x="2743" y="286"/>
                    <a:pt x="3099" y="282"/>
                  </a:cubicBezTo>
                  <a:cubicBezTo>
                    <a:pt x="3278" y="277"/>
                    <a:pt x="3279" y="0"/>
                    <a:pt x="310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61" name="Google Shape;1945;p60">
              <a:extLst>
                <a:ext uri="{FF2B5EF4-FFF2-40B4-BE49-F238E27FC236}">
                  <a16:creationId xmlns:a16="http://schemas.microsoft.com/office/drawing/2014/main" id="{4DB7B9D7-F2E8-4C9F-BDE6-6966B3AA74A3}"/>
                </a:ext>
              </a:extLst>
            </p:cNvPr>
            <p:cNvSpPr/>
            <p:nvPr/>
          </p:nvSpPr>
          <p:spPr>
            <a:xfrm>
              <a:off x="1570800" y="841775"/>
              <a:ext cx="63825" cy="33650"/>
            </a:xfrm>
            <a:custGeom>
              <a:avLst/>
              <a:gdLst/>
              <a:ahLst/>
              <a:cxnLst/>
              <a:rect l="l" t="t" r="r" b="b"/>
              <a:pathLst>
                <a:path w="2553" h="1346" extrusionOk="0">
                  <a:moveTo>
                    <a:pt x="1129" y="1"/>
                  </a:moveTo>
                  <a:cubicBezTo>
                    <a:pt x="1051" y="1"/>
                    <a:pt x="973" y="10"/>
                    <a:pt x="905" y="57"/>
                  </a:cubicBezTo>
                  <a:cubicBezTo>
                    <a:pt x="734" y="173"/>
                    <a:pt x="677" y="435"/>
                    <a:pt x="591" y="613"/>
                  </a:cubicBezTo>
                  <a:cubicBezTo>
                    <a:pt x="499" y="797"/>
                    <a:pt x="372" y="1019"/>
                    <a:pt x="159" y="1083"/>
                  </a:cubicBezTo>
                  <a:cubicBezTo>
                    <a:pt x="1" y="1130"/>
                    <a:pt x="60" y="1346"/>
                    <a:pt x="196" y="1346"/>
                  </a:cubicBezTo>
                  <a:cubicBezTo>
                    <a:pt x="217" y="1346"/>
                    <a:pt x="240" y="1340"/>
                    <a:pt x="264" y="1329"/>
                  </a:cubicBezTo>
                  <a:cubicBezTo>
                    <a:pt x="440" y="1243"/>
                    <a:pt x="589" y="1109"/>
                    <a:pt x="692" y="942"/>
                  </a:cubicBezTo>
                  <a:cubicBezTo>
                    <a:pt x="815" y="749"/>
                    <a:pt x="868" y="523"/>
                    <a:pt x="980" y="323"/>
                  </a:cubicBezTo>
                  <a:cubicBezTo>
                    <a:pt x="1023" y="247"/>
                    <a:pt x="1082" y="232"/>
                    <a:pt x="1151" y="232"/>
                  </a:cubicBezTo>
                  <a:cubicBezTo>
                    <a:pt x="1185" y="232"/>
                    <a:pt x="1222" y="236"/>
                    <a:pt x="1261" y="237"/>
                  </a:cubicBezTo>
                  <a:cubicBezTo>
                    <a:pt x="1389" y="239"/>
                    <a:pt x="1516" y="241"/>
                    <a:pt x="1641" y="244"/>
                  </a:cubicBezTo>
                  <a:cubicBezTo>
                    <a:pt x="1723" y="245"/>
                    <a:pt x="1804" y="246"/>
                    <a:pt x="1886" y="246"/>
                  </a:cubicBezTo>
                  <a:cubicBezTo>
                    <a:pt x="2073" y="246"/>
                    <a:pt x="2259" y="242"/>
                    <a:pt x="2447" y="233"/>
                  </a:cubicBezTo>
                  <a:cubicBezTo>
                    <a:pt x="2553" y="226"/>
                    <a:pt x="2548" y="83"/>
                    <a:pt x="2447" y="72"/>
                  </a:cubicBezTo>
                  <a:cubicBezTo>
                    <a:pt x="2177" y="44"/>
                    <a:pt x="1911" y="28"/>
                    <a:pt x="1641" y="17"/>
                  </a:cubicBezTo>
                  <a:cubicBezTo>
                    <a:pt x="1507" y="11"/>
                    <a:pt x="1373" y="6"/>
                    <a:pt x="1237" y="4"/>
                  </a:cubicBezTo>
                  <a:cubicBezTo>
                    <a:pt x="1202" y="3"/>
                    <a:pt x="1165" y="1"/>
                    <a:pt x="11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62" name="Google Shape;1946;p60">
              <a:extLst>
                <a:ext uri="{FF2B5EF4-FFF2-40B4-BE49-F238E27FC236}">
                  <a16:creationId xmlns:a16="http://schemas.microsoft.com/office/drawing/2014/main" id="{FDC16BB1-F40D-42D9-826F-55941E47F5F1}"/>
                </a:ext>
              </a:extLst>
            </p:cNvPr>
            <p:cNvSpPr/>
            <p:nvPr/>
          </p:nvSpPr>
          <p:spPr>
            <a:xfrm>
              <a:off x="1616150" y="851200"/>
              <a:ext cx="42200" cy="10750"/>
            </a:xfrm>
            <a:custGeom>
              <a:avLst/>
              <a:gdLst/>
              <a:ahLst/>
              <a:cxnLst/>
              <a:rect l="l" t="t" r="r" b="b"/>
              <a:pathLst>
                <a:path w="1688" h="430" extrusionOk="0">
                  <a:moveTo>
                    <a:pt x="1" y="1"/>
                  </a:moveTo>
                  <a:lnTo>
                    <a:pt x="16" y="392"/>
                  </a:lnTo>
                  <a:cubicBezTo>
                    <a:pt x="16" y="392"/>
                    <a:pt x="562" y="429"/>
                    <a:pt x="1025" y="429"/>
                  </a:cubicBezTo>
                  <a:cubicBezTo>
                    <a:pt x="1354" y="429"/>
                    <a:pt x="1641" y="410"/>
                    <a:pt x="1661" y="345"/>
                  </a:cubicBezTo>
                  <a:cubicBezTo>
                    <a:pt x="1687" y="244"/>
                    <a:pt x="1676" y="139"/>
                    <a:pt x="1630" y="47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63" name="Google Shape;1947;p60">
              <a:extLst>
                <a:ext uri="{FF2B5EF4-FFF2-40B4-BE49-F238E27FC236}">
                  <a16:creationId xmlns:a16="http://schemas.microsoft.com/office/drawing/2014/main" id="{B3778FC1-3220-45D7-8C59-9BDB36124777}"/>
                </a:ext>
              </a:extLst>
            </p:cNvPr>
            <p:cNvSpPr/>
            <p:nvPr/>
          </p:nvSpPr>
          <p:spPr>
            <a:xfrm>
              <a:off x="1606375" y="840050"/>
              <a:ext cx="31550" cy="10800"/>
            </a:xfrm>
            <a:custGeom>
              <a:avLst/>
              <a:gdLst/>
              <a:ahLst/>
              <a:cxnLst/>
              <a:rect l="l" t="t" r="r" b="b"/>
              <a:pathLst>
                <a:path w="1262" h="432" extrusionOk="0">
                  <a:moveTo>
                    <a:pt x="386" y="1"/>
                  </a:moveTo>
                  <a:cubicBezTo>
                    <a:pt x="171" y="1"/>
                    <a:pt x="1" y="7"/>
                    <a:pt x="1" y="7"/>
                  </a:cubicBezTo>
                  <a:lnTo>
                    <a:pt x="31" y="352"/>
                  </a:lnTo>
                  <a:lnTo>
                    <a:pt x="1237" y="431"/>
                  </a:lnTo>
                  <a:cubicBezTo>
                    <a:pt x="1257" y="328"/>
                    <a:pt x="1261" y="223"/>
                    <a:pt x="1253" y="117"/>
                  </a:cubicBezTo>
                  <a:cubicBezTo>
                    <a:pt x="1241" y="19"/>
                    <a:pt x="750" y="1"/>
                    <a:pt x="3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64" name="Google Shape;1948;p60">
              <a:extLst>
                <a:ext uri="{FF2B5EF4-FFF2-40B4-BE49-F238E27FC236}">
                  <a16:creationId xmlns:a16="http://schemas.microsoft.com/office/drawing/2014/main" id="{647225F1-46DB-42E4-A37B-21932B1BDB7B}"/>
                </a:ext>
              </a:extLst>
            </p:cNvPr>
            <p:cNvSpPr/>
            <p:nvPr/>
          </p:nvSpPr>
          <p:spPr>
            <a:xfrm>
              <a:off x="1671925" y="1034575"/>
              <a:ext cx="25450" cy="11625"/>
            </a:xfrm>
            <a:custGeom>
              <a:avLst/>
              <a:gdLst/>
              <a:ahLst/>
              <a:cxnLst/>
              <a:rect l="l" t="t" r="r" b="b"/>
              <a:pathLst>
                <a:path w="1018" h="465" extrusionOk="0">
                  <a:moveTo>
                    <a:pt x="47" y="1"/>
                  </a:moveTo>
                  <a:cubicBezTo>
                    <a:pt x="38" y="128"/>
                    <a:pt x="23" y="253"/>
                    <a:pt x="1" y="378"/>
                  </a:cubicBezTo>
                  <a:cubicBezTo>
                    <a:pt x="335" y="383"/>
                    <a:pt x="666" y="411"/>
                    <a:pt x="996" y="464"/>
                  </a:cubicBezTo>
                  <a:cubicBezTo>
                    <a:pt x="1009" y="407"/>
                    <a:pt x="1018" y="335"/>
                    <a:pt x="972" y="297"/>
                  </a:cubicBezTo>
                  <a:cubicBezTo>
                    <a:pt x="952" y="282"/>
                    <a:pt x="930" y="273"/>
                    <a:pt x="906" y="269"/>
                  </a:cubicBezTo>
                  <a:lnTo>
                    <a:pt x="152" y="84"/>
                  </a:lnTo>
                  <a:cubicBezTo>
                    <a:pt x="122" y="78"/>
                    <a:pt x="84" y="64"/>
                    <a:pt x="76" y="34"/>
                  </a:cubicBezTo>
                  <a:lnTo>
                    <a:pt x="4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65" name="Google Shape;1949;p60">
              <a:extLst>
                <a:ext uri="{FF2B5EF4-FFF2-40B4-BE49-F238E27FC236}">
                  <a16:creationId xmlns:a16="http://schemas.microsoft.com/office/drawing/2014/main" id="{1DF82F5D-330C-4A46-8070-119982DE61B5}"/>
                </a:ext>
              </a:extLst>
            </p:cNvPr>
            <p:cNvSpPr/>
            <p:nvPr/>
          </p:nvSpPr>
          <p:spPr>
            <a:xfrm>
              <a:off x="1681625" y="1043125"/>
              <a:ext cx="28875" cy="48400"/>
            </a:xfrm>
            <a:custGeom>
              <a:avLst/>
              <a:gdLst/>
              <a:ahLst/>
              <a:cxnLst/>
              <a:rect l="l" t="t" r="r" b="b"/>
              <a:pathLst>
                <a:path w="1155" h="1936" extrusionOk="0">
                  <a:moveTo>
                    <a:pt x="104" y="0"/>
                  </a:moveTo>
                  <a:cubicBezTo>
                    <a:pt x="53" y="0"/>
                    <a:pt x="1" y="64"/>
                    <a:pt x="30" y="120"/>
                  </a:cubicBezTo>
                  <a:cubicBezTo>
                    <a:pt x="195" y="421"/>
                    <a:pt x="375" y="713"/>
                    <a:pt x="529" y="1020"/>
                  </a:cubicBezTo>
                  <a:cubicBezTo>
                    <a:pt x="606" y="1170"/>
                    <a:pt x="678" y="1323"/>
                    <a:pt x="748" y="1477"/>
                  </a:cubicBezTo>
                  <a:cubicBezTo>
                    <a:pt x="783" y="1556"/>
                    <a:pt x="819" y="1635"/>
                    <a:pt x="854" y="1717"/>
                  </a:cubicBezTo>
                  <a:cubicBezTo>
                    <a:pt x="887" y="1796"/>
                    <a:pt x="906" y="1877"/>
                    <a:pt x="986" y="1923"/>
                  </a:cubicBezTo>
                  <a:cubicBezTo>
                    <a:pt x="1001" y="1931"/>
                    <a:pt x="1018" y="1935"/>
                    <a:pt x="1035" y="1935"/>
                  </a:cubicBezTo>
                  <a:cubicBezTo>
                    <a:pt x="1078" y="1935"/>
                    <a:pt x="1120" y="1908"/>
                    <a:pt x="1133" y="1862"/>
                  </a:cubicBezTo>
                  <a:cubicBezTo>
                    <a:pt x="1155" y="1771"/>
                    <a:pt x="1113" y="1703"/>
                    <a:pt x="1076" y="1622"/>
                  </a:cubicBezTo>
                  <a:cubicBezTo>
                    <a:pt x="1040" y="1543"/>
                    <a:pt x="1003" y="1466"/>
                    <a:pt x="966" y="1387"/>
                  </a:cubicBezTo>
                  <a:cubicBezTo>
                    <a:pt x="887" y="1225"/>
                    <a:pt x="803" y="1066"/>
                    <a:pt x="715" y="911"/>
                  </a:cubicBezTo>
                  <a:cubicBezTo>
                    <a:pt x="546" y="607"/>
                    <a:pt x="366" y="300"/>
                    <a:pt x="153" y="26"/>
                  </a:cubicBezTo>
                  <a:cubicBezTo>
                    <a:pt x="139" y="8"/>
                    <a:pt x="122" y="0"/>
                    <a:pt x="10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66" name="Google Shape;1950;p60">
              <a:extLst>
                <a:ext uri="{FF2B5EF4-FFF2-40B4-BE49-F238E27FC236}">
                  <a16:creationId xmlns:a16="http://schemas.microsoft.com/office/drawing/2014/main" id="{81B2DF1E-238C-4AFE-888C-E8D65B6D843B}"/>
                </a:ext>
              </a:extLst>
            </p:cNvPr>
            <p:cNvSpPr/>
            <p:nvPr/>
          </p:nvSpPr>
          <p:spPr>
            <a:xfrm>
              <a:off x="1696250" y="1075325"/>
              <a:ext cx="24800" cy="26325"/>
            </a:xfrm>
            <a:custGeom>
              <a:avLst/>
              <a:gdLst/>
              <a:ahLst/>
              <a:cxnLst/>
              <a:rect l="l" t="t" r="r" b="b"/>
              <a:pathLst>
                <a:path w="992" h="1053" extrusionOk="0">
                  <a:moveTo>
                    <a:pt x="542" y="90"/>
                  </a:moveTo>
                  <a:cubicBezTo>
                    <a:pt x="557" y="90"/>
                    <a:pt x="572" y="92"/>
                    <a:pt x="587" y="95"/>
                  </a:cubicBezTo>
                  <a:cubicBezTo>
                    <a:pt x="682" y="115"/>
                    <a:pt x="763" y="176"/>
                    <a:pt x="805" y="264"/>
                  </a:cubicBezTo>
                  <a:cubicBezTo>
                    <a:pt x="871" y="415"/>
                    <a:pt x="873" y="666"/>
                    <a:pt x="721" y="769"/>
                  </a:cubicBezTo>
                  <a:cubicBezTo>
                    <a:pt x="644" y="822"/>
                    <a:pt x="548" y="841"/>
                    <a:pt x="455" y="861"/>
                  </a:cubicBezTo>
                  <a:cubicBezTo>
                    <a:pt x="430" y="867"/>
                    <a:pt x="390" y="875"/>
                    <a:pt x="352" y="875"/>
                  </a:cubicBezTo>
                  <a:cubicBezTo>
                    <a:pt x="315" y="875"/>
                    <a:pt x="281" y="867"/>
                    <a:pt x="262" y="841"/>
                  </a:cubicBezTo>
                  <a:cubicBezTo>
                    <a:pt x="246" y="818"/>
                    <a:pt x="224" y="808"/>
                    <a:pt x="202" y="808"/>
                  </a:cubicBezTo>
                  <a:cubicBezTo>
                    <a:pt x="192" y="808"/>
                    <a:pt x="183" y="810"/>
                    <a:pt x="174" y="813"/>
                  </a:cubicBezTo>
                  <a:lnTo>
                    <a:pt x="174" y="813"/>
                  </a:lnTo>
                  <a:cubicBezTo>
                    <a:pt x="126" y="763"/>
                    <a:pt x="87" y="703"/>
                    <a:pt x="62" y="635"/>
                  </a:cubicBezTo>
                  <a:cubicBezTo>
                    <a:pt x="27" y="541"/>
                    <a:pt x="32" y="437"/>
                    <a:pt x="78" y="349"/>
                  </a:cubicBezTo>
                  <a:cubicBezTo>
                    <a:pt x="124" y="264"/>
                    <a:pt x="209" y="209"/>
                    <a:pt x="293" y="169"/>
                  </a:cubicBezTo>
                  <a:cubicBezTo>
                    <a:pt x="370" y="134"/>
                    <a:pt x="456" y="90"/>
                    <a:pt x="542" y="90"/>
                  </a:cubicBezTo>
                  <a:close/>
                  <a:moveTo>
                    <a:pt x="552" y="1"/>
                  </a:moveTo>
                  <a:cubicBezTo>
                    <a:pt x="481" y="1"/>
                    <a:pt x="410" y="22"/>
                    <a:pt x="339" y="53"/>
                  </a:cubicBezTo>
                  <a:cubicBezTo>
                    <a:pt x="238" y="101"/>
                    <a:pt x="133" y="165"/>
                    <a:pt x="71" y="262"/>
                  </a:cubicBezTo>
                  <a:cubicBezTo>
                    <a:pt x="7" y="356"/>
                    <a:pt x="1" y="468"/>
                    <a:pt x="14" y="576"/>
                  </a:cubicBezTo>
                  <a:cubicBezTo>
                    <a:pt x="25" y="662"/>
                    <a:pt x="64" y="776"/>
                    <a:pt x="126" y="870"/>
                  </a:cubicBezTo>
                  <a:lnTo>
                    <a:pt x="126" y="870"/>
                  </a:lnTo>
                  <a:cubicBezTo>
                    <a:pt x="123" y="884"/>
                    <a:pt x="125" y="900"/>
                    <a:pt x="133" y="916"/>
                  </a:cubicBezTo>
                  <a:cubicBezTo>
                    <a:pt x="162" y="982"/>
                    <a:pt x="220" y="1014"/>
                    <a:pt x="285" y="1026"/>
                  </a:cubicBezTo>
                  <a:lnTo>
                    <a:pt x="285" y="1026"/>
                  </a:lnTo>
                  <a:cubicBezTo>
                    <a:pt x="318" y="1043"/>
                    <a:pt x="353" y="1052"/>
                    <a:pt x="390" y="1052"/>
                  </a:cubicBezTo>
                  <a:cubicBezTo>
                    <a:pt x="424" y="1052"/>
                    <a:pt x="460" y="1044"/>
                    <a:pt x="497" y="1026"/>
                  </a:cubicBezTo>
                  <a:cubicBezTo>
                    <a:pt x="504" y="1023"/>
                    <a:pt x="509" y="1018"/>
                    <a:pt x="512" y="1012"/>
                  </a:cubicBezTo>
                  <a:lnTo>
                    <a:pt x="512" y="1012"/>
                  </a:lnTo>
                  <a:cubicBezTo>
                    <a:pt x="591" y="996"/>
                    <a:pt x="669" y="970"/>
                    <a:pt x="741" y="936"/>
                  </a:cubicBezTo>
                  <a:cubicBezTo>
                    <a:pt x="851" y="885"/>
                    <a:pt x="932" y="789"/>
                    <a:pt x="961" y="672"/>
                  </a:cubicBezTo>
                  <a:cubicBezTo>
                    <a:pt x="991" y="547"/>
                    <a:pt x="983" y="415"/>
                    <a:pt x="934" y="295"/>
                  </a:cubicBezTo>
                  <a:cubicBezTo>
                    <a:pt x="886" y="185"/>
                    <a:pt x="805" y="82"/>
                    <a:pt x="690" y="31"/>
                  </a:cubicBezTo>
                  <a:cubicBezTo>
                    <a:pt x="644" y="10"/>
                    <a:pt x="598" y="1"/>
                    <a:pt x="55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67" name="Google Shape;1951;p60">
              <a:extLst>
                <a:ext uri="{FF2B5EF4-FFF2-40B4-BE49-F238E27FC236}">
                  <a16:creationId xmlns:a16="http://schemas.microsoft.com/office/drawing/2014/main" id="{377E3CF1-45BF-4D50-878E-A1F2CFAC3A28}"/>
                </a:ext>
              </a:extLst>
            </p:cNvPr>
            <p:cNvSpPr/>
            <p:nvPr/>
          </p:nvSpPr>
          <p:spPr>
            <a:xfrm>
              <a:off x="1566525" y="871850"/>
              <a:ext cx="13200" cy="15825"/>
            </a:xfrm>
            <a:custGeom>
              <a:avLst/>
              <a:gdLst/>
              <a:ahLst/>
              <a:cxnLst/>
              <a:rect l="l" t="t" r="r" b="b"/>
              <a:pathLst>
                <a:path w="528" h="633" extrusionOk="0">
                  <a:moveTo>
                    <a:pt x="212" y="0"/>
                  </a:moveTo>
                  <a:cubicBezTo>
                    <a:pt x="157" y="0"/>
                    <a:pt x="107" y="33"/>
                    <a:pt x="88" y="86"/>
                  </a:cubicBezTo>
                  <a:cubicBezTo>
                    <a:pt x="29" y="194"/>
                    <a:pt x="0" y="317"/>
                    <a:pt x="5" y="440"/>
                  </a:cubicBezTo>
                  <a:cubicBezTo>
                    <a:pt x="5" y="457"/>
                    <a:pt x="9" y="477"/>
                    <a:pt x="22" y="494"/>
                  </a:cubicBezTo>
                  <a:cubicBezTo>
                    <a:pt x="38" y="508"/>
                    <a:pt x="57" y="516"/>
                    <a:pt x="79" y="516"/>
                  </a:cubicBezTo>
                  <a:cubicBezTo>
                    <a:pt x="180" y="536"/>
                    <a:pt x="277" y="576"/>
                    <a:pt x="360" y="633"/>
                  </a:cubicBezTo>
                  <a:lnTo>
                    <a:pt x="345" y="611"/>
                  </a:lnTo>
                  <a:cubicBezTo>
                    <a:pt x="389" y="440"/>
                    <a:pt x="450" y="273"/>
                    <a:pt x="527" y="112"/>
                  </a:cubicBezTo>
                  <a:cubicBezTo>
                    <a:pt x="444" y="57"/>
                    <a:pt x="349" y="20"/>
                    <a:pt x="253" y="7"/>
                  </a:cubicBezTo>
                  <a:cubicBezTo>
                    <a:pt x="239" y="3"/>
                    <a:pt x="225" y="0"/>
                    <a:pt x="21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68" name="Google Shape;1952;p60">
              <a:extLst>
                <a:ext uri="{FF2B5EF4-FFF2-40B4-BE49-F238E27FC236}">
                  <a16:creationId xmlns:a16="http://schemas.microsoft.com/office/drawing/2014/main" id="{88756134-28B9-4EFD-9EDB-7562FF88210E}"/>
                </a:ext>
              </a:extLst>
            </p:cNvPr>
            <p:cNvSpPr/>
            <p:nvPr/>
          </p:nvSpPr>
          <p:spPr>
            <a:xfrm>
              <a:off x="1748300" y="959725"/>
              <a:ext cx="157050" cy="11825"/>
            </a:xfrm>
            <a:custGeom>
              <a:avLst/>
              <a:gdLst/>
              <a:ahLst/>
              <a:cxnLst/>
              <a:rect l="l" t="t" r="r" b="b"/>
              <a:pathLst>
                <a:path w="6282" h="473" extrusionOk="0">
                  <a:moveTo>
                    <a:pt x="5802" y="1"/>
                  </a:moveTo>
                  <a:cubicBezTo>
                    <a:pt x="5619" y="1"/>
                    <a:pt x="5434" y="16"/>
                    <a:pt x="5254" y="19"/>
                  </a:cubicBezTo>
                  <a:cubicBezTo>
                    <a:pt x="5010" y="23"/>
                    <a:pt x="4758" y="28"/>
                    <a:pt x="4510" y="32"/>
                  </a:cubicBezTo>
                  <a:cubicBezTo>
                    <a:pt x="4031" y="41"/>
                    <a:pt x="3552" y="48"/>
                    <a:pt x="3073" y="52"/>
                  </a:cubicBezTo>
                  <a:cubicBezTo>
                    <a:pt x="2594" y="56"/>
                    <a:pt x="2116" y="61"/>
                    <a:pt x="1635" y="63"/>
                  </a:cubicBezTo>
                  <a:cubicBezTo>
                    <a:pt x="1612" y="63"/>
                    <a:pt x="1589" y="63"/>
                    <a:pt x="1566" y="63"/>
                  </a:cubicBezTo>
                  <a:cubicBezTo>
                    <a:pt x="1390" y="63"/>
                    <a:pt x="1212" y="60"/>
                    <a:pt x="1033" y="60"/>
                  </a:cubicBezTo>
                  <a:cubicBezTo>
                    <a:pt x="739" y="60"/>
                    <a:pt x="445" y="68"/>
                    <a:pt x="157" y="107"/>
                  </a:cubicBezTo>
                  <a:cubicBezTo>
                    <a:pt x="1" y="127"/>
                    <a:pt x="3" y="392"/>
                    <a:pt x="157" y="416"/>
                  </a:cubicBezTo>
                  <a:cubicBezTo>
                    <a:pt x="468" y="463"/>
                    <a:pt x="789" y="471"/>
                    <a:pt x="1109" y="471"/>
                  </a:cubicBezTo>
                  <a:cubicBezTo>
                    <a:pt x="1259" y="471"/>
                    <a:pt x="1409" y="469"/>
                    <a:pt x="1558" y="469"/>
                  </a:cubicBezTo>
                  <a:cubicBezTo>
                    <a:pt x="1584" y="469"/>
                    <a:pt x="1609" y="469"/>
                    <a:pt x="1635" y="469"/>
                  </a:cubicBezTo>
                  <a:cubicBezTo>
                    <a:pt x="1973" y="471"/>
                    <a:pt x="2313" y="472"/>
                    <a:pt x="2652" y="472"/>
                  </a:cubicBezTo>
                  <a:cubicBezTo>
                    <a:pt x="2793" y="472"/>
                    <a:pt x="2933" y="472"/>
                    <a:pt x="3073" y="471"/>
                  </a:cubicBezTo>
                  <a:cubicBezTo>
                    <a:pt x="3552" y="471"/>
                    <a:pt x="4031" y="469"/>
                    <a:pt x="4510" y="465"/>
                  </a:cubicBezTo>
                  <a:cubicBezTo>
                    <a:pt x="4758" y="463"/>
                    <a:pt x="5006" y="458"/>
                    <a:pt x="5254" y="456"/>
                  </a:cubicBezTo>
                  <a:cubicBezTo>
                    <a:pt x="5272" y="456"/>
                    <a:pt x="5289" y="456"/>
                    <a:pt x="5307" y="456"/>
                  </a:cubicBezTo>
                  <a:cubicBezTo>
                    <a:pt x="5413" y="456"/>
                    <a:pt x="5521" y="458"/>
                    <a:pt x="5628" y="458"/>
                  </a:cubicBezTo>
                  <a:cubicBezTo>
                    <a:pt x="5754" y="458"/>
                    <a:pt x="5879" y="455"/>
                    <a:pt x="6001" y="441"/>
                  </a:cubicBezTo>
                  <a:cubicBezTo>
                    <a:pt x="6273" y="408"/>
                    <a:pt x="6282" y="32"/>
                    <a:pt x="6001" y="8"/>
                  </a:cubicBezTo>
                  <a:cubicBezTo>
                    <a:pt x="5935" y="3"/>
                    <a:pt x="5869" y="1"/>
                    <a:pt x="58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69" name="Google Shape;1953;p60">
              <a:extLst>
                <a:ext uri="{FF2B5EF4-FFF2-40B4-BE49-F238E27FC236}">
                  <a16:creationId xmlns:a16="http://schemas.microsoft.com/office/drawing/2014/main" id="{84CBE356-33A2-480C-B3E5-29934EAE70AB}"/>
                </a:ext>
              </a:extLst>
            </p:cNvPr>
            <p:cNvSpPr/>
            <p:nvPr/>
          </p:nvSpPr>
          <p:spPr>
            <a:xfrm>
              <a:off x="1819900" y="963525"/>
              <a:ext cx="63950" cy="97950"/>
            </a:xfrm>
            <a:custGeom>
              <a:avLst/>
              <a:gdLst/>
              <a:ahLst/>
              <a:cxnLst/>
              <a:rect l="l" t="t" r="r" b="b"/>
              <a:pathLst>
                <a:path w="2558" h="3918" extrusionOk="0">
                  <a:moveTo>
                    <a:pt x="2390" y="1"/>
                  </a:moveTo>
                  <a:cubicBezTo>
                    <a:pt x="2363" y="1"/>
                    <a:pt x="2336" y="12"/>
                    <a:pt x="2315" y="38"/>
                  </a:cubicBezTo>
                  <a:lnTo>
                    <a:pt x="2318" y="38"/>
                  </a:lnTo>
                  <a:cubicBezTo>
                    <a:pt x="2208" y="174"/>
                    <a:pt x="2076" y="289"/>
                    <a:pt x="1968" y="429"/>
                  </a:cubicBezTo>
                  <a:cubicBezTo>
                    <a:pt x="1863" y="570"/>
                    <a:pt x="1749" y="712"/>
                    <a:pt x="1643" y="857"/>
                  </a:cubicBezTo>
                  <a:cubicBezTo>
                    <a:pt x="1439" y="1139"/>
                    <a:pt x="1246" y="1431"/>
                    <a:pt x="1064" y="1729"/>
                  </a:cubicBezTo>
                  <a:cubicBezTo>
                    <a:pt x="692" y="2329"/>
                    <a:pt x="352" y="2948"/>
                    <a:pt x="47" y="3585"/>
                  </a:cubicBezTo>
                  <a:cubicBezTo>
                    <a:pt x="1" y="3684"/>
                    <a:pt x="16" y="3770"/>
                    <a:pt x="82" y="3853"/>
                  </a:cubicBezTo>
                  <a:cubicBezTo>
                    <a:pt x="117" y="3894"/>
                    <a:pt x="166" y="3918"/>
                    <a:pt x="219" y="3918"/>
                  </a:cubicBezTo>
                  <a:cubicBezTo>
                    <a:pt x="225" y="3918"/>
                    <a:pt x="231" y="3917"/>
                    <a:pt x="238" y="3917"/>
                  </a:cubicBezTo>
                  <a:cubicBezTo>
                    <a:pt x="310" y="3917"/>
                    <a:pt x="398" y="3877"/>
                    <a:pt x="429" y="3807"/>
                  </a:cubicBezTo>
                  <a:cubicBezTo>
                    <a:pt x="714" y="3170"/>
                    <a:pt x="1035" y="2548"/>
                    <a:pt x="1389" y="1949"/>
                  </a:cubicBezTo>
                  <a:cubicBezTo>
                    <a:pt x="1562" y="1655"/>
                    <a:pt x="1744" y="1365"/>
                    <a:pt x="1929" y="1079"/>
                  </a:cubicBezTo>
                  <a:cubicBezTo>
                    <a:pt x="2025" y="930"/>
                    <a:pt x="2120" y="778"/>
                    <a:pt x="2221" y="631"/>
                  </a:cubicBezTo>
                  <a:cubicBezTo>
                    <a:pt x="2267" y="565"/>
                    <a:pt x="2313" y="499"/>
                    <a:pt x="2355" y="429"/>
                  </a:cubicBezTo>
                  <a:cubicBezTo>
                    <a:pt x="2405" y="348"/>
                    <a:pt x="2443" y="256"/>
                    <a:pt x="2500" y="179"/>
                  </a:cubicBezTo>
                  <a:cubicBezTo>
                    <a:pt x="2557" y="100"/>
                    <a:pt x="2472" y="1"/>
                    <a:pt x="23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70" name="Google Shape;1954;p60">
              <a:extLst>
                <a:ext uri="{FF2B5EF4-FFF2-40B4-BE49-F238E27FC236}">
                  <a16:creationId xmlns:a16="http://schemas.microsoft.com/office/drawing/2014/main" id="{7EB734AC-A368-477C-94A1-344CCDD98B94}"/>
                </a:ext>
              </a:extLst>
            </p:cNvPr>
            <p:cNvSpPr/>
            <p:nvPr/>
          </p:nvSpPr>
          <p:spPr>
            <a:xfrm>
              <a:off x="1680500" y="989275"/>
              <a:ext cx="18650" cy="39075"/>
            </a:xfrm>
            <a:custGeom>
              <a:avLst/>
              <a:gdLst/>
              <a:ahLst/>
              <a:cxnLst/>
              <a:rect l="l" t="t" r="r" b="b"/>
              <a:pathLst>
                <a:path w="746" h="1563" extrusionOk="0">
                  <a:moveTo>
                    <a:pt x="648" y="1"/>
                  </a:moveTo>
                  <a:lnTo>
                    <a:pt x="1" y="308"/>
                  </a:lnTo>
                  <a:lnTo>
                    <a:pt x="170" y="1527"/>
                  </a:lnTo>
                  <a:cubicBezTo>
                    <a:pt x="170" y="1527"/>
                    <a:pt x="295" y="1563"/>
                    <a:pt x="430" y="1563"/>
                  </a:cubicBezTo>
                  <a:cubicBezTo>
                    <a:pt x="558" y="1563"/>
                    <a:pt x="695" y="1531"/>
                    <a:pt x="745" y="1409"/>
                  </a:cubicBezTo>
                  <a:lnTo>
                    <a:pt x="64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71" name="Google Shape;1955;p60">
              <a:extLst>
                <a:ext uri="{FF2B5EF4-FFF2-40B4-BE49-F238E27FC236}">
                  <a16:creationId xmlns:a16="http://schemas.microsoft.com/office/drawing/2014/main" id="{1772A935-F4EC-4070-A798-CA77675E9FB9}"/>
                </a:ext>
              </a:extLst>
            </p:cNvPr>
            <p:cNvSpPr/>
            <p:nvPr/>
          </p:nvSpPr>
          <p:spPr>
            <a:xfrm>
              <a:off x="1752425" y="725700"/>
              <a:ext cx="21275" cy="41425"/>
            </a:xfrm>
            <a:custGeom>
              <a:avLst/>
              <a:gdLst/>
              <a:ahLst/>
              <a:cxnLst/>
              <a:rect l="l" t="t" r="r" b="b"/>
              <a:pathLst>
                <a:path w="851" h="1657" extrusionOk="0">
                  <a:moveTo>
                    <a:pt x="622" y="0"/>
                  </a:moveTo>
                  <a:lnTo>
                    <a:pt x="71" y="264"/>
                  </a:lnTo>
                  <a:cubicBezTo>
                    <a:pt x="71" y="264"/>
                    <a:pt x="64" y="387"/>
                    <a:pt x="60" y="560"/>
                  </a:cubicBezTo>
                  <a:cubicBezTo>
                    <a:pt x="58" y="617"/>
                    <a:pt x="53" y="679"/>
                    <a:pt x="53" y="745"/>
                  </a:cubicBezTo>
                  <a:cubicBezTo>
                    <a:pt x="51" y="808"/>
                    <a:pt x="47" y="870"/>
                    <a:pt x="44" y="934"/>
                  </a:cubicBezTo>
                  <a:cubicBezTo>
                    <a:pt x="42" y="980"/>
                    <a:pt x="40" y="1024"/>
                    <a:pt x="38" y="1070"/>
                  </a:cubicBezTo>
                  <a:cubicBezTo>
                    <a:pt x="25" y="1349"/>
                    <a:pt x="11" y="1606"/>
                    <a:pt x="1" y="1656"/>
                  </a:cubicBezTo>
                  <a:cubicBezTo>
                    <a:pt x="64" y="1568"/>
                    <a:pt x="850" y="833"/>
                    <a:pt x="850" y="833"/>
                  </a:cubicBezTo>
                  <a:cubicBezTo>
                    <a:pt x="850" y="833"/>
                    <a:pt x="631" y="24"/>
                    <a:pt x="6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72" name="Google Shape;1956;p60">
              <a:extLst>
                <a:ext uri="{FF2B5EF4-FFF2-40B4-BE49-F238E27FC236}">
                  <a16:creationId xmlns:a16="http://schemas.microsoft.com/office/drawing/2014/main" id="{079A4AF3-E928-4C70-86FC-D5F692BB823B}"/>
                </a:ext>
              </a:extLst>
            </p:cNvPr>
            <p:cNvSpPr/>
            <p:nvPr/>
          </p:nvSpPr>
          <p:spPr>
            <a:xfrm>
              <a:off x="1660025" y="1017775"/>
              <a:ext cx="42800" cy="22425"/>
            </a:xfrm>
            <a:custGeom>
              <a:avLst/>
              <a:gdLst/>
              <a:ahLst/>
              <a:cxnLst/>
              <a:rect l="l" t="t" r="r" b="b"/>
              <a:pathLst>
                <a:path w="1712" h="897" extrusionOk="0">
                  <a:moveTo>
                    <a:pt x="1560" y="1"/>
                  </a:moveTo>
                  <a:lnTo>
                    <a:pt x="1560" y="1"/>
                  </a:lnTo>
                  <a:cubicBezTo>
                    <a:pt x="1386" y="64"/>
                    <a:pt x="1204" y="100"/>
                    <a:pt x="1022" y="104"/>
                  </a:cubicBezTo>
                  <a:lnTo>
                    <a:pt x="984" y="104"/>
                  </a:lnTo>
                  <a:cubicBezTo>
                    <a:pt x="969" y="310"/>
                    <a:pt x="798" y="409"/>
                    <a:pt x="598" y="477"/>
                  </a:cubicBezTo>
                  <a:cubicBezTo>
                    <a:pt x="407" y="541"/>
                    <a:pt x="141" y="561"/>
                    <a:pt x="42" y="763"/>
                  </a:cubicBezTo>
                  <a:cubicBezTo>
                    <a:pt x="25" y="802"/>
                    <a:pt x="9" y="846"/>
                    <a:pt x="0" y="888"/>
                  </a:cubicBezTo>
                  <a:lnTo>
                    <a:pt x="20" y="890"/>
                  </a:lnTo>
                  <a:cubicBezTo>
                    <a:pt x="151" y="894"/>
                    <a:pt x="281" y="896"/>
                    <a:pt x="412" y="896"/>
                  </a:cubicBezTo>
                  <a:cubicBezTo>
                    <a:pt x="767" y="896"/>
                    <a:pt x="1122" y="881"/>
                    <a:pt x="1476" y="851"/>
                  </a:cubicBezTo>
                  <a:cubicBezTo>
                    <a:pt x="1535" y="846"/>
                    <a:pt x="1595" y="837"/>
                    <a:pt x="1652" y="824"/>
                  </a:cubicBezTo>
                  <a:cubicBezTo>
                    <a:pt x="1691" y="675"/>
                    <a:pt x="1711" y="528"/>
                    <a:pt x="1658" y="357"/>
                  </a:cubicBezTo>
                  <a:cubicBezTo>
                    <a:pt x="1623" y="238"/>
                    <a:pt x="1551" y="122"/>
                    <a:pt x="15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73" name="Google Shape;1957;p60">
              <a:extLst>
                <a:ext uri="{FF2B5EF4-FFF2-40B4-BE49-F238E27FC236}">
                  <a16:creationId xmlns:a16="http://schemas.microsoft.com/office/drawing/2014/main" id="{7CBAE477-82AB-44FD-9B6E-C738B8F7BC4E}"/>
                </a:ext>
              </a:extLst>
            </p:cNvPr>
            <p:cNvSpPr/>
            <p:nvPr/>
          </p:nvSpPr>
          <p:spPr>
            <a:xfrm>
              <a:off x="1725250" y="765275"/>
              <a:ext cx="82700" cy="129600"/>
            </a:xfrm>
            <a:custGeom>
              <a:avLst/>
              <a:gdLst/>
              <a:ahLst/>
              <a:cxnLst/>
              <a:rect l="l" t="t" r="r" b="b"/>
              <a:pathLst>
                <a:path w="3308" h="5184" extrusionOk="0">
                  <a:moveTo>
                    <a:pt x="1008" y="1"/>
                  </a:moveTo>
                  <a:cubicBezTo>
                    <a:pt x="1008" y="1"/>
                    <a:pt x="716" y="635"/>
                    <a:pt x="569" y="1305"/>
                  </a:cubicBezTo>
                  <a:cubicBezTo>
                    <a:pt x="424" y="1973"/>
                    <a:pt x="0" y="5184"/>
                    <a:pt x="0" y="5184"/>
                  </a:cubicBezTo>
                  <a:lnTo>
                    <a:pt x="2998" y="5151"/>
                  </a:lnTo>
                  <a:lnTo>
                    <a:pt x="3308" y="1173"/>
                  </a:lnTo>
                  <a:lnTo>
                    <a:pt x="100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74" name="Google Shape;1958;p60">
              <a:extLst>
                <a:ext uri="{FF2B5EF4-FFF2-40B4-BE49-F238E27FC236}">
                  <a16:creationId xmlns:a16="http://schemas.microsoft.com/office/drawing/2014/main" id="{C294F187-35AF-4AA6-80FA-079D02661C43}"/>
                </a:ext>
              </a:extLst>
            </p:cNvPr>
            <p:cNvSpPr/>
            <p:nvPr/>
          </p:nvSpPr>
          <p:spPr>
            <a:xfrm>
              <a:off x="1736175" y="748300"/>
              <a:ext cx="52075" cy="127100"/>
            </a:xfrm>
            <a:custGeom>
              <a:avLst/>
              <a:gdLst/>
              <a:ahLst/>
              <a:cxnLst/>
              <a:rect l="l" t="t" r="r" b="b"/>
              <a:pathLst>
                <a:path w="2083" h="5084" extrusionOk="0">
                  <a:moveTo>
                    <a:pt x="1478" y="1"/>
                  </a:moveTo>
                  <a:cubicBezTo>
                    <a:pt x="798" y="280"/>
                    <a:pt x="514" y="1046"/>
                    <a:pt x="363" y="1773"/>
                  </a:cubicBezTo>
                  <a:cubicBezTo>
                    <a:pt x="152" y="2784"/>
                    <a:pt x="145" y="3827"/>
                    <a:pt x="0" y="4846"/>
                  </a:cubicBezTo>
                  <a:cubicBezTo>
                    <a:pt x="253" y="4953"/>
                    <a:pt x="521" y="5024"/>
                    <a:pt x="795" y="5054"/>
                  </a:cubicBezTo>
                  <a:cubicBezTo>
                    <a:pt x="962" y="5073"/>
                    <a:pt x="1131" y="5084"/>
                    <a:pt x="1300" y="5084"/>
                  </a:cubicBezTo>
                  <a:cubicBezTo>
                    <a:pt x="1329" y="5084"/>
                    <a:pt x="1357" y="5084"/>
                    <a:pt x="1386" y="5083"/>
                  </a:cubicBezTo>
                  <a:lnTo>
                    <a:pt x="1632" y="3572"/>
                  </a:lnTo>
                  <a:lnTo>
                    <a:pt x="1760" y="2790"/>
                  </a:lnTo>
                  <a:lnTo>
                    <a:pt x="2082" y="820"/>
                  </a:lnTo>
                  <a:lnTo>
                    <a:pt x="1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75" name="Google Shape;1959;p60">
              <a:extLst>
                <a:ext uri="{FF2B5EF4-FFF2-40B4-BE49-F238E27FC236}">
                  <a16:creationId xmlns:a16="http://schemas.microsoft.com/office/drawing/2014/main" id="{2D9A7A7B-3C9E-4544-8203-03163D974100}"/>
                </a:ext>
              </a:extLst>
            </p:cNvPr>
            <p:cNvSpPr/>
            <p:nvPr/>
          </p:nvSpPr>
          <p:spPr>
            <a:xfrm>
              <a:off x="1739425" y="855150"/>
              <a:ext cx="32850" cy="7975"/>
            </a:xfrm>
            <a:custGeom>
              <a:avLst/>
              <a:gdLst/>
              <a:ahLst/>
              <a:cxnLst/>
              <a:rect l="l" t="t" r="r" b="b"/>
              <a:pathLst>
                <a:path w="1314" h="319" extrusionOk="0">
                  <a:moveTo>
                    <a:pt x="101" y="1"/>
                  </a:moveTo>
                  <a:cubicBezTo>
                    <a:pt x="34" y="1"/>
                    <a:pt x="1" y="94"/>
                    <a:pt x="64" y="135"/>
                  </a:cubicBezTo>
                  <a:cubicBezTo>
                    <a:pt x="154" y="194"/>
                    <a:pt x="268" y="225"/>
                    <a:pt x="369" y="251"/>
                  </a:cubicBezTo>
                  <a:cubicBezTo>
                    <a:pt x="540" y="296"/>
                    <a:pt x="715" y="319"/>
                    <a:pt x="891" y="319"/>
                  </a:cubicBezTo>
                  <a:cubicBezTo>
                    <a:pt x="921" y="319"/>
                    <a:pt x="950" y="318"/>
                    <a:pt x="980" y="317"/>
                  </a:cubicBezTo>
                  <a:cubicBezTo>
                    <a:pt x="1074" y="313"/>
                    <a:pt x="1206" y="313"/>
                    <a:pt x="1280" y="249"/>
                  </a:cubicBezTo>
                  <a:cubicBezTo>
                    <a:pt x="1313" y="223"/>
                    <a:pt x="1291" y="176"/>
                    <a:pt x="1258" y="163"/>
                  </a:cubicBezTo>
                  <a:lnTo>
                    <a:pt x="1256" y="163"/>
                  </a:lnTo>
                  <a:cubicBezTo>
                    <a:pt x="1237" y="156"/>
                    <a:pt x="1218" y="153"/>
                    <a:pt x="1199" y="153"/>
                  </a:cubicBezTo>
                  <a:cubicBezTo>
                    <a:pt x="1173" y="153"/>
                    <a:pt x="1147" y="158"/>
                    <a:pt x="1120" y="159"/>
                  </a:cubicBezTo>
                  <a:cubicBezTo>
                    <a:pt x="1076" y="161"/>
                    <a:pt x="1026" y="163"/>
                    <a:pt x="977" y="165"/>
                  </a:cubicBezTo>
                  <a:cubicBezTo>
                    <a:pt x="961" y="166"/>
                    <a:pt x="945" y="166"/>
                    <a:pt x="929" y="166"/>
                  </a:cubicBezTo>
                  <a:cubicBezTo>
                    <a:pt x="846" y="166"/>
                    <a:pt x="764" y="161"/>
                    <a:pt x="681" y="150"/>
                  </a:cubicBezTo>
                  <a:cubicBezTo>
                    <a:pt x="586" y="139"/>
                    <a:pt x="492" y="122"/>
                    <a:pt x="400" y="95"/>
                  </a:cubicBezTo>
                  <a:cubicBezTo>
                    <a:pt x="305" y="69"/>
                    <a:pt x="215" y="27"/>
                    <a:pt x="119" y="3"/>
                  </a:cubicBezTo>
                  <a:cubicBezTo>
                    <a:pt x="113" y="2"/>
                    <a:pt x="107" y="1"/>
                    <a:pt x="1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76" name="Google Shape;1960;p60">
              <a:extLst>
                <a:ext uri="{FF2B5EF4-FFF2-40B4-BE49-F238E27FC236}">
                  <a16:creationId xmlns:a16="http://schemas.microsoft.com/office/drawing/2014/main" id="{E8BF0D80-DBCB-45CF-A3F2-CA292464D9A2}"/>
                </a:ext>
              </a:extLst>
            </p:cNvPr>
            <p:cNvSpPr/>
            <p:nvPr/>
          </p:nvSpPr>
          <p:spPr>
            <a:xfrm>
              <a:off x="1744125" y="796850"/>
              <a:ext cx="31050" cy="7850"/>
            </a:xfrm>
            <a:custGeom>
              <a:avLst/>
              <a:gdLst/>
              <a:ahLst/>
              <a:cxnLst/>
              <a:rect l="l" t="t" r="r" b="b"/>
              <a:pathLst>
                <a:path w="1242" h="314" extrusionOk="0">
                  <a:moveTo>
                    <a:pt x="77" y="0"/>
                  </a:moveTo>
                  <a:cubicBezTo>
                    <a:pt x="59" y="0"/>
                    <a:pt x="40" y="8"/>
                    <a:pt x="27" y="22"/>
                  </a:cubicBezTo>
                  <a:cubicBezTo>
                    <a:pt x="10" y="38"/>
                    <a:pt x="1" y="66"/>
                    <a:pt x="10" y="90"/>
                  </a:cubicBezTo>
                  <a:cubicBezTo>
                    <a:pt x="16" y="115"/>
                    <a:pt x="34" y="132"/>
                    <a:pt x="58" y="139"/>
                  </a:cubicBezTo>
                  <a:cubicBezTo>
                    <a:pt x="249" y="194"/>
                    <a:pt x="442" y="238"/>
                    <a:pt x="638" y="268"/>
                  </a:cubicBezTo>
                  <a:cubicBezTo>
                    <a:pt x="775" y="291"/>
                    <a:pt x="918" y="313"/>
                    <a:pt x="1058" y="313"/>
                  </a:cubicBezTo>
                  <a:cubicBezTo>
                    <a:pt x="1109" y="313"/>
                    <a:pt x="1159" y="310"/>
                    <a:pt x="1209" y="303"/>
                  </a:cubicBezTo>
                  <a:cubicBezTo>
                    <a:pt x="1242" y="299"/>
                    <a:pt x="1237" y="249"/>
                    <a:pt x="1209" y="240"/>
                  </a:cubicBezTo>
                  <a:cubicBezTo>
                    <a:pt x="1027" y="191"/>
                    <a:pt x="833" y="180"/>
                    <a:pt x="649" y="143"/>
                  </a:cubicBezTo>
                  <a:cubicBezTo>
                    <a:pt x="462" y="108"/>
                    <a:pt x="278" y="60"/>
                    <a:pt x="95" y="3"/>
                  </a:cubicBezTo>
                  <a:cubicBezTo>
                    <a:pt x="89" y="1"/>
                    <a:pt x="83" y="0"/>
                    <a:pt x="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77" name="Google Shape;1961;p60">
              <a:extLst>
                <a:ext uri="{FF2B5EF4-FFF2-40B4-BE49-F238E27FC236}">
                  <a16:creationId xmlns:a16="http://schemas.microsoft.com/office/drawing/2014/main" id="{60ED5134-C442-43F4-9B24-1FE1691FAC3B}"/>
                </a:ext>
              </a:extLst>
            </p:cNvPr>
            <p:cNvSpPr/>
            <p:nvPr/>
          </p:nvSpPr>
          <p:spPr>
            <a:xfrm>
              <a:off x="1745400" y="800325"/>
              <a:ext cx="11500" cy="57500"/>
            </a:xfrm>
            <a:custGeom>
              <a:avLst/>
              <a:gdLst/>
              <a:ahLst/>
              <a:cxnLst/>
              <a:rect l="l" t="t" r="r" b="b"/>
              <a:pathLst>
                <a:path w="460" h="2300" extrusionOk="0">
                  <a:moveTo>
                    <a:pt x="387" y="1"/>
                  </a:moveTo>
                  <a:cubicBezTo>
                    <a:pt x="367" y="1"/>
                    <a:pt x="348" y="11"/>
                    <a:pt x="341" y="35"/>
                  </a:cubicBezTo>
                  <a:cubicBezTo>
                    <a:pt x="268" y="217"/>
                    <a:pt x="260" y="435"/>
                    <a:pt x="233" y="628"/>
                  </a:cubicBezTo>
                  <a:lnTo>
                    <a:pt x="152" y="1183"/>
                  </a:lnTo>
                  <a:cubicBezTo>
                    <a:pt x="126" y="1368"/>
                    <a:pt x="101" y="1555"/>
                    <a:pt x="75" y="1739"/>
                  </a:cubicBezTo>
                  <a:lnTo>
                    <a:pt x="33" y="2038"/>
                  </a:lnTo>
                  <a:cubicBezTo>
                    <a:pt x="22" y="2121"/>
                    <a:pt x="0" y="2189"/>
                    <a:pt x="40" y="2266"/>
                  </a:cubicBezTo>
                  <a:cubicBezTo>
                    <a:pt x="53" y="2288"/>
                    <a:pt x="75" y="2299"/>
                    <a:pt x="98" y="2299"/>
                  </a:cubicBezTo>
                  <a:cubicBezTo>
                    <a:pt x="114" y="2299"/>
                    <a:pt x="130" y="2293"/>
                    <a:pt x="143" y="2282"/>
                  </a:cubicBezTo>
                  <a:cubicBezTo>
                    <a:pt x="202" y="2216"/>
                    <a:pt x="198" y="2148"/>
                    <a:pt x="209" y="2062"/>
                  </a:cubicBezTo>
                  <a:cubicBezTo>
                    <a:pt x="222" y="1961"/>
                    <a:pt x="235" y="1860"/>
                    <a:pt x="249" y="1761"/>
                  </a:cubicBezTo>
                  <a:cubicBezTo>
                    <a:pt x="273" y="1577"/>
                    <a:pt x="295" y="1390"/>
                    <a:pt x="319" y="1205"/>
                  </a:cubicBezTo>
                  <a:cubicBezTo>
                    <a:pt x="341" y="1019"/>
                    <a:pt x="363" y="834"/>
                    <a:pt x="387" y="648"/>
                  </a:cubicBezTo>
                  <a:cubicBezTo>
                    <a:pt x="409" y="457"/>
                    <a:pt x="459" y="241"/>
                    <a:pt x="437" y="48"/>
                  </a:cubicBezTo>
                  <a:cubicBezTo>
                    <a:pt x="436" y="18"/>
                    <a:pt x="411" y="1"/>
                    <a:pt x="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78" name="Google Shape;1962;p60">
              <a:extLst>
                <a:ext uri="{FF2B5EF4-FFF2-40B4-BE49-F238E27FC236}">
                  <a16:creationId xmlns:a16="http://schemas.microsoft.com/office/drawing/2014/main" id="{799B71BC-420D-49F0-B0A0-786DF7821406}"/>
                </a:ext>
              </a:extLst>
            </p:cNvPr>
            <p:cNvSpPr/>
            <p:nvPr/>
          </p:nvSpPr>
          <p:spPr>
            <a:xfrm>
              <a:off x="1772575" y="919550"/>
              <a:ext cx="18475" cy="19675"/>
            </a:xfrm>
            <a:custGeom>
              <a:avLst/>
              <a:gdLst/>
              <a:ahLst/>
              <a:cxnLst/>
              <a:rect l="l" t="t" r="r" b="b"/>
              <a:pathLst>
                <a:path w="739" h="787" extrusionOk="0">
                  <a:moveTo>
                    <a:pt x="69" y="1"/>
                  </a:moveTo>
                  <a:lnTo>
                    <a:pt x="22" y="405"/>
                  </a:lnTo>
                  <a:lnTo>
                    <a:pt x="22" y="433"/>
                  </a:lnTo>
                  <a:cubicBezTo>
                    <a:pt x="1" y="565"/>
                    <a:pt x="18" y="752"/>
                    <a:pt x="150" y="769"/>
                  </a:cubicBezTo>
                  <a:cubicBezTo>
                    <a:pt x="199" y="776"/>
                    <a:pt x="331" y="787"/>
                    <a:pt x="449" y="787"/>
                  </a:cubicBezTo>
                  <a:cubicBezTo>
                    <a:pt x="538" y="787"/>
                    <a:pt x="619" y="781"/>
                    <a:pt x="648" y="761"/>
                  </a:cubicBezTo>
                  <a:cubicBezTo>
                    <a:pt x="716" y="715"/>
                    <a:pt x="738" y="622"/>
                    <a:pt x="738" y="541"/>
                  </a:cubicBezTo>
                  <a:cubicBezTo>
                    <a:pt x="738" y="458"/>
                    <a:pt x="719" y="376"/>
                    <a:pt x="730" y="293"/>
                  </a:cubicBezTo>
                  <a:lnTo>
                    <a:pt x="730" y="293"/>
                  </a:lnTo>
                  <a:lnTo>
                    <a:pt x="712" y="297"/>
                  </a:lnTo>
                  <a:lnTo>
                    <a:pt x="690" y="18"/>
                  </a:lnTo>
                  <a:lnTo>
                    <a:pt x="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79" name="Google Shape;1963;p60">
              <a:extLst>
                <a:ext uri="{FF2B5EF4-FFF2-40B4-BE49-F238E27FC236}">
                  <a16:creationId xmlns:a16="http://schemas.microsoft.com/office/drawing/2014/main" id="{186291B1-87C9-4C36-93EC-9A6DE2EB9FAD}"/>
                </a:ext>
              </a:extLst>
            </p:cNvPr>
            <p:cNvSpPr/>
            <p:nvPr/>
          </p:nvSpPr>
          <p:spPr>
            <a:xfrm>
              <a:off x="1637025" y="872750"/>
              <a:ext cx="145950" cy="134800"/>
            </a:xfrm>
            <a:custGeom>
              <a:avLst/>
              <a:gdLst/>
              <a:ahLst/>
              <a:cxnLst/>
              <a:rect l="l" t="t" r="r" b="b"/>
              <a:pathLst>
                <a:path w="5838" h="5392" extrusionOk="0">
                  <a:moveTo>
                    <a:pt x="2844" y="0"/>
                  </a:moveTo>
                  <a:cubicBezTo>
                    <a:pt x="2352" y="0"/>
                    <a:pt x="1867" y="16"/>
                    <a:pt x="1463" y="54"/>
                  </a:cubicBezTo>
                  <a:cubicBezTo>
                    <a:pt x="1413" y="59"/>
                    <a:pt x="1362" y="61"/>
                    <a:pt x="1311" y="61"/>
                  </a:cubicBezTo>
                  <a:cubicBezTo>
                    <a:pt x="1156" y="61"/>
                    <a:pt x="997" y="44"/>
                    <a:pt x="845" y="44"/>
                  </a:cubicBezTo>
                  <a:cubicBezTo>
                    <a:pt x="637" y="44"/>
                    <a:pt x="441" y="76"/>
                    <a:pt x="286" y="223"/>
                  </a:cubicBezTo>
                  <a:cubicBezTo>
                    <a:pt x="92" y="406"/>
                    <a:pt x="7" y="693"/>
                    <a:pt x="2" y="970"/>
                  </a:cubicBezTo>
                  <a:cubicBezTo>
                    <a:pt x="0" y="1247"/>
                    <a:pt x="73" y="1519"/>
                    <a:pt x="147" y="1785"/>
                  </a:cubicBezTo>
                  <a:cubicBezTo>
                    <a:pt x="497" y="2997"/>
                    <a:pt x="975" y="4170"/>
                    <a:pt x="1575" y="5281"/>
                  </a:cubicBezTo>
                  <a:cubicBezTo>
                    <a:pt x="1590" y="5319"/>
                    <a:pt x="1617" y="5352"/>
                    <a:pt x="1652" y="5378"/>
                  </a:cubicBezTo>
                  <a:cubicBezTo>
                    <a:pt x="1672" y="5388"/>
                    <a:pt x="1693" y="5391"/>
                    <a:pt x="1714" y="5391"/>
                  </a:cubicBezTo>
                  <a:cubicBezTo>
                    <a:pt x="1741" y="5391"/>
                    <a:pt x="1768" y="5386"/>
                    <a:pt x="1794" y="5380"/>
                  </a:cubicBezTo>
                  <a:cubicBezTo>
                    <a:pt x="1981" y="5336"/>
                    <a:pt x="2570" y="5248"/>
                    <a:pt x="2570" y="5248"/>
                  </a:cubicBezTo>
                  <a:cubicBezTo>
                    <a:pt x="2571" y="5250"/>
                    <a:pt x="2573" y="5250"/>
                    <a:pt x="2574" y="5250"/>
                  </a:cubicBezTo>
                  <a:cubicBezTo>
                    <a:pt x="2659" y="5250"/>
                    <a:pt x="1740" y="1890"/>
                    <a:pt x="1740" y="1890"/>
                  </a:cubicBezTo>
                  <a:lnTo>
                    <a:pt x="1740" y="1890"/>
                  </a:lnTo>
                  <a:cubicBezTo>
                    <a:pt x="1740" y="1890"/>
                    <a:pt x="2708" y="1901"/>
                    <a:pt x="3664" y="1901"/>
                  </a:cubicBezTo>
                  <a:cubicBezTo>
                    <a:pt x="4094" y="1901"/>
                    <a:pt x="4522" y="1899"/>
                    <a:pt x="4858" y="1893"/>
                  </a:cubicBezTo>
                  <a:cubicBezTo>
                    <a:pt x="5073" y="1890"/>
                    <a:pt x="5302" y="1877"/>
                    <a:pt x="5480" y="1748"/>
                  </a:cubicBezTo>
                  <a:cubicBezTo>
                    <a:pt x="5838" y="1488"/>
                    <a:pt x="5824" y="928"/>
                    <a:pt x="5774" y="467"/>
                  </a:cubicBezTo>
                  <a:lnTo>
                    <a:pt x="5609" y="232"/>
                  </a:lnTo>
                  <a:cubicBezTo>
                    <a:pt x="5654" y="124"/>
                    <a:pt x="4217" y="0"/>
                    <a:pt x="284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80" name="Google Shape;1964;p60">
              <a:extLst>
                <a:ext uri="{FF2B5EF4-FFF2-40B4-BE49-F238E27FC236}">
                  <a16:creationId xmlns:a16="http://schemas.microsoft.com/office/drawing/2014/main" id="{92E7939E-ACD8-469E-93BF-E3F880B23158}"/>
                </a:ext>
              </a:extLst>
            </p:cNvPr>
            <p:cNvSpPr/>
            <p:nvPr/>
          </p:nvSpPr>
          <p:spPr>
            <a:xfrm>
              <a:off x="1756050" y="794050"/>
              <a:ext cx="20950" cy="81350"/>
            </a:xfrm>
            <a:custGeom>
              <a:avLst/>
              <a:gdLst/>
              <a:ahLst/>
              <a:cxnLst/>
              <a:rect l="l" t="t" r="r" b="b"/>
              <a:pathLst>
                <a:path w="838" h="3254" extrusionOk="0">
                  <a:moveTo>
                    <a:pt x="784" y="0"/>
                  </a:moveTo>
                  <a:lnTo>
                    <a:pt x="582" y="25"/>
                  </a:lnTo>
                  <a:cubicBezTo>
                    <a:pt x="525" y="1112"/>
                    <a:pt x="330" y="2188"/>
                    <a:pt x="0" y="3224"/>
                  </a:cubicBezTo>
                  <a:cubicBezTo>
                    <a:pt x="167" y="3243"/>
                    <a:pt x="336" y="3254"/>
                    <a:pt x="505" y="3254"/>
                  </a:cubicBezTo>
                  <a:cubicBezTo>
                    <a:pt x="534" y="3254"/>
                    <a:pt x="562" y="3254"/>
                    <a:pt x="591" y="3253"/>
                  </a:cubicBezTo>
                  <a:lnTo>
                    <a:pt x="837" y="1742"/>
                  </a:lnTo>
                  <a:cubicBezTo>
                    <a:pt x="828" y="1162"/>
                    <a:pt x="811" y="580"/>
                    <a:pt x="7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81" name="Google Shape;1965;p60">
              <a:extLst>
                <a:ext uri="{FF2B5EF4-FFF2-40B4-BE49-F238E27FC236}">
                  <a16:creationId xmlns:a16="http://schemas.microsoft.com/office/drawing/2014/main" id="{428B89F6-477E-4748-80E8-2C5290FC1A8D}"/>
                </a:ext>
              </a:extLst>
            </p:cNvPr>
            <p:cNvSpPr/>
            <p:nvPr/>
          </p:nvSpPr>
          <p:spPr>
            <a:xfrm>
              <a:off x="1765550" y="746550"/>
              <a:ext cx="50150" cy="180450"/>
            </a:xfrm>
            <a:custGeom>
              <a:avLst/>
              <a:gdLst/>
              <a:ahLst/>
              <a:cxnLst/>
              <a:rect l="l" t="t" r="r" b="b"/>
              <a:pathLst>
                <a:path w="2006" h="7218" extrusionOk="0">
                  <a:moveTo>
                    <a:pt x="598" y="1"/>
                  </a:moveTo>
                  <a:lnTo>
                    <a:pt x="499" y="49"/>
                  </a:lnTo>
                  <a:cubicBezTo>
                    <a:pt x="484" y="47"/>
                    <a:pt x="470" y="46"/>
                    <a:pt x="456" y="46"/>
                  </a:cubicBezTo>
                  <a:cubicBezTo>
                    <a:pt x="197" y="46"/>
                    <a:pt x="50" y="378"/>
                    <a:pt x="0" y="646"/>
                  </a:cubicBezTo>
                  <a:cubicBezTo>
                    <a:pt x="211" y="2491"/>
                    <a:pt x="163" y="5214"/>
                    <a:pt x="90" y="7167"/>
                  </a:cubicBezTo>
                  <a:lnTo>
                    <a:pt x="1224" y="7217"/>
                  </a:lnTo>
                  <a:cubicBezTo>
                    <a:pt x="1391" y="6622"/>
                    <a:pt x="1560" y="6029"/>
                    <a:pt x="1729" y="5434"/>
                  </a:cubicBezTo>
                  <a:cubicBezTo>
                    <a:pt x="2005" y="4452"/>
                    <a:pt x="1964" y="3444"/>
                    <a:pt x="1872" y="2427"/>
                  </a:cubicBezTo>
                  <a:cubicBezTo>
                    <a:pt x="1779" y="1413"/>
                    <a:pt x="1546" y="374"/>
                    <a:pt x="59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82" name="Google Shape;1966;p60">
              <a:extLst>
                <a:ext uri="{FF2B5EF4-FFF2-40B4-BE49-F238E27FC236}">
                  <a16:creationId xmlns:a16="http://schemas.microsoft.com/office/drawing/2014/main" id="{FDC5B4A8-6548-49AE-8251-193574BF9F00}"/>
                </a:ext>
              </a:extLst>
            </p:cNvPr>
            <p:cNvSpPr/>
            <p:nvPr/>
          </p:nvSpPr>
          <p:spPr>
            <a:xfrm>
              <a:off x="1753475" y="731675"/>
              <a:ext cx="11875" cy="17375"/>
            </a:xfrm>
            <a:custGeom>
              <a:avLst/>
              <a:gdLst/>
              <a:ahLst/>
              <a:cxnLst/>
              <a:rect l="l" t="t" r="r" b="b"/>
              <a:pathLst>
                <a:path w="475" h="695" extrusionOk="0">
                  <a:moveTo>
                    <a:pt x="475" y="1"/>
                  </a:moveTo>
                  <a:cubicBezTo>
                    <a:pt x="468" y="1"/>
                    <a:pt x="314" y="231"/>
                    <a:pt x="16" y="321"/>
                  </a:cubicBezTo>
                  <a:cubicBezTo>
                    <a:pt x="13" y="378"/>
                    <a:pt x="11" y="440"/>
                    <a:pt x="9" y="506"/>
                  </a:cubicBezTo>
                  <a:cubicBezTo>
                    <a:pt x="7" y="569"/>
                    <a:pt x="5" y="631"/>
                    <a:pt x="0" y="695"/>
                  </a:cubicBezTo>
                  <a:cubicBezTo>
                    <a:pt x="229" y="521"/>
                    <a:pt x="396" y="277"/>
                    <a:pt x="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83" name="Google Shape;1967;p60">
              <a:extLst>
                <a:ext uri="{FF2B5EF4-FFF2-40B4-BE49-F238E27FC236}">
                  <a16:creationId xmlns:a16="http://schemas.microsoft.com/office/drawing/2014/main" id="{BEA03619-0C80-4407-BFA1-FBD53209DC59}"/>
                </a:ext>
              </a:extLst>
            </p:cNvPr>
            <p:cNvSpPr/>
            <p:nvPr/>
          </p:nvSpPr>
          <p:spPr>
            <a:xfrm>
              <a:off x="1730900" y="674625"/>
              <a:ext cx="61025" cy="64625"/>
            </a:xfrm>
            <a:custGeom>
              <a:avLst/>
              <a:gdLst/>
              <a:ahLst/>
              <a:cxnLst/>
              <a:rect l="l" t="t" r="r" b="b"/>
              <a:pathLst>
                <a:path w="2441" h="2585" extrusionOk="0">
                  <a:moveTo>
                    <a:pt x="1412" y="1"/>
                  </a:moveTo>
                  <a:cubicBezTo>
                    <a:pt x="890" y="1"/>
                    <a:pt x="348" y="305"/>
                    <a:pt x="306" y="816"/>
                  </a:cubicBezTo>
                  <a:cubicBezTo>
                    <a:pt x="218" y="1441"/>
                    <a:pt x="1" y="2406"/>
                    <a:pt x="910" y="2579"/>
                  </a:cubicBezTo>
                  <a:cubicBezTo>
                    <a:pt x="953" y="2583"/>
                    <a:pt x="995" y="2584"/>
                    <a:pt x="1035" y="2584"/>
                  </a:cubicBezTo>
                  <a:cubicBezTo>
                    <a:pt x="1388" y="2584"/>
                    <a:pt x="1641" y="2446"/>
                    <a:pt x="1968" y="2144"/>
                  </a:cubicBezTo>
                  <a:cubicBezTo>
                    <a:pt x="2249" y="1817"/>
                    <a:pt x="2441" y="1395"/>
                    <a:pt x="2414" y="965"/>
                  </a:cubicBezTo>
                  <a:cubicBezTo>
                    <a:pt x="2410" y="903"/>
                    <a:pt x="2399" y="844"/>
                    <a:pt x="2386" y="785"/>
                  </a:cubicBezTo>
                  <a:cubicBezTo>
                    <a:pt x="2319" y="239"/>
                    <a:pt x="1873" y="1"/>
                    <a:pt x="14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84" name="Google Shape;1968;p60">
              <a:extLst>
                <a:ext uri="{FF2B5EF4-FFF2-40B4-BE49-F238E27FC236}">
                  <a16:creationId xmlns:a16="http://schemas.microsoft.com/office/drawing/2014/main" id="{BE7E7A27-5F24-4FDF-9F15-84DCC976C559}"/>
                </a:ext>
              </a:extLst>
            </p:cNvPr>
            <p:cNvSpPr/>
            <p:nvPr/>
          </p:nvSpPr>
          <p:spPr>
            <a:xfrm>
              <a:off x="1741450" y="705925"/>
              <a:ext cx="10300" cy="17850"/>
            </a:xfrm>
            <a:custGeom>
              <a:avLst/>
              <a:gdLst/>
              <a:ahLst/>
              <a:cxnLst/>
              <a:rect l="l" t="t" r="r" b="b"/>
              <a:pathLst>
                <a:path w="412" h="714" extrusionOk="0">
                  <a:moveTo>
                    <a:pt x="242" y="0"/>
                  </a:moveTo>
                  <a:cubicBezTo>
                    <a:pt x="233" y="0"/>
                    <a:pt x="224" y="5"/>
                    <a:pt x="218" y="14"/>
                  </a:cubicBezTo>
                  <a:cubicBezTo>
                    <a:pt x="196" y="51"/>
                    <a:pt x="196" y="102"/>
                    <a:pt x="185" y="143"/>
                  </a:cubicBezTo>
                  <a:cubicBezTo>
                    <a:pt x="176" y="189"/>
                    <a:pt x="163" y="236"/>
                    <a:pt x="147" y="279"/>
                  </a:cubicBezTo>
                  <a:cubicBezTo>
                    <a:pt x="123" y="350"/>
                    <a:pt x="95" y="433"/>
                    <a:pt x="29" y="475"/>
                  </a:cubicBezTo>
                  <a:cubicBezTo>
                    <a:pt x="0" y="492"/>
                    <a:pt x="0" y="534"/>
                    <a:pt x="29" y="552"/>
                  </a:cubicBezTo>
                  <a:cubicBezTo>
                    <a:pt x="117" y="615"/>
                    <a:pt x="218" y="681"/>
                    <a:pt x="323" y="712"/>
                  </a:cubicBezTo>
                  <a:cubicBezTo>
                    <a:pt x="327" y="713"/>
                    <a:pt x="331" y="714"/>
                    <a:pt x="335" y="714"/>
                  </a:cubicBezTo>
                  <a:cubicBezTo>
                    <a:pt x="381" y="714"/>
                    <a:pt x="411" y="642"/>
                    <a:pt x="363" y="620"/>
                  </a:cubicBezTo>
                  <a:cubicBezTo>
                    <a:pt x="310" y="594"/>
                    <a:pt x="262" y="578"/>
                    <a:pt x="213" y="556"/>
                  </a:cubicBezTo>
                  <a:cubicBezTo>
                    <a:pt x="181" y="541"/>
                    <a:pt x="151" y="525"/>
                    <a:pt x="122" y="507"/>
                  </a:cubicBezTo>
                  <a:lnTo>
                    <a:pt x="122" y="507"/>
                  </a:lnTo>
                  <a:cubicBezTo>
                    <a:pt x="166" y="457"/>
                    <a:pt x="192" y="393"/>
                    <a:pt x="216" y="328"/>
                  </a:cubicBezTo>
                  <a:cubicBezTo>
                    <a:pt x="233" y="277"/>
                    <a:pt x="246" y="227"/>
                    <a:pt x="259" y="176"/>
                  </a:cubicBezTo>
                  <a:cubicBezTo>
                    <a:pt x="270" y="128"/>
                    <a:pt x="286" y="66"/>
                    <a:pt x="268" y="20"/>
                  </a:cubicBezTo>
                  <a:cubicBezTo>
                    <a:pt x="265" y="7"/>
                    <a:pt x="254" y="0"/>
                    <a:pt x="24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85" name="Google Shape;1969;p60">
              <a:extLst>
                <a:ext uri="{FF2B5EF4-FFF2-40B4-BE49-F238E27FC236}">
                  <a16:creationId xmlns:a16="http://schemas.microsoft.com/office/drawing/2014/main" id="{06961C1E-655C-4CF1-81E8-3C16B77DC290}"/>
                </a:ext>
              </a:extLst>
            </p:cNvPr>
            <p:cNvSpPr/>
            <p:nvPr/>
          </p:nvSpPr>
          <p:spPr>
            <a:xfrm>
              <a:off x="1768300" y="906200"/>
              <a:ext cx="31700" cy="6175"/>
            </a:xfrm>
            <a:custGeom>
              <a:avLst/>
              <a:gdLst/>
              <a:ahLst/>
              <a:cxnLst/>
              <a:rect l="l" t="t" r="r" b="b"/>
              <a:pathLst>
                <a:path w="1268" h="247" extrusionOk="0">
                  <a:moveTo>
                    <a:pt x="85" y="1"/>
                  </a:moveTo>
                  <a:cubicBezTo>
                    <a:pt x="51" y="1"/>
                    <a:pt x="20" y="23"/>
                    <a:pt x="11" y="56"/>
                  </a:cubicBezTo>
                  <a:cubicBezTo>
                    <a:pt x="0" y="96"/>
                    <a:pt x="24" y="137"/>
                    <a:pt x="64" y="150"/>
                  </a:cubicBezTo>
                  <a:cubicBezTo>
                    <a:pt x="253" y="181"/>
                    <a:pt x="444" y="208"/>
                    <a:pt x="635" y="223"/>
                  </a:cubicBezTo>
                  <a:cubicBezTo>
                    <a:pt x="729" y="230"/>
                    <a:pt x="826" y="236"/>
                    <a:pt x="923" y="241"/>
                  </a:cubicBezTo>
                  <a:cubicBezTo>
                    <a:pt x="972" y="243"/>
                    <a:pt x="1022" y="246"/>
                    <a:pt x="1071" y="246"/>
                  </a:cubicBezTo>
                  <a:cubicBezTo>
                    <a:pt x="1117" y="246"/>
                    <a:pt x="1162" y="243"/>
                    <a:pt x="1206" y="234"/>
                  </a:cubicBezTo>
                  <a:cubicBezTo>
                    <a:pt x="1267" y="223"/>
                    <a:pt x="1265" y="124"/>
                    <a:pt x="1206" y="111"/>
                  </a:cubicBezTo>
                  <a:cubicBezTo>
                    <a:pt x="1118" y="91"/>
                    <a:pt x="1024" y="96"/>
                    <a:pt x="934" y="89"/>
                  </a:cubicBezTo>
                  <a:cubicBezTo>
                    <a:pt x="844" y="85"/>
                    <a:pt x="749" y="78"/>
                    <a:pt x="657" y="69"/>
                  </a:cubicBezTo>
                  <a:cubicBezTo>
                    <a:pt x="472" y="52"/>
                    <a:pt x="288" y="32"/>
                    <a:pt x="106" y="3"/>
                  </a:cubicBezTo>
                  <a:cubicBezTo>
                    <a:pt x="99" y="2"/>
                    <a:pt x="92" y="1"/>
                    <a:pt x="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86" name="Google Shape;1970;p60">
              <a:extLst>
                <a:ext uri="{FF2B5EF4-FFF2-40B4-BE49-F238E27FC236}">
                  <a16:creationId xmlns:a16="http://schemas.microsoft.com/office/drawing/2014/main" id="{D97D4F7D-61B7-4AF4-924F-8F720616F1BA}"/>
                </a:ext>
              </a:extLst>
            </p:cNvPr>
            <p:cNvSpPr/>
            <p:nvPr/>
          </p:nvSpPr>
          <p:spPr>
            <a:xfrm>
              <a:off x="1789575" y="773850"/>
              <a:ext cx="13925" cy="136600"/>
            </a:xfrm>
            <a:custGeom>
              <a:avLst/>
              <a:gdLst/>
              <a:ahLst/>
              <a:cxnLst/>
              <a:rect l="l" t="t" r="r" b="b"/>
              <a:pathLst>
                <a:path w="557" h="5464" extrusionOk="0">
                  <a:moveTo>
                    <a:pt x="300" y="0"/>
                  </a:moveTo>
                  <a:cubicBezTo>
                    <a:pt x="280" y="0"/>
                    <a:pt x="260" y="22"/>
                    <a:pt x="269" y="46"/>
                  </a:cubicBezTo>
                  <a:lnTo>
                    <a:pt x="271" y="46"/>
                  </a:lnTo>
                  <a:cubicBezTo>
                    <a:pt x="449" y="448"/>
                    <a:pt x="436" y="927"/>
                    <a:pt x="445" y="1360"/>
                  </a:cubicBezTo>
                  <a:cubicBezTo>
                    <a:pt x="449" y="1812"/>
                    <a:pt x="432" y="2264"/>
                    <a:pt x="390" y="2717"/>
                  </a:cubicBezTo>
                  <a:cubicBezTo>
                    <a:pt x="348" y="3182"/>
                    <a:pt x="289" y="3644"/>
                    <a:pt x="219" y="4107"/>
                  </a:cubicBezTo>
                  <a:cubicBezTo>
                    <a:pt x="186" y="4331"/>
                    <a:pt x="148" y="4555"/>
                    <a:pt x="109" y="4779"/>
                  </a:cubicBezTo>
                  <a:cubicBezTo>
                    <a:pt x="72" y="4988"/>
                    <a:pt x="12" y="5203"/>
                    <a:pt x="1" y="5414"/>
                  </a:cubicBezTo>
                  <a:cubicBezTo>
                    <a:pt x="0" y="5446"/>
                    <a:pt x="26" y="5464"/>
                    <a:pt x="52" y="5464"/>
                  </a:cubicBezTo>
                  <a:cubicBezTo>
                    <a:pt x="74" y="5464"/>
                    <a:pt x="95" y="5452"/>
                    <a:pt x="102" y="5427"/>
                  </a:cubicBezTo>
                  <a:cubicBezTo>
                    <a:pt x="175" y="5199"/>
                    <a:pt x="195" y="4942"/>
                    <a:pt x="232" y="4707"/>
                  </a:cubicBezTo>
                  <a:cubicBezTo>
                    <a:pt x="269" y="4480"/>
                    <a:pt x="307" y="4256"/>
                    <a:pt x="340" y="4032"/>
                  </a:cubicBezTo>
                  <a:cubicBezTo>
                    <a:pt x="410" y="3569"/>
                    <a:pt x="469" y="3106"/>
                    <a:pt x="506" y="2638"/>
                  </a:cubicBezTo>
                  <a:cubicBezTo>
                    <a:pt x="544" y="2170"/>
                    <a:pt x="557" y="1700"/>
                    <a:pt x="546" y="1230"/>
                  </a:cubicBezTo>
                  <a:cubicBezTo>
                    <a:pt x="539" y="1002"/>
                    <a:pt x="526" y="773"/>
                    <a:pt x="498" y="545"/>
                  </a:cubicBezTo>
                  <a:cubicBezTo>
                    <a:pt x="476" y="358"/>
                    <a:pt x="436" y="172"/>
                    <a:pt x="324" y="13"/>
                  </a:cubicBezTo>
                  <a:cubicBezTo>
                    <a:pt x="318" y="4"/>
                    <a:pt x="309" y="0"/>
                    <a:pt x="3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87" name="Google Shape;1971;p60">
              <a:extLst>
                <a:ext uri="{FF2B5EF4-FFF2-40B4-BE49-F238E27FC236}">
                  <a16:creationId xmlns:a16="http://schemas.microsoft.com/office/drawing/2014/main" id="{978C30E6-11ED-40C1-801B-56131B91EEF5}"/>
                </a:ext>
              </a:extLst>
            </p:cNvPr>
            <p:cNvSpPr/>
            <p:nvPr/>
          </p:nvSpPr>
          <p:spPr>
            <a:xfrm>
              <a:off x="1786525" y="915375"/>
              <a:ext cx="6950" cy="7000"/>
            </a:xfrm>
            <a:custGeom>
              <a:avLst/>
              <a:gdLst/>
              <a:ahLst/>
              <a:cxnLst/>
              <a:rect l="l" t="t" r="r" b="b"/>
              <a:pathLst>
                <a:path w="278" h="280" extrusionOk="0">
                  <a:moveTo>
                    <a:pt x="139" y="1"/>
                  </a:moveTo>
                  <a:cubicBezTo>
                    <a:pt x="64" y="3"/>
                    <a:pt x="3" y="65"/>
                    <a:pt x="0" y="139"/>
                  </a:cubicBezTo>
                  <a:lnTo>
                    <a:pt x="5" y="177"/>
                  </a:lnTo>
                  <a:cubicBezTo>
                    <a:pt x="11" y="199"/>
                    <a:pt x="24" y="221"/>
                    <a:pt x="40" y="238"/>
                  </a:cubicBezTo>
                  <a:lnTo>
                    <a:pt x="68" y="258"/>
                  </a:lnTo>
                  <a:cubicBezTo>
                    <a:pt x="88" y="271"/>
                    <a:pt x="112" y="278"/>
                    <a:pt x="139" y="278"/>
                  </a:cubicBezTo>
                  <a:lnTo>
                    <a:pt x="139" y="280"/>
                  </a:lnTo>
                  <a:cubicBezTo>
                    <a:pt x="158" y="280"/>
                    <a:pt x="176" y="275"/>
                    <a:pt x="194" y="267"/>
                  </a:cubicBezTo>
                  <a:cubicBezTo>
                    <a:pt x="209" y="262"/>
                    <a:pt x="224" y="253"/>
                    <a:pt x="238" y="240"/>
                  </a:cubicBezTo>
                  <a:cubicBezTo>
                    <a:pt x="251" y="227"/>
                    <a:pt x="259" y="212"/>
                    <a:pt x="264" y="196"/>
                  </a:cubicBezTo>
                  <a:cubicBezTo>
                    <a:pt x="273" y="179"/>
                    <a:pt x="277" y="159"/>
                    <a:pt x="277" y="141"/>
                  </a:cubicBezTo>
                  <a:lnTo>
                    <a:pt x="273" y="104"/>
                  </a:lnTo>
                  <a:cubicBezTo>
                    <a:pt x="266" y="80"/>
                    <a:pt x="253" y="60"/>
                    <a:pt x="235" y="43"/>
                  </a:cubicBezTo>
                  <a:lnTo>
                    <a:pt x="209" y="21"/>
                  </a:lnTo>
                  <a:cubicBezTo>
                    <a:pt x="187" y="7"/>
                    <a:pt x="163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88" name="Google Shape;1972;p60">
              <a:extLst>
                <a:ext uri="{FF2B5EF4-FFF2-40B4-BE49-F238E27FC236}">
                  <a16:creationId xmlns:a16="http://schemas.microsoft.com/office/drawing/2014/main" id="{36D758C6-A6F1-44DA-BF71-CD024CE58AEF}"/>
                </a:ext>
              </a:extLst>
            </p:cNvPr>
            <p:cNvSpPr/>
            <p:nvPr/>
          </p:nvSpPr>
          <p:spPr>
            <a:xfrm>
              <a:off x="1756050" y="709525"/>
              <a:ext cx="4025" cy="4000"/>
            </a:xfrm>
            <a:custGeom>
              <a:avLst/>
              <a:gdLst/>
              <a:ahLst/>
              <a:cxnLst/>
              <a:rect l="l" t="t" r="r" b="b"/>
              <a:pathLst>
                <a:path w="161" h="160" extrusionOk="0">
                  <a:moveTo>
                    <a:pt x="73" y="1"/>
                  </a:moveTo>
                  <a:cubicBezTo>
                    <a:pt x="65" y="1"/>
                    <a:pt x="57" y="3"/>
                    <a:pt x="49" y="8"/>
                  </a:cubicBezTo>
                  <a:cubicBezTo>
                    <a:pt x="40" y="10"/>
                    <a:pt x="31" y="17"/>
                    <a:pt x="25" y="23"/>
                  </a:cubicBezTo>
                  <a:cubicBezTo>
                    <a:pt x="16" y="30"/>
                    <a:pt x="11" y="39"/>
                    <a:pt x="7" y="50"/>
                  </a:cubicBezTo>
                  <a:cubicBezTo>
                    <a:pt x="3" y="59"/>
                    <a:pt x="0" y="70"/>
                    <a:pt x="0" y="81"/>
                  </a:cubicBezTo>
                  <a:lnTo>
                    <a:pt x="3" y="100"/>
                  </a:lnTo>
                  <a:cubicBezTo>
                    <a:pt x="7" y="114"/>
                    <a:pt x="14" y="127"/>
                    <a:pt x="25" y="135"/>
                  </a:cubicBezTo>
                  <a:lnTo>
                    <a:pt x="40" y="149"/>
                  </a:lnTo>
                  <a:cubicBezTo>
                    <a:pt x="53" y="155"/>
                    <a:pt x="66" y="160"/>
                    <a:pt x="80" y="160"/>
                  </a:cubicBezTo>
                  <a:cubicBezTo>
                    <a:pt x="91" y="160"/>
                    <a:pt x="101" y="157"/>
                    <a:pt x="110" y="153"/>
                  </a:cubicBezTo>
                  <a:cubicBezTo>
                    <a:pt x="121" y="149"/>
                    <a:pt x="130" y="144"/>
                    <a:pt x="137" y="135"/>
                  </a:cubicBezTo>
                  <a:cubicBezTo>
                    <a:pt x="143" y="129"/>
                    <a:pt x="150" y="120"/>
                    <a:pt x="152" y="111"/>
                  </a:cubicBezTo>
                  <a:cubicBezTo>
                    <a:pt x="159" y="100"/>
                    <a:pt x="161" y="89"/>
                    <a:pt x="159" y="81"/>
                  </a:cubicBezTo>
                  <a:lnTo>
                    <a:pt x="156" y="59"/>
                  </a:lnTo>
                  <a:cubicBezTo>
                    <a:pt x="154" y="45"/>
                    <a:pt x="145" y="32"/>
                    <a:pt x="137" y="23"/>
                  </a:cubicBezTo>
                  <a:lnTo>
                    <a:pt x="121" y="10"/>
                  </a:lnTo>
                  <a:cubicBezTo>
                    <a:pt x="110" y="5"/>
                    <a:pt x="100" y="1"/>
                    <a:pt x="87" y="1"/>
                  </a:cubicBezTo>
                  <a:cubicBezTo>
                    <a:pt x="85" y="1"/>
                    <a:pt x="82" y="1"/>
                    <a:pt x="80" y="1"/>
                  </a:cubicBezTo>
                  <a:cubicBezTo>
                    <a:pt x="77" y="1"/>
                    <a:pt x="75" y="1"/>
                    <a:pt x="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89" name="Google Shape;1973;p60">
              <a:extLst>
                <a:ext uri="{FF2B5EF4-FFF2-40B4-BE49-F238E27FC236}">
                  <a16:creationId xmlns:a16="http://schemas.microsoft.com/office/drawing/2014/main" id="{27A25CE7-8E5D-4C8E-A2A5-EDDBFF9DC19E}"/>
                </a:ext>
              </a:extLst>
            </p:cNvPr>
            <p:cNvSpPr/>
            <p:nvPr/>
          </p:nvSpPr>
          <p:spPr>
            <a:xfrm>
              <a:off x="1738100" y="706975"/>
              <a:ext cx="5450" cy="4250"/>
            </a:xfrm>
            <a:custGeom>
              <a:avLst/>
              <a:gdLst/>
              <a:ahLst/>
              <a:cxnLst/>
              <a:rect l="l" t="t" r="r" b="b"/>
              <a:pathLst>
                <a:path w="218" h="170" extrusionOk="0">
                  <a:moveTo>
                    <a:pt x="108" y="0"/>
                  </a:moveTo>
                  <a:cubicBezTo>
                    <a:pt x="0" y="0"/>
                    <a:pt x="0" y="169"/>
                    <a:pt x="108" y="169"/>
                  </a:cubicBezTo>
                  <a:cubicBezTo>
                    <a:pt x="218" y="169"/>
                    <a:pt x="218" y="0"/>
                    <a:pt x="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90" name="Google Shape;1974;p60">
              <a:extLst>
                <a:ext uri="{FF2B5EF4-FFF2-40B4-BE49-F238E27FC236}">
                  <a16:creationId xmlns:a16="http://schemas.microsoft.com/office/drawing/2014/main" id="{C77A6C14-B74A-46AB-BDC5-215047FEBE2B}"/>
                </a:ext>
              </a:extLst>
            </p:cNvPr>
            <p:cNvSpPr/>
            <p:nvPr/>
          </p:nvSpPr>
          <p:spPr>
            <a:xfrm>
              <a:off x="1746375" y="737175"/>
              <a:ext cx="35900" cy="42400"/>
            </a:xfrm>
            <a:custGeom>
              <a:avLst/>
              <a:gdLst/>
              <a:ahLst/>
              <a:cxnLst/>
              <a:rect l="l" t="t" r="r" b="b"/>
              <a:pathLst>
                <a:path w="1436" h="1696" extrusionOk="0">
                  <a:moveTo>
                    <a:pt x="1176" y="0"/>
                  </a:moveTo>
                  <a:cubicBezTo>
                    <a:pt x="1176" y="0"/>
                    <a:pt x="442" y="604"/>
                    <a:pt x="262" y="764"/>
                  </a:cubicBezTo>
                  <a:cubicBezTo>
                    <a:pt x="157" y="859"/>
                    <a:pt x="69" y="969"/>
                    <a:pt x="1" y="1092"/>
                  </a:cubicBezTo>
                  <a:lnTo>
                    <a:pt x="295" y="1696"/>
                  </a:lnTo>
                  <a:lnTo>
                    <a:pt x="1435" y="374"/>
                  </a:lnTo>
                  <a:lnTo>
                    <a:pt x="117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91" name="Google Shape;1975;p60">
              <a:extLst>
                <a:ext uri="{FF2B5EF4-FFF2-40B4-BE49-F238E27FC236}">
                  <a16:creationId xmlns:a16="http://schemas.microsoft.com/office/drawing/2014/main" id="{8CE35531-1394-44BF-A7A4-AA6E5841C7D1}"/>
                </a:ext>
              </a:extLst>
            </p:cNvPr>
            <p:cNvSpPr/>
            <p:nvPr/>
          </p:nvSpPr>
          <p:spPr>
            <a:xfrm>
              <a:off x="1734075" y="684725"/>
              <a:ext cx="62400" cy="40600"/>
            </a:xfrm>
            <a:custGeom>
              <a:avLst/>
              <a:gdLst/>
              <a:ahLst/>
              <a:cxnLst/>
              <a:rect l="l" t="t" r="r" b="b"/>
              <a:pathLst>
                <a:path w="2496" h="1624" extrusionOk="0">
                  <a:moveTo>
                    <a:pt x="1" y="1"/>
                  </a:moveTo>
                  <a:cubicBezTo>
                    <a:pt x="32" y="18"/>
                    <a:pt x="62" y="34"/>
                    <a:pt x="95" y="47"/>
                  </a:cubicBezTo>
                  <a:cubicBezTo>
                    <a:pt x="303" y="132"/>
                    <a:pt x="528" y="196"/>
                    <a:pt x="751" y="196"/>
                  </a:cubicBezTo>
                  <a:cubicBezTo>
                    <a:pt x="838" y="196"/>
                    <a:pt x="926" y="186"/>
                    <a:pt x="1011" y="163"/>
                  </a:cubicBezTo>
                  <a:cubicBezTo>
                    <a:pt x="1056" y="150"/>
                    <a:pt x="1103" y="136"/>
                    <a:pt x="1149" y="136"/>
                  </a:cubicBezTo>
                  <a:cubicBezTo>
                    <a:pt x="1157" y="136"/>
                    <a:pt x="1166" y="136"/>
                    <a:pt x="1174" y="137"/>
                  </a:cubicBezTo>
                  <a:cubicBezTo>
                    <a:pt x="1229" y="144"/>
                    <a:pt x="1284" y="188"/>
                    <a:pt x="1279" y="242"/>
                  </a:cubicBezTo>
                  <a:cubicBezTo>
                    <a:pt x="1275" y="304"/>
                    <a:pt x="1211" y="379"/>
                    <a:pt x="1262" y="412"/>
                  </a:cubicBezTo>
                  <a:cubicBezTo>
                    <a:pt x="1275" y="419"/>
                    <a:pt x="1290" y="422"/>
                    <a:pt x="1305" y="422"/>
                  </a:cubicBezTo>
                  <a:cubicBezTo>
                    <a:pt x="1312" y="422"/>
                    <a:pt x="1320" y="422"/>
                    <a:pt x="1327" y="420"/>
                  </a:cubicBezTo>
                  <a:cubicBezTo>
                    <a:pt x="1464" y="420"/>
                    <a:pt x="1541" y="583"/>
                    <a:pt x="1541" y="721"/>
                  </a:cubicBezTo>
                  <a:cubicBezTo>
                    <a:pt x="1541" y="857"/>
                    <a:pt x="1494" y="998"/>
                    <a:pt x="1534" y="1127"/>
                  </a:cubicBezTo>
                  <a:cubicBezTo>
                    <a:pt x="1536" y="1138"/>
                    <a:pt x="1541" y="1147"/>
                    <a:pt x="1547" y="1156"/>
                  </a:cubicBezTo>
                  <a:cubicBezTo>
                    <a:pt x="1556" y="1165"/>
                    <a:pt x="1565" y="1170"/>
                    <a:pt x="1574" y="1170"/>
                  </a:cubicBezTo>
                  <a:cubicBezTo>
                    <a:pt x="1609" y="1170"/>
                    <a:pt x="1646" y="1116"/>
                    <a:pt x="1661" y="1073"/>
                  </a:cubicBezTo>
                  <a:cubicBezTo>
                    <a:pt x="1695" y="968"/>
                    <a:pt x="1832" y="880"/>
                    <a:pt x="1939" y="880"/>
                  </a:cubicBezTo>
                  <a:cubicBezTo>
                    <a:pt x="2025" y="880"/>
                    <a:pt x="2092" y="938"/>
                    <a:pt x="2070" y="1092"/>
                  </a:cubicBezTo>
                  <a:cubicBezTo>
                    <a:pt x="2032" y="1362"/>
                    <a:pt x="1836" y="1391"/>
                    <a:pt x="1754" y="1391"/>
                  </a:cubicBezTo>
                  <a:cubicBezTo>
                    <a:pt x="1732" y="1391"/>
                    <a:pt x="1718" y="1389"/>
                    <a:pt x="1718" y="1389"/>
                  </a:cubicBezTo>
                  <a:lnTo>
                    <a:pt x="1639" y="1494"/>
                  </a:lnTo>
                  <a:lnTo>
                    <a:pt x="1920" y="1604"/>
                  </a:lnTo>
                  <a:cubicBezTo>
                    <a:pt x="1937" y="1617"/>
                    <a:pt x="1957" y="1623"/>
                    <a:pt x="1976" y="1623"/>
                  </a:cubicBezTo>
                  <a:cubicBezTo>
                    <a:pt x="2011" y="1623"/>
                    <a:pt x="2045" y="1602"/>
                    <a:pt x="2059" y="1567"/>
                  </a:cubicBezTo>
                  <a:lnTo>
                    <a:pt x="2188" y="1367"/>
                  </a:lnTo>
                  <a:cubicBezTo>
                    <a:pt x="2256" y="1268"/>
                    <a:pt x="2316" y="1165"/>
                    <a:pt x="2368" y="1057"/>
                  </a:cubicBezTo>
                  <a:cubicBezTo>
                    <a:pt x="2483" y="798"/>
                    <a:pt x="2496" y="508"/>
                    <a:pt x="2439" y="229"/>
                  </a:cubicBezTo>
                  <a:cubicBezTo>
                    <a:pt x="2278" y="201"/>
                    <a:pt x="2131" y="163"/>
                    <a:pt x="2063" y="150"/>
                  </a:cubicBezTo>
                  <a:cubicBezTo>
                    <a:pt x="1380" y="21"/>
                    <a:pt x="695" y="14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92" name="Google Shape;1976;p60">
              <a:extLst>
                <a:ext uri="{FF2B5EF4-FFF2-40B4-BE49-F238E27FC236}">
                  <a16:creationId xmlns:a16="http://schemas.microsoft.com/office/drawing/2014/main" id="{E2A0B064-50D1-4E3E-9CEB-05907F0D813C}"/>
                </a:ext>
              </a:extLst>
            </p:cNvPr>
            <p:cNvSpPr/>
            <p:nvPr/>
          </p:nvSpPr>
          <p:spPr>
            <a:xfrm>
              <a:off x="1752600" y="698300"/>
              <a:ext cx="12525" cy="5475"/>
            </a:xfrm>
            <a:custGeom>
              <a:avLst/>
              <a:gdLst/>
              <a:ahLst/>
              <a:cxnLst/>
              <a:rect l="l" t="t" r="r" b="b"/>
              <a:pathLst>
                <a:path w="501" h="219" extrusionOk="0">
                  <a:moveTo>
                    <a:pt x="244" y="0"/>
                  </a:moveTo>
                  <a:cubicBezTo>
                    <a:pt x="196" y="2"/>
                    <a:pt x="149" y="13"/>
                    <a:pt x="106" y="33"/>
                  </a:cubicBezTo>
                  <a:cubicBezTo>
                    <a:pt x="68" y="53"/>
                    <a:pt x="37" y="82"/>
                    <a:pt x="13" y="117"/>
                  </a:cubicBezTo>
                  <a:cubicBezTo>
                    <a:pt x="0" y="128"/>
                    <a:pt x="2" y="150"/>
                    <a:pt x="20" y="158"/>
                  </a:cubicBezTo>
                  <a:cubicBezTo>
                    <a:pt x="32" y="163"/>
                    <a:pt x="44" y="165"/>
                    <a:pt x="57" y="165"/>
                  </a:cubicBezTo>
                  <a:cubicBezTo>
                    <a:pt x="73" y="165"/>
                    <a:pt x="89" y="162"/>
                    <a:pt x="103" y="154"/>
                  </a:cubicBezTo>
                  <a:lnTo>
                    <a:pt x="103" y="154"/>
                  </a:lnTo>
                  <a:cubicBezTo>
                    <a:pt x="115" y="151"/>
                    <a:pt x="126" y="146"/>
                    <a:pt x="136" y="139"/>
                  </a:cubicBezTo>
                  <a:cubicBezTo>
                    <a:pt x="143" y="136"/>
                    <a:pt x="149" y="134"/>
                    <a:pt x="154" y="132"/>
                  </a:cubicBezTo>
                  <a:lnTo>
                    <a:pt x="167" y="130"/>
                  </a:lnTo>
                  <a:cubicBezTo>
                    <a:pt x="171" y="129"/>
                    <a:pt x="174" y="128"/>
                    <a:pt x="174" y="128"/>
                  </a:cubicBezTo>
                  <a:lnTo>
                    <a:pt x="174" y="128"/>
                  </a:lnTo>
                  <a:cubicBezTo>
                    <a:pt x="175" y="128"/>
                    <a:pt x="174" y="129"/>
                    <a:pt x="171" y="130"/>
                  </a:cubicBezTo>
                  <a:cubicBezTo>
                    <a:pt x="176" y="129"/>
                    <a:pt x="181" y="129"/>
                    <a:pt x="186" y="129"/>
                  </a:cubicBezTo>
                  <a:cubicBezTo>
                    <a:pt x="209" y="129"/>
                    <a:pt x="233" y="134"/>
                    <a:pt x="255" y="143"/>
                  </a:cubicBezTo>
                  <a:cubicBezTo>
                    <a:pt x="261" y="145"/>
                    <a:pt x="270" y="147"/>
                    <a:pt x="277" y="150"/>
                  </a:cubicBezTo>
                  <a:cubicBezTo>
                    <a:pt x="280" y="150"/>
                    <a:pt x="294" y="155"/>
                    <a:pt x="293" y="155"/>
                  </a:cubicBezTo>
                  <a:cubicBezTo>
                    <a:pt x="293" y="155"/>
                    <a:pt x="292" y="155"/>
                    <a:pt x="290" y="154"/>
                  </a:cubicBezTo>
                  <a:lnTo>
                    <a:pt x="290" y="154"/>
                  </a:lnTo>
                  <a:lnTo>
                    <a:pt x="334" y="174"/>
                  </a:lnTo>
                  <a:cubicBezTo>
                    <a:pt x="364" y="189"/>
                    <a:pt x="402" y="219"/>
                    <a:pt x="436" y="219"/>
                  </a:cubicBezTo>
                  <a:cubicBezTo>
                    <a:pt x="443" y="219"/>
                    <a:pt x="449" y="218"/>
                    <a:pt x="455" y="216"/>
                  </a:cubicBezTo>
                  <a:cubicBezTo>
                    <a:pt x="479" y="209"/>
                    <a:pt x="496" y="187"/>
                    <a:pt x="499" y="161"/>
                  </a:cubicBezTo>
                  <a:lnTo>
                    <a:pt x="499" y="158"/>
                  </a:lnTo>
                  <a:cubicBezTo>
                    <a:pt x="501" y="123"/>
                    <a:pt x="474" y="104"/>
                    <a:pt x="450" y="84"/>
                  </a:cubicBezTo>
                  <a:cubicBezTo>
                    <a:pt x="433" y="68"/>
                    <a:pt x="413" y="53"/>
                    <a:pt x="391" y="40"/>
                  </a:cubicBezTo>
                  <a:cubicBezTo>
                    <a:pt x="347" y="16"/>
                    <a:pt x="294" y="2"/>
                    <a:pt x="2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93" name="Google Shape;1977;p60">
              <a:extLst>
                <a:ext uri="{FF2B5EF4-FFF2-40B4-BE49-F238E27FC236}">
                  <a16:creationId xmlns:a16="http://schemas.microsoft.com/office/drawing/2014/main" id="{65B78EFF-952D-47AD-9768-995697D53518}"/>
                </a:ext>
              </a:extLst>
            </p:cNvPr>
            <p:cNvSpPr/>
            <p:nvPr/>
          </p:nvSpPr>
          <p:spPr>
            <a:xfrm>
              <a:off x="1738525" y="697450"/>
              <a:ext cx="7000" cy="3975"/>
            </a:xfrm>
            <a:custGeom>
              <a:avLst/>
              <a:gdLst/>
              <a:ahLst/>
              <a:cxnLst/>
              <a:rect l="l" t="t" r="r" b="b"/>
              <a:pathLst>
                <a:path w="280" h="159" extrusionOk="0">
                  <a:moveTo>
                    <a:pt x="113" y="129"/>
                  </a:moveTo>
                  <a:cubicBezTo>
                    <a:pt x="115" y="129"/>
                    <a:pt x="117" y="129"/>
                    <a:pt x="119" y="130"/>
                  </a:cubicBezTo>
                  <a:lnTo>
                    <a:pt x="119" y="130"/>
                  </a:lnTo>
                  <a:lnTo>
                    <a:pt x="113" y="129"/>
                  </a:lnTo>
                  <a:close/>
                  <a:moveTo>
                    <a:pt x="127" y="130"/>
                  </a:moveTo>
                  <a:lnTo>
                    <a:pt x="127" y="130"/>
                  </a:lnTo>
                  <a:cubicBezTo>
                    <a:pt x="128" y="131"/>
                    <a:pt x="129" y="131"/>
                    <a:pt x="130" y="131"/>
                  </a:cubicBezTo>
                  <a:lnTo>
                    <a:pt x="127" y="130"/>
                  </a:lnTo>
                  <a:close/>
                  <a:moveTo>
                    <a:pt x="114" y="1"/>
                  </a:moveTo>
                  <a:cubicBezTo>
                    <a:pt x="109" y="1"/>
                    <a:pt x="103" y="1"/>
                    <a:pt x="98" y="1"/>
                  </a:cubicBezTo>
                  <a:cubicBezTo>
                    <a:pt x="64" y="6"/>
                    <a:pt x="29" y="20"/>
                    <a:pt x="18" y="53"/>
                  </a:cubicBezTo>
                  <a:lnTo>
                    <a:pt x="18" y="53"/>
                  </a:lnTo>
                  <a:cubicBezTo>
                    <a:pt x="1" y="83"/>
                    <a:pt x="20" y="118"/>
                    <a:pt x="52" y="124"/>
                  </a:cubicBezTo>
                  <a:lnTo>
                    <a:pt x="52" y="124"/>
                  </a:lnTo>
                  <a:cubicBezTo>
                    <a:pt x="67" y="129"/>
                    <a:pt x="83" y="129"/>
                    <a:pt x="99" y="129"/>
                  </a:cubicBezTo>
                  <a:cubicBezTo>
                    <a:pt x="107" y="129"/>
                    <a:pt x="115" y="129"/>
                    <a:pt x="123" y="130"/>
                  </a:cubicBezTo>
                  <a:lnTo>
                    <a:pt x="123" y="130"/>
                  </a:lnTo>
                  <a:cubicBezTo>
                    <a:pt x="139" y="133"/>
                    <a:pt x="153" y="136"/>
                    <a:pt x="168" y="142"/>
                  </a:cubicBezTo>
                  <a:cubicBezTo>
                    <a:pt x="177" y="146"/>
                    <a:pt x="185" y="148"/>
                    <a:pt x="194" y="151"/>
                  </a:cubicBezTo>
                  <a:cubicBezTo>
                    <a:pt x="205" y="153"/>
                    <a:pt x="214" y="155"/>
                    <a:pt x="223" y="157"/>
                  </a:cubicBezTo>
                  <a:cubicBezTo>
                    <a:pt x="226" y="158"/>
                    <a:pt x="230" y="159"/>
                    <a:pt x="234" y="159"/>
                  </a:cubicBezTo>
                  <a:cubicBezTo>
                    <a:pt x="247" y="159"/>
                    <a:pt x="260" y="152"/>
                    <a:pt x="267" y="142"/>
                  </a:cubicBezTo>
                  <a:cubicBezTo>
                    <a:pt x="278" y="129"/>
                    <a:pt x="280" y="111"/>
                    <a:pt x="271" y="96"/>
                  </a:cubicBezTo>
                  <a:lnTo>
                    <a:pt x="271" y="94"/>
                  </a:lnTo>
                  <a:lnTo>
                    <a:pt x="258" y="78"/>
                  </a:lnTo>
                  <a:lnTo>
                    <a:pt x="258" y="76"/>
                  </a:lnTo>
                  <a:cubicBezTo>
                    <a:pt x="253" y="69"/>
                    <a:pt x="249" y="63"/>
                    <a:pt x="242" y="56"/>
                  </a:cubicBezTo>
                  <a:cubicBezTo>
                    <a:pt x="238" y="52"/>
                    <a:pt x="231" y="45"/>
                    <a:pt x="225" y="41"/>
                  </a:cubicBezTo>
                  <a:cubicBezTo>
                    <a:pt x="207" y="28"/>
                    <a:pt x="188" y="17"/>
                    <a:pt x="166" y="10"/>
                  </a:cubicBezTo>
                  <a:cubicBezTo>
                    <a:pt x="149" y="3"/>
                    <a:pt x="132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94" name="Google Shape;1978;p60">
              <a:extLst>
                <a:ext uri="{FF2B5EF4-FFF2-40B4-BE49-F238E27FC236}">
                  <a16:creationId xmlns:a16="http://schemas.microsoft.com/office/drawing/2014/main" id="{B7B96B16-EF4C-40AA-BE82-E751D9CBCCD4}"/>
                </a:ext>
              </a:extLst>
            </p:cNvPr>
            <p:cNvSpPr/>
            <p:nvPr/>
          </p:nvSpPr>
          <p:spPr>
            <a:xfrm>
              <a:off x="1744675" y="724700"/>
              <a:ext cx="14250" cy="8650"/>
            </a:xfrm>
            <a:custGeom>
              <a:avLst/>
              <a:gdLst/>
              <a:ahLst/>
              <a:cxnLst/>
              <a:rect l="l" t="t" r="r" b="b"/>
              <a:pathLst>
                <a:path w="570" h="346" extrusionOk="0">
                  <a:moveTo>
                    <a:pt x="504" y="1"/>
                  </a:moveTo>
                  <a:lnTo>
                    <a:pt x="1" y="102"/>
                  </a:lnTo>
                  <a:cubicBezTo>
                    <a:pt x="1" y="102"/>
                    <a:pt x="154" y="345"/>
                    <a:pt x="342" y="345"/>
                  </a:cubicBezTo>
                  <a:cubicBezTo>
                    <a:pt x="351" y="345"/>
                    <a:pt x="360" y="344"/>
                    <a:pt x="370" y="343"/>
                  </a:cubicBezTo>
                  <a:cubicBezTo>
                    <a:pt x="570" y="317"/>
                    <a:pt x="504" y="1"/>
                    <a:pt x="5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95" name="Google Shape;1979;p60">
              <a:extLst>
                <a:ext uri="{FF2B5EF4-FFF2-40B4-BE49-F238E27FC236}">
                  <a16:creationId xmlns:a16="http://schemas.microsoft.com/office/drawing/2014/main" id="{E74290CB-2DA6-4C7C-AAF9-390DE7BEABAE}"/>
                </a:ext>
              </a:extLst>
            </p:cNvPr>
            <p:cNvSpPr/>
            <p:nvPr/>
          </p:nvSpPr>
          <p:spPr>
            <a:xfrm>
              <a:off x="1708775" y="668050"/>
              <a:ext cx="89250" cy="32575"/>
            </a:xfrm>
            <a:custGeom>
              <a:avLst/>
              <a:gdLst/>
              <a:ahLst/>
              <a:cxnLst/>
              <a:rect l="l" t="t" r="r" b="b"/>
              <a:pathLst>
                <a:path w="3570" h="1303" extrusionOk="0">
                  <a:moveTo>
                    <a:pt x="2083" y="0"/>
                  </a:moveTo>
                  <a:cubicBezTo>
                    <a:pt x="1391" y="0"/>
                    <a:pt x="1156" y="622"/>
                    <a:pt x="1156" y="622"/>
                  </a:cubicBezTo>
                  <a:cubicBezTo>
                    <a:pt x="1156" y="622"/>
                    <a:pt x="539" y="514"/>
                    <a:pt x="264" y="475"/>
                  </a:cubicBezTo>
                  <a:cubicBezTo>
                    <a:pt x="227" y="469"/>
                    <a:pt x="196" y="467"/>
                    <a:pt x="170" y="467"/>
                  </a:cubicBezTo>
                  <a:cubicBezTo>
                    <a:pt x="1" y="467"/>
                    <a:pt x="27" y="567"/>
                    <a:pt x="27" y="567"/>
                  </a:cubicBezTo>
                  <a:cubicBezTo>
                    <a:pt x="27" y="567"/>
                    <a:pt x="3438" y="1289"/>
                    <a:pt x="3473" y="1289"/>
                  </a:cubicBezTo>
                  <a:lnTo>
                    <a:pt x="3521" y="1303"/>
                  </a:lnTo>
                  <a:cubicBezTo>
                    <a:pt x="3569" y="740"/>
                    <a:pt x="3365" y="286"/>
                    <a:pt x="2416" y="44"/>
                  </a:cubicBezTo>
                  <a:cubicBezTo>
                    <a:pt x="2295" y="14"/>
                    <a:pt x="2184" y="0"/>
                    <a:pt x="208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96" name="Google Shape;1980;p60">
              <a:extLst>
                <a:ext uri="{FF2B5EF4-FFF2-40B4-BE49-F238E27FC236}">
                  <a16:creationId xmlns:a16="http://schemas.microsoft.com/office/drawing/2014/main" id="{201E23B4-028A-4A2F-9C84-53CC5830DD16}"/>
                </a:ext>
              </a:extLst>
            </p:cNvPr>
            <p:cNvSpPr/>
            <p:nvPr/>
          </p:nvSpPr>
          <p:spPr>
            <a:xfrm>
              <a:off x="1770500" y="771325"/>
              <a:ext cx="33775" cy="19125"/>
            </a:xfrm>
            <a:custGeom>
              <a:avLst/>
              <a:gdLst/>
              <a:ahLst/>
              <a:cxnLst/>
              <a:rect l="l" t="t" r="r" b="b"/>
              <a:pathLst>
                <a:path w="1351" h="765" extrusionOk="0">
                  <a:moveTo>
                    <a:pt x="999" y="1"/>
                  </a:moveTo>
                  <a:cubicBezTo>
                    <a:pt x="869" y="1"/>
                    <a:pt x="734" y="38"/>
                    <a:pt x="617" y="86"/>
                  </a:cubicBezTo>
                  <a:cubicBezTo>
                    <a:pt x="479" y="145"/>
                    <a:pt x="376" y="248"/>
                    <a:pt x="272" y="358"/>
                  </a:cubicBezTo>
                  <a:cubicBezTo>
                    <a:pt x="213" y="422"/>
                    <a:pt x="154" y="486"/>
                    <a:pt x="94" y="549"/>
                  </a:cubicBezTo>
                  <a:cubicBezTo>
                    <a:pt x="51" y="598"/>
                    <a:pt x="0" y="650"/>
                    <a:pt x="4" y="721"/>
                  </a:cubicBezTo>
                  <a:cubicBezTo>
                    <a:pt x="4" y="748"/>
                    <a:pt x="30" y="765"/>
                    <a:pt x="53" y="765"/>
                  </a:cubicBezTo>
                  <a:cubicBezTo>
                    <a:pt x="71" y="765"/>
                    <a:pt x="87" y="754"/>
                    <a:pt x="90" y="731"/>
                  </a:cubicBezTo>
                  <a:cubicBezTo>
                    <a:pt x="101" y="663"/>
                    <a:pt x="158" y="622"/>
                    <a:pt x="204" y="573"/>
                  </a:cubicBezTo>
                  <a:lnTo>
                    <a:pt x="343" y="428"/>
                  </a:lnTo>
                  <a:cubicBezTo>
                    <a:pt x="428" y="338"/>
                    <a:pt x="514" y="244"/>
                    <a:pt x="628" y="193"/>
                  </a:cubicBezTo>
                  <a:cubicBezTo>
                    <a:pt x="738" y="145"/>
                    <a:pt x="858" y="118"/>
                    <a:pt x="978" y="118"/>
                  </a:cubicBezTo>
                  <a:cubicBezTo>
                    <a:pt x="987" y="118"/>
                    <a:pt x="997" y="118"/>
                    <a:pt x="1006" y="119"/>
                  </a:cubicBezTo>
                  <a:cubicBezTo>
                    <a:pt x="1065" y="121"/>
                    <a:pt x="1122" y="136"/>
                    <a:pt x="1177" y="160"/>
                  </a:cubicBezTo>
                  <a:cubicBezTo>
                    <a:pt x="1221" y="180"/>
                    <a:pt x="1265" y="224"/>
                    <a:pt x="1313" y="224"/>
                  </a:cubicBezTo>
                  <a:cubicBezTo>
                    <a:pt x="1327" y="224"/>
                    <a:pt x="1335" y="215"/>
                    <a:pt x="1340" y="204"/>
                  </a:cubicBezTo>
                  <a:cubicBezTo>
                    <a:pt x="1351" y="150"/>
                    <a:pt x="1300" y="99"/>
                    <a:pt x="1258" y="70"/>
                  </a:cubicBezTo>
                  <a:cubicBezTo>
                    <a:pt x="1201" y="33"/>
                    <a:pt x="1138" y="11"/>
                    <a:pt x="1072" y="5"/>
                  </a:cubicBezTo>
                  <a:cubicBezTo>
                    <a:pt x="1048" y="2"/>
                    <a:pt x="1024" y="1"/>
                    <a:pt x="9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</p:grpSp>
    </p:spTree>
    <p:extLst>
      <p:ext uri="{BB962C8B-B14F-4D97-AF65-F5344CB8AC3E}">
        <p14:creationId xmlns:p14="http://schemas.microsoft.com/office/powerpoint/2010/main" val="18024979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ÜBER MICH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3B8908A-58F5-3F4E-8783-6D616BBEAE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522" t="-1338" r="20816"/>
          <a:stretch/>
        </p:blipFill>
        <p:spPr>
          <a:xfrm>
            <a:off x="4277000" y="1920204"/>
            <a:ext cx="3282674" cy="4628788"/>
          </a:xfrm>
          <a:prstGeom prst="rect">
            <a:avLst/>
          </a:prstGeom>
        </p:spPr>
      </p:pic>
      <p:grpSp>
        <p:nvGrpSpPr>
          <p:cNvPr id="379" name="Google Shape;3480;p86">
            <a:extLst>
              <a:ext uri="{FF2B5EF4-FFF2-40B4-BE49-F238E27FC236}">
                <a16:creationId xmlns:a16="http://schemas.microsoft.com/office/drawing/2014/main" id="{4B1CC830-C144-4979-A557-B3D128D5F8B6}"/>
              </a:ext>
            </a:extLst>
          </p:cNvPr>
          <p:cNvGrpSpPr/>
          <p:nvPr userDrawn="1"/>
        </p:nvGrpSpPr>
        <p:grpSpPr>
          <a:xfrm>
            <a:off x="5493170" y="61722"/>
            <a:ext cx="2213220" cy="2763441"/>
            <a:chOff x="948350" y="2140100"/>
            <a:chExt cx="551650" cy="714300"/>
          </a:xfrm>
        </p:grpSpPr>
        <p:sp>
          <p:nvSpPr>
            <p:cNvPr id="380" name="Google Shape;3481;p86">
              <a:extLst>
                <a:ext uri="{FF2B5EF4-FFF2-40B4-BE49-F238E27FC236}">
                  <a16:creationId xmlns:a16="http://schemas.microsoft.com/office/drawing/2014/main" id="{929993A7-6464-49FC-9953-D52971F03BAD}"/>
                </a:ext>
              </a:extLst>
            </p:cNvPr>
            <p:cNvSpPr/>
            <p:nvPr/>
          </p:nvSpPr>
          <p:spPr>
            <a:xfrm>
              <a:off x="1316150" y="2505625"/>
              <a:ext cx="155350" cy="266425"/>
            </a:xfrm>
            <a:custGeom>
              <a:avLst/>
              <a:gdLst/>
              <a:ahLst/>
              <a:cxnLst/>
              <a:rect l="l" t="t" r="r" b="b"/>
              <a:pathLst>
                <a:path w="6214" h="10657" extrusionOk="0">
                  <a:moveTo>
                    <a:pt x="2851" y="0"/>
                  </a:moveTo>
                  <a:lnTo>
                    <a:pt x="1" y="802"/>
                  </a:lnTo>
                  <a:cubicBezTo>
                    <a:pt x="695" y="2249"/>
                    <a:pt x="512" y="3927"/>
                    <a:pt x="1094" y="5414"/>
                  </a:cubicBezTo>
                  <a:cubicBezTo>
                    <a:pt x="1898" y="7461"/>
                    <a:pt x="4013" y="8838"/>
                    <a:pt x="5311" y="10656"/>
                  </a:cubicBezTo>
                  <a:cubicBezTo>
                    <a:pt x="5597" y="10443"/>
                    <a:pt x="5928" y="10259"/>
                    <a:pt x="6214" y="10096"/>
                  </a:cubicBezTo>
                  <a:cubicBezTo>
                    <a:pt x="6113" y="9622"/>
                    <a:pt x="6001" y="9143"/>
                    <a:pt x="5744" y="8719"/>
                  </a:cubicBezTo>
                  <a:cubicBezTo>
                    <a:pt x="4876" y="6433"/>
                    <a:pt x="3859" y="6389"/>
                    <a:pt x="3422" y="5844"/>
                  </a:cubicBezTo>
                  <a:cubicBezTo>
                    <a:pt x="2988" y="5300"/>
                    <a:pt x="2851" y="0"/>
                    <a:pt x="2851" y="0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1" name="Google Shape;3482;p86">
              <a:extLst>
                <a:ext uri="{FF2B5EF4-FFF2-40B4-BE49-F238E27FC236}">
                  <a16:creationId xmlns:a16="http://schemas.microsoft.com/office/drawing/2014/main" id="{09927950-22C0-470B-B945-E534A96530B9}"/>
                </a:ext>
              </a:extLst>
            </p:cNvPr>
            <p:cNvSpPr/>
            <p:nvPr/>
          </p:nvSpPr>
          <p:spPr>
            <a:xfrm>
              <a:off x="1103450" y="2140100"/>
              <a:ext cx="130200" cy="112175"/>
            </a:xfrm>
            <a:custGeom>
              <a:avLst/>
              <a:gdLst/>
              <a:ahLst/>
              <a:cxnLst/>
              <a:rect l="l" t="t" r="r" b="b"/>
              <a:pathLst>
                <a:path w="5208" h="4487" extrusionOk="0">
                  <a:moveTo>
                    <a:pt x="3649" y="1"/>
                  </a:moveTo>
                  <a:cubicBezTo>
                    <a:pt x="2614" y="1"/>
                    <a:pt x="1608" y="367"/>
                    <a:pt x="816" y="1045"/>
                  </a:cubicBezTo>
                  <a:cubicBezTo>
                    <a:pt x="596" y="1229"/>
                    <a:pt x="396" y="1444"/>
                    <a:pt x="260" y="1697"/>
                  </a:cubicBezTo>
                  <a:cubicBezTo>
                    <a:pt x="34" y="2114"/>
                    <a:pt x="1" y="2606"/>
                    <a:pt x="25" y="3081"/>
                  </a:cubicBezTo>
                  <a:cubicBezTo>
                    <a:pt x="40" y="3379"/>
                    <a:pt x="82" y="3689"/>
                    <a:pt x="247" y="3939"/>
                  </a:cubicBezTo>
                  <a:cubicBezTo>
                    <a:pt x="442" y="4234"/>
                    <a:pt x="789" y="4401"/>
                    <a:pt x="1138" y="4458"/>
                  </a:cubicBezTo>
                  <a:cubicBezTo>
                    <a:pt x="1267" y="4479"/>
                    <a:pt x="1397" y="4487"/>
                    <a:pt x="1527" y="4487"/>
                  </a:cubicBezTo>
                  <a:cubicBezTo>
                    <a:pt x="1751" y="4487"/>
                    <a:pt x="1975" y="4463"/>
                    <a:pt x="2197" y="4438"/>
                  </a:cubicBezTo>
                  <a:lnTo>
                    <a:pt x="1723" y="4383"/>
                  </a:lnTo>
                  <a:lnTo>
                    <a:pt x="1723" y="4383"/>
                  </a:lnTo>
                  <a:cubicBezTo>
                    <a:pt x="1773" y="4386"/>
                    <a:pt x="1822" y="4388"/>
                    <a:pt x="1872" y="4388"/>
                  </a:cubicBezTo>
                  <a:cubicBezTo>
                    <a:pt x="2738" y="4388"/>
                    <a:pt x="3530" y="3858"/>
                    <a:pt x="4222" y="3320"/>
                  </a:cubicBezTo>
                  <a:cubicBezTo>
                    <a:pt x="4536" y="3076"/>
                    <a:pt x="4854" y="2815"/>
                    <a:pt x="5026" y="2455"/>
                  </a:cubicBezTo>
                  <a:cubicBezTo>
                    <a:pt x="5208" y="2070"/>
                    <a:pt x="5197" y="1618"/>
                    <a:pt x="5131" y="1196"/>
                  </a:cubicBezTo>
                  <a:cubicBezTo>
                    <a:pt x="5072" y="819"/>
                    <a:pt x="4947" y="414"/>
                    <a:pt x="4630" y="201"/>
                  </a:cubicBezTo>
                  <a:cubicBezTo>
                    <a:pt x="4437" y="72"/>
                    <a:pt x="4200" y="32"/>
                    <a:pt x="3967" y="13"/>
                  </a:cubicBezTo>
                  <a:cubicBezTo>
                    <a:pt x="3861" y="5"/>
                    <a:pt x="3754" y="1"/>
                    <a:pt x="3649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2" name="Google Shape;3483;p86">
              <a:extLst>
                <a:ext uri="{FF2B5EF4-FFF2-40B4-BE49-F238E27FC236}">
                  <a16:creationId xmlns:a16="http://schemas.microsoft.com/office/drawing/2014/main" id="{FB6E52D3-3DB1-492B-834C-AFE1426EC9EA}"/>
                </a:ext>
              </a:extLst>
            </p:cNvPr>
            <p:cNvSpPr/>
            <p:nvPr/>
          </p:nvSpPr>
          <p:spPr>
            <a:xfrm>
              <a:off x="1140350" y="2279975"/>
              <a:ext cx="153275" cy="90775"/>
            </a:xfrm>
            <a:custGeom>
              <a:avLst/>
              <a:gdLst/>
              <a:ahLst/>
              <a:cxnLst/>
              <a:rect l="l" t="t" r="r" b="b"/>
              <a:pathLst>
                <a:path w="6131" h="3631" extrusionOk="0">
                  <a:moveTo>
                    <a:pt x="5570" y="0"/>
                  </a:moveTo>
                  <a:cubicBezTo>
                    <a:pt x="5036" y="165"/>
                    <a:pt x="4823" y="191"/>
                    <a:pt x="4143" y="1458"/>
                  </a:cubicBezTo>
                  <a:cubicBezTo>
                    <a:pt x="3766" y="2159"/>
                    <a:pt x="3308" y="2538"/>
                    <a:pt x="2759" y="2538"/>
                  </a:cubicBezTo>
                  <a:cubicBezTo>
                    <a:pt x="2316" y="2538"/>
                    <a:pt x="1813" y="2291"/>
                    <a:pt x="1246" y="1766"/>
                  </a:cubicBezTo>
                  <a:cubicBezTo>
                    <a:pt x="945" y="1485"/>
                    <a:pt x="695" y="1256"/>
                    <a:pt x="488" y="1065"/>
                  </a:cubicBezTo>
                  <a:cubicBezTo>
                    <a:pt x="332" y="1349"/>
                    <a:pt x="159" y="1623"/>
                    <a:pt x="1" y="1889"/>
                  </a:cubicBezTo>
                  <a:cubicBezTo>
                    <a:pt x="513" y="2739"/>
                    <a:pt x="1367" y="3630"/>
                    <a:pt x="2702" y="3630"/>
                  </a:cubicBezTo>
                  <a:cubicBezTo>
                    <a:pt x="2826" y="3630"/>
                    <a:pt x="2955" y="3623"/>
                    <a:pt x="3088" y="3606"/>
                  </a:cubicBezTo>
                  <a:cubicBezTo>
                    <a:pt x="5916" y="3263"/>
                    <a:pt x="6023" y="1179"/>
                    <a:pt x="6037" y="1179"/>
                  </a:cubicBezTo>
                  <a:cubicBezTo>
                    <a:pt x="6038" y="1179"/>
                    <a:pt x="6038" y="1179"/>
                    <a:pt x="6038" y="1180"/>
                  </a:cubicBezTo>
                  <a:cubicBezTo>
                    <a:pt x="6038" y="1180"/>
                    <a:pt x="6104" y="591"/>
                    <a:pt x="6117" y="338"/>
                  </a:cubicBezTo>
                  <a:cubicBezTo>
                    <a:pt x="6130" y="84"/>
                    <a:pt x="5570" y="0"/>
                    <a:pt x="5570" y="0"/>
                  </a:cubicBezTo>
                  <a:close/>
                </a:path>
              </a:pathLst>
            </a:custGeom>
            <a:solidFill>
              <a:srgbClr val="F464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3" name="Google Shape;3484;p86">
              <a:extLst>
                <a:ext uri="{FF2B5EF4-FFF2-40B4-BE49-F238E27FC236}">
                  <a16:creationId xmlns:a16="http://schemas.microsoft.com/office/drawing/2014/main" id="{F997AABF-D4EB-46CC-9ABD-77109651E1CE}"/>
                </a:ext>
              </a:extLst>
            </p:cNvPr>
            <p:cNvSpPr/>
            <p:nvPr/>
          </p:nvSpPr>
          <p:spPr>
            <a:xfrm>
              <a:off x="1156050" y="2277100"/>
              <a:ext cx="57175" cy="35775"/>
            </a:xfrm>
            <a:custGeom>
              <a:avLst/>
              <a:gdLst/>
              <a:ahLst/>
              <a:cxnLst/>
              <a:rect l="l" t="t" r="r" b="b"/>
              <a:pathLst>
                <a:path w="2287" h="1431" extrusionOk="0">
                  <a:moveTo>
                    <a:pt x="1103" y="1"/>
                  </a:moveTo>
                  <a:cubicBezTo>
                    <a:pt x="1074" y="1"/>
                    <a:pt x="1044" y="2"/>
                    <a:pt x="1013" y="3"/>
                  </a:cubicBezTo>
                  <a:cubicBezTo>
                    <a:pt x="349" y="40"/>
                    <a:pt x="40" y="425"/>
                    <a:pt x="3" y="425"/>
                  </a:cubicBezTo>
                  <a:cubicBezTo>
                    <a:pt x="2" y="425"/>
                    <a:pt x="1" y="425"/>
                    <a:pt x="1" y="425"/>
                  </a:cubicBezTo>
                  <a:lnTo>
                    <a:pt x="1" y="425"/>
                  </a:lnTo>
                  <a:cubicBezTo>
                    <a:pt x="1" y="425"/>
                    <a:pt x="624" y="1418"/>
                    <a:pt x="659" y="1418"/>
                  </a:cubicBezTo>
                  <a:cubicBezTo>
                    <a:pt x="659" y="1418"/>
                    <a:pt x="659" y="1418"/>
                    <a:pt x="660" y="1418"/>
                  </a:cubicBezTo>
                  <a:cubicBezTo>
                    <a:pt x="660" y="1417"/>
                    <a:pt x="662" y="1417"/>
                    <a:pt x="666" y="1417"/>
                  </a:cubicBezTo>
                  <a:cubicBezTo>
                    <a:pt x="701" y="1417"/>
                    <a:pt x="882" y="1431"/>
                    <a:pt x="1106" y="1431"/>
                  </a:cubicBezTo>
                  <a:cubicBezTo>
                    <a:pt x="1593" y="1431"/>
                    <a:pt x="2286" y="1367"/>
                    <a:pt x="2153" y="959"/>
                  </a:cubicBezTo>
                  <a:cubicBezTo>
                    <a:pt x="1962" y="372"/>
                    <a:pt x="1715" y="1"/>
                    <a:pt x="11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4" name="Google Shape;3485;p86">
              <a:extLst>
                <a:ext uri="{FF2B5EF4-FFF2-40B4-BE49-F238E27FC236}">
                  <a16:creationId xmlns:a16="http://schemas.microsoft.com/office/drawing/2014/main" id="{FAFC05B3-5CA2-461A-8A71-CC7BC7756FC0}"/>
                </a:ext>
              </a:extLst>
            </p:cNvPr>
            <p:cNvSpPr/>
            <p:nvPr/>
          </p:nvSpPr>
          <p:spPr>
            <a:xfrm>
              <a:off x="1115700" y="2769775"/>
              <a:ext cx="29075" cy="73450"/>
            </a:xfrm>
            <a:custGeom>
              <a:avLst/>
              <a:gdLst/>
              <a:ahLst/>
              <a:cxnLst/>
              <a:rect l="l" t="t" r="r" b="b"/>
              <a:pathLst>
                <a:path w="1163" h="2938" extrusionOk="0">
                  <a:moveTo>
                    <a:pt x="97" y="0"/>
                  </a:moveTo>
                  <a:cubicBezTo>
                    <a:pt x="71" y="641"/>
                    <a:pt x="47" y="1283"/>
                    <a:pt x="27" y="1926"/>
                  </a:cubicBezTo>
                  <a:cubicBezTo>
                    <a:pt x="18" y="2170"/>
                    <a:pt x="12" y="2416"/>
                    <a:pt x="3" y="2662"/>
                  </a:cubicBezTo>
                  <a:cubicBezTo>
                    <a:pt x="3" y="2693"/>
                    <a:pt x="3" y="2723"/>
                    <a:pt x="1" y="2754"/>
                  </a:cubicBezTo>
                  <a:cubicBezTo>
                    <a:pt x="1" y="2800"/>
                    <a:pt x="1" y="2853"/>
                    <a:pt x="29" y="2886"/>
                  </a:cubicBezTo>
                  <a:cubicBezTo>
                    <a:pt x="55" y="2919"/>
                    <a:pt x="97" y="2919"/>
                    <a:pt x="135" y="2921"/>
                  </a:cubicBezTo>
                  <a:lnTo>
                    <a:pt x="594" y="2936"/>
                  </a:lnTo>
                  <a:cubicBezTo>
                    <a:pt x="606" y="2937"/>
                    <a:pt x="619" y="2937"/>
                    <a:pt x="632" y="2937"/>
                  </a:cubicBezTo>
                  <a:cubicBezTo>
                    <a:pt x="686" y="2937"/>
                    <a:pt x="739" y="2931"/>
                    <a:pt x="785" y="2901"/>
                  </a:cubicBezTo>
                  <a:cubicBezTo>
                    <a:pt x="844" y="2860"/>
                    <a:pt x="872" y="2787"/>
                    <a:pt x="888" y="2706"/>
                  </a:cubicBezTo>
                  <a:cubicBezTo>
                    <a:pt x="894" y="2662"/>
                    <a:pt x="901" y="2616"/>
                    <a:pt x="903" y="2572"/>
                  </a:cubicBezTo>
                  <a:cubicBezTo>
                    <a:pt x="916" y="2363"/>
                    <a:pt x="930" y="2157"/>
                    <a:pt x="949" y="1950"/>
                  </a:cubicBezTo>
                  <a:cubicBezTo>
                    <a:pt x="1002" y="1316"/>
                    <a:pt x="1074" y="685"/>
                    <a:pt x="1162" y="57"/>
                  </a:cubicBezTo>
                  <a:cubicBezTo>
                    <a:pt x="815" y="44"/>
                    <a:pt x="466" y="29"/>
                    <a:pt x="117" y="2"/>
                  </a:cubicBezTo>
                  <a:lnTo>
                    <a:pt x="9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5" name="Google Shape;3486;p86">
              <a:extLst>
                <a:ext uri="{FF2B5EF4-FFF2-40B4-BE49-F238E27FC236}">
                  <a16:creationId xmlns:a16="http://schemas.microsoft.com/office/drawing/2014/main" id="{4139CD0B-32AA-4E2B-BB1B-2E6DE6F04D58}"/>
                </a:ext>
              </a:extLst>
            </p:cNvPr>
            <p:cNvSpPr/>
            <p:nvPr/>
          </p:nvSpPr>
          <p:spPr>
            <a:xfrm>
              <a:off x="1115750" y="2817850"/>
              <a:ext cx="23750" cy="19575"/>
            </a:xfrm>
            <a:custGeom>
              <a:avLst/>
              <a:gdLst/>
              <a:ahLst/>
              <a:cxnLst/>
              <a:rect l="l" t="t" r="r" b="b"/>
              <a:pathLst>
                <a:path w="950" h="783" extrusionOk="0">
                  <a:moveTo>
                    <a:pt x="25" y="1"/>
                  </a:moveTo>
                  <a:cubicBezTo>
                    <a:pt x="23" y="60"/>
                    <a:pt x="18" y="117"/>
                    <a:pt x="18" y="177"/>
                  </a:cubicBezTo>
                  <a:lnTo>
                    <a:pt x="12" y="357"/>
                  </a:lnTo>
                  <a:cubicBezTo>
                    <a:pt x="10" y="484"/>
                    <a:pt x="5" y="612"/>
                    <a:pt x="1" y="739"/>
                  </a:cubicBezTo>
                  <a:cubicBezTo>
                    <a:pt x="203" y="750"/>
                    <a:pt x="583" y="767"/>
                    <a:pt x="886" y="783"/>
                  </a:cubicBezTo>
                  <a:cubicBezTo>
                    <a:pt x="895" y="739"/>
                    <a:pt x="899" y="693"/>
                    <a:pt x="903" y="647"/>
                  </a:cubicBezTo>
                  <a:cubicBezTo>
                    <a:pt x="908" y="570"/>
                    <a:pt x="912" y="491"/>
                    <a:pt x="919" y="412"/>
                  </a:cubicBezTo>
                  <a:cubicBezTo>
                    <a:pt x="923" y="337"/>
                    <a:pt x="930" y="265"/>
                    <a:pt x="936" y="192"/>
                  </a:cubicBezTo>
                  <a:cubicBezTo>
                    <a:pt x="941" y="137"/>
                    <a:pt x="945" y="82"/>
                    <a:pt x="949" y="27"/>
                  </a:cubicBezTo>
                  <a:lnTo>
                    <a:pt x="2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6" name="Google Shape;3487;p86">
              <a:extLst>
                <a:ext uri="{FF2B5EF4-FFF2-40B4-BE49-F238E27FC236}">
                  <a16:creationId xmlns:a16="http://schemas.microsoft.com/office/drawing/2014/main" id="{76934B6E-C46D-4776-A7A7-2EA37A1634BC}"/>
                </a:ext>
              </a:extLst>
            </p:cNvPr>
            <p:cNvSpPr/>
            <p:nvPr/>
          </p:nvSpPr>
          <p:spPr>
            <a:xfrm>
              <a:off x="1116075" y="2822200"/>
              <a:ext cx="23100" cy="5950"/>
            </a:xfrm>
            <a:custGeom>
              <a:avLst/>
              <a:gdLst/>
              <a:ahLst/>
              <a:cxnLst/>
              <a:rect l="l" t="t" r="r" b="b"/>
              <a:pathLst>
                <a:path w="924" h="238" extrusionOk="0">
                  <a:moveTo>
                    <a:pt x="159" y="1"/>
                  </a:moveTo>
                  <a:cubicBezTo>
                    <a:pt x="108" y="1"/>
                    <a:pt x="58" y="1"/>
                    <a:pt x="8" y="3"/>
                  </a:cubicBezTo>
                  <a:lnTo>
                    <a:pt x="1" y="183"/>
                  </a:lnTo>
                  <a:cubicBezTo>
                    <a:pt x="181" y="196"/>
                    <a:pt x="368" y="198"/>
                    <a:pt x="550" y="207"/>
                  </a:cubicBezTo>
                  <a:cubicBezTo>
                    <a:pt x="666" y="213"/>
                    <a:pt x="787" y="227"/>
                    <a:pt x="906" y="238"/>
                  </a:cubicBezTo>
                  <a:cubicBezTo>
                    <a:pt x="910" y="163"/>
                    <a:pt x="917" y="91"/>
                    <a:pt x="923" y="18"/>
                  </a:cubicBezTo>
                  <a:cubicBezTo>
                    <a:pt x="796" y="14"/>
                    <a:pt x="671" y="16"/>
                    <a:pt x="550" y="9"/>
                  </a:cubicBezTo>
                  <a:cubicBezTo>
                    <a:pt x="420" y="5"/>
                    <a:pt x="289" y="1"/>
                    <a:pt x="1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7" name="Google Shape;3488;p86">
              <a:extLst>
                <a:ext uri="{FF2B5EF4-FFF2-40B4-BE49-F238E27FC236}">
                  <a16:creationId xmlns:a16="http://schemas.microsoft.com/office/drawing/2014/main" id="{DA69D558-0897-4013-9177-9DA21D151853}"/>
                </a:ext>
              </a:extLst>
            </p:cNvPr>
            <p:cNvSpPr/>
            <p:nvPr/>
          </p:nvSpPr>
          <p:spPr>
            <a:xfrm>
              <a:off x="1115325" y="2837075"/>
              <a:ext cx="53100" cy="17325"/>
            </a:xfrm>
            <a:custGeom>
              <a:avLst/>
              <a:gdLst/>
              <a:ahLst/>
              <a:cxnLst/>
              <a:rect l="l" t="t" r="r" b="b"/>
              <a:pathLst>
                <a:path w="2124" h="693" extrusionOk="0">
                  <a:moveTo>
                    <a:pt x="879" y="1"/>
                  </a:moveTo>
                  <a:cubicBezTo>
                    <a:pt x="879" y="1"/>
                    <a:pt x="818" y="130"/>
                    <a:pt x="496" y="130"/>
                  </a:cubicBezTo>
                  <a:cubicBezTo>
                    <a:pt x="376" y="130"/>
                    <a:pt x="219" y="112"/>
                    <a:pt x="16" y="62"/>
                  </a:cubicBezTo>
                  <a:lnTo>
                    <a:pt x="0" y="616"/>
                  </a:lnTo>
                  <a:lnTo>
                    <a:pt x="2016" y="692"/>
                  </a:lnTo>
                  <a:cubicBezTo>
                    <a:pt x="2016" y="692"/>
                    <a:pt x="2124" y="554"/>
                    <a:pt x="1988" y="508"/>
                  </a:cubicBezTo>
                  <a:cubicBezTo>
                    <a:pt x="1854" y="462"/>
                    <a:pt x="879" y="1"/>
                    <a:pt x="8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8" name="Google Shape;3489;p86">
              <a:extLst>
                <a:ext uri="{FF2B5EF4-FFF2-40B4-BE49-F238E27FC236}">
                  <a16:creationId xmlns:a16="http://schemas.microsoft.com/office/drawing/2014/main" id="{474305A5-4FB4-474D-8267-D09684A3F3BD}"/>
                </a:ext>
              </a:extLst>
            </p:cNvPr>
            <p:cNvSpPr/>
            <p:nvPr/>
          </p:nvSpPr>
          <p:spPr>
            <a:xfrm>
              <a:off x="1115700" y="2833450"/>
              <a:ext cx="23900" cy="12875"/>
            </a:xfrm>
            <a:custGeom>
              <a:avLst/>
              <a:gdLst/>
              <a:ahLst/>
              <a:cxnLst/>
              <a:rect l="l" t="t" r="r" b="b"/>
              <a:pathLst>
                <a:path w="956" h="515" extrusionOk="0">
                  <a:moveTo>
                    <a:pt x="9" y="1"/>
                  </a:moveTo>
                  <a:lnTo>
                    <a:pt x="1" y="207"/>
                  </a:lnTo>
                  <a:lnTo>
                    <a:pt x="457" y="515"/>
                  </a:lnTo>
                  <a:lnTo>
                    <a:pt x="796" y="468"/>
                  </a:lnTo>
                  <a:lnTo>
                    <a:pt x="956" y="302"/>
                  </a:lnTo>
                  <a:lnTo>
                    <a:pt x="930" y="42"/>
                  </a:lnTo>
                  <a:lnTo>
                    <a:pt x="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9" name="Google Shape;3490;p86">
              <a:extLst>
                <a:ext uri="{FF2B5EF4-FFF2-40B4-BE49-F238E27FC236}">
                  <a16:creationId xmlns:a16="http://schemas.microsoft.com/office/drawing/2014/main" id="{9037576B-3CF9-4F6E-8B80-E19FB2F36D58}"/>
                </a:ext>
              </a:extLst>
            </p:cNvPr>
            <p:cNvSpPr/>
            <p:nvPr/>
          </p:nvSpPr>
          <p:spPr>
            <a:xfrm>
              <a:off x="1114000" y="2460500"/>
              <a:ext cx="79350" cy="323675"/>
            </a:xfrm>
            <a:custGeom>
              <a:avLst/>
              <a:gdLst/>
              <a:ahLst/>
              <a:cxnLst/>
              <a:rect l="l" t="t" r="r" b="b"/>
              <a:pathLst>
                <a:path w="3174" h="12947" extrusionOk="0">
                  <a:moveTo>
                    <a:pt x="611" y="0"/>
                  </a:moveTo>
                  <a:lnTo>
                    <a:pt x="0" y="12909"/>
                  </a:lnTo>
                  <a:lnTo>
                    <a:pt x="1224" y="12947"/>
                  </a:lnTo>
                  <a:lnTo>
                    <a:pt x="3174" y="934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0" name="Google Shape;3491;p86">
              <a:extLst>
                <a:ext uri="{FF2B5EF4-FFF2-40B4-BE49-F238E27FC236}">
                  <a16:creationId xmlns:a16="http://schemas.microsoft.com/office/drawing/2014/main" id="{53E0BFF0-EB79-469A-9E68-92D109E27BC0}"/>
                </a:ext>
              </a:extLst>
            </p:cNvPr>
            <p:cNvSpPr/>
            <p:nvPr/>
          </p:nvSpPr>
          <p:spPr>
            <a:xfrm>
              <a:off x="1207775" y="2771350"/>
              <a:ext cx="31750" cy="73825"/>
            </a:xfrm>
            <a:custGeom>
              <a:avLst/>
              <a:gdLst/>
              <a:ahLst/>
              <a:cxnLst/>
              <a:rect l="l" t="t" r="r" b="b"/>
              <a:pathLst>
                <a:path w="1270" h="2953" extrusionOk="0">
                  <a:moveTo>
                    <a:pt x="1116" y="1"/>
                  </a:moveTo>
                  <a:cubicBezTo>
                    <a:pt x="822" y="25"/>
                    <a:pt x="528" y="33"/>
                    <a:pt x="232" y="33"/>
                  </a:cubicBezTo>
                  <a:cubicBezTo>
                    <a:pt x="155" y="33"/>
                    <a:pt x="78" y="32"/>
                    <a:pt x="1" y="32"/>
                  </a:cubicBezTo>
                  <a:lnTo>
                    <a:pt x="1" y="32"/>
                  </a:lnTo>
                  <a:cubicBezTo>
                    <a:pt x="126" y="693"/>
                    <a:pt x="246" y="1356"/>
                    <a:pt x="361" y="2021"/>
                  </a:cubicBezTo>
                  <a:cubicBezTo>
                    <a:pt x="398" y="2226"/>
                    <a:pt x="431" y="2430"/>
                    <a:pt x="466" y="2632"/>
                  </a:cubicBezTo>
                  <a:cubicBezTo>
                    <a:pt x="484" y="2739"/>
                    <a:pt x="501" y="2847"/>
                    <a:pt x="521" y="2952"/>
                  </a:cubicBezTo>
                  <a:cubicBezTo>
                    <a:pt x="732" y="2904"/>
                    <a:pt x="943" y="2854"/>
                    <a:pt x="1151" y="2805"/>
                  </a:cubicBezTo>
                  <a:cubicBezTo>
                    <a:pt x="1189" y="2797"/>
                    <a:pt x="1226" y="2786"/>
                    <a:pt x="1248" y="2750"/>
                  </a:cubicBezTo>
                  <a:cubicBezTo>
                    <a:pt x="1270" y="2713"/>
                    <a:pt x="1268" y="2674"/>
                    <a:pt x="1266" y="2632"/>
                  </a:cubicBezTo>
                  <a:lnTo>
                    <a:pt x="1266" y="2630"/>
                  </a:lnTo>
                  <a:cubicBezTo>
                    <a:pt x="1255" y="2430"/>
                    <a:pt x="1246" y="2230"/>
                    <a:pt x="1235" y="2032"/>
                  </a:cubicBezTo>
                  <a:cubicBezTo>
                    <a:pt x="1200" y="1354"/>
                    <a:pt x="1160" y="677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1" name="Google Shape;3492;p86">
              <a:extLst>
                <a:ext uri="{FF2B5EF4-FFF2-40B4-BE49-F238E27FC236}">
                  <a16:creationId xmlns:a16="http://schemas.microsoft.com/office/drawing/2014/main" id="{3860915B-9593-48EF-916E-DC2DF6A87571}"/>
                </a:ext>
              </a:extLst>
            </p:cNvPr>
            <p:cNvSpPr/>
            <p:nvPr/>
          </p:nvSpPr>
          <p:spPr>
            <a:xfrm>
              <a:off x="1216775" y="2821875"/>
              <a:ext cx="22600" cy="15275"/>
            </a:xfrm>
            <a:custGeom>
              <a:avLst/>
              <a:gdLst/>
              <a:ahLst/>
              <a:cxnLst/>
              <a:rect l="l" t="t" r="r" b="b"/>
              <a:pathLst>
                <a:path w="904" h="611" extrusionOk="0">
                  <a:moveTo>
                    <a:pt x="1" y="0"/>
                  </a:moveTo>
                  <a:lnTo>
                    <a:pt x="1" y="0"/>
                  </a:lnTo>
                  <a:cubicBezTo>
                    <a:pt x="7" y="33"/>
                    <a:pt x="14" y="66"/>
                    <a:pt x="18" y="99"/>
                  </a:cubicBezTo>
                  <a:cubicBezTo>
                    <a:pt x="31" y="174"/>
                    <a:pt x="45" y="251"/>
                    <a:pt x="58" y="328"/>
                  </a:cubicBezTo>
                  <a:cubicBezTo>
                    <a:pt x="73" y="422"/>
                    <a:pt x="91" y="516"/>
                    <a:pt x="106" y="611"/>
                  </a:cubicBezTo>
                  <a:lnTo>
                    <a:pt x="903" y="611"/>
                  </a:lnTo>
                  <a:lnTo>
                    <a:pt x="903" y="609"/>
                  </a:lnTo>
                  <a:cubicBezTo>
                    <a:pt x="899" y="530"/>
                    <a:pt x="897" y="451"/>
                    <a:pt x="892" y="371"/>
                  </a:cubicBezTo>
                  <a:cubicBezTo>
                    <a:pt x="890" y="299"/>
                    <a:pt x="886" y="224"/>
                    <a:pt x="881" y="152"/>
                  </a:cubicBezTo>
                  <a:cubicBezTo>
                    <a:pt x="879" y="106"/>
                    <a:pt x="877" y="60"/>
                    <a:pt x="875" y="1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2" name="Google Shape;3493;p86">
              <a:extLst>
                <a:ext uri="{FF2B5EF4-FFF2-40B4-BE49-F238E27FC236}">
                  <a16:creationId xmlns:a16="http://schemas.microsoft.com/office/drawing/2014/main" id="{D1589369-4790-4FF7-84FD-470022939B5B}"/>
                </a:ext>
              </a:extLst>
            </p:cNvPr>
            <p:cNvSpPr/>
            <p:nvPr/>
          </p:nvSpPr>
          <p:spPr>
            <a:xfrm>
              <a:off x="1217225" y="2824350"/>
              <a:ext cx="21750" cy="4250"/>
            </a:xfrm>
            <a:custGeom>
              <a:avLst/>
              <a:gdLst/>
              <a:ahLst/>
              <a:cxnLst/>
              <a:rect l="l" t="t" r="r" b="b"/>
              <a:pathLst>
                <a:path w="870" h="170" extrusionOk="0">
                  <a:moveTo>
                    <a:pt x="0" y="0"/>
                  </a:moveTo>
                  <a:lnTo>
                    <a:pt x="0" y="0"/>
                  </a:lnTo>
                  <a:cubicBezTo>
                    <a:pt x="9" y="53"/>
                    <a:pt x="18" y="106"/>
                    <a:pt x="27" y="160"/>
                  </a:cubicBezTo>
                  <a:cubicBezTo>
                    <a:pt x="153" y="167"/>
                    <a:pt x="279" y="170"/>
                    <a:pt x="405" y="170"/>
                  </a:cubicBezTo>
                  <a:cubicBezTo>
                    <a:pt x="543" y="170"/>
                    <a:pt x="682" y="166"/>
                    <a:pt x="822" y="160"/>
                  </a:cubicBezTo>
                  <a:lnTo>
                    <a:pt x="870" y="158"/>
                  </a:lnTo>
                  <a:cubicBezTo>
                    <a:pt x="868" y="123"/>
                    <a:pt x="866" y="88"/>
                    <a:pt x="863" y="53"/>
                  </a:cubicBezTo>
                  <a:cubicBezTo>
                    <a:pt x="729" y="44"/>
                    <a:pt x="593" y="40"/>
                    <a:pt x="457" y="31"/>
                  </a:cubicBezTo>
                  <a:cubicBezTo>
                    <a:pt x="306" y="22"/>
                    <a:pt x="152" y="1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3" name="Google Shape;3494;p86">
              <a:extLst>
                <a:ext uri="{FF2B5EF4-FFF2-40B4-BE49-F238E27FC236}">
                  <a16:creationId xmlns:a16="http://schemas.microsoft.com/office/drawing/2014/main" id="{33B8BF07-3831-4240-BD74-D18BF8D7C19A}"/>
                </a:ext>
              </a:extLst>
            </p:cNvPr>
            <p:cNvSpPr/>
            <p:nvPr/>
          </p:nvSpPr>
          <p:spPr>
            <a:xfrm>
              <a:off x="1218250" y="2837075"/>
              <a:ext cx="53175" cy="17325"/>
            </a:xfrm>
            <a:custGeom>
              <a:avLst/>
              <a:gdLst/>
              <a:ahLst/>
              <a:cxnLst/>
              <a:rect l="l" t="t" r="r" b="b"/>
              <a:pathLst>
                <a:path w="2127" h="693" extrusionOk="0">
                  <a:moveTo>
                    <a:pt x="879" y="1"/>
                  </a:moveTo>
                  <a:cubicBezTo>
                    <a:pt x="879" y="1"/>
                    <a:pt x="819" y="130"/>
                    <a:pt x="497" y="130"/>
                  </a:cubicBezTo>
                  <a:cubicBezTo>
                    <a:pt x="377" y="130"/>
                    <a:pt x="220" y="112"/>
                    <a:pt x="16" y="62"/>
                  </a:cubicBezTo>
                  <a:lnTo>
                    <a:pt x="1" y="616"/>
                  </a:lnTo>
                  <a:lnTo>
                    <a:pt x="2017" y="692"/>
                  </a:lnTo>
                  <a:cubicBezTo>
                    <a:pt x="2017" y="692"/>
                    <a:pt x="2127" y="554"/>
                    <a:pt x="1989" y="508"/>
                  </a:cubicBezTo>
                  <a:cubicBezTo>
                    <a:pt x="1852" y="462"/>
                    <a:pt x="879" y="1"/>
                    <a:pt x="8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4" name="Google Shape;3495;p86">
              <a:extLst>
                <a:ext uri="{FF2B5EF4-FFF2-40B4-BE49-F238E27FC236}">
                  <a16:creationId xmlns:a16="http://schemas.microsoft.com/office/drawing/2014/main" id="{C6E31E7F-508D-4671-B383-F50D02950C1E}"/>
                </a:ext>
              </a:extLst>
            </p:cNvPr>
            <p:cNvSpPr/>
            <p:nvPr/>
          </p:nvSpPr>
          <p:spPr>
            <a:xfrm>
              <a:off x="1218150" y="2834675"/>
              <a:ext cx="23200" cy="10175"/>
            </a:xfrm>
            <a:custGeom>
              <a:avLst/>
              <a:gdLst/>
              <a:ahLst/>
              <a:cxnLst/>
              <a:rect l="l" t="t" r="r" b="b"/>
              <a:pathLst>
                <a:path w="928" h="407" extrusionOk="0">
                  <a:moveTo>
                    <a:pt x="1" y="0"/>
                  </a:moveTo>
                  <a:lnTo>
                    <a:pt x="20" y="158"/>
                  </a:lnTo>
                  <a:lnTo>
                    <a:pt x="262" y="332"/>
                  </a:lnTo>
                  <a:cubicBezTo>
                    <a:pt x="262" y="332"/>
                    <a:pt x="576" y="407"/>
                    <a:pt x="624" y="407"/>
                  </a:cubicBezTo>
                  <a:cubicBezTo>
                    <a:pt x="626" y="407"/>
                    <a:pt x="628" y="407"/>
                    <a:pt x="629" y="406"/>
                  </a:cubicBezTo>
                  <a:cubicBezTo>
                    <a:pt x="653" y="400"/>
                    <a:pt x="927" y="259"/>
                    <a:pt x="927" y="259"/>
                  </a:cubicBezTo>
                  <a:lnTo>
                    <a:pt x="901" y="1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5" name="Google Shape;3496;p86">
              <a:extLst>
                <a:ext uri="{FF2B5EF4-FFF2-40B4-BE49-F238E27FC236}">
                  <a16:creationId xmlns:a16="http://schemas.microsoft.com/office/drawing/2014/main" id="{3A95B83A-B353-4B7B-808B-B4CC19E039D7}"/>
                </a:ext>
              </a:extLst>
            </p:cNvPr>
            <p:cNvSpPr/>
            <p:nvPr/>
          </p:nvSpPr>
          <p:spPr>
            <a:xfrm>
              <a:off x="1174825" y="2475800"/>
              <a:ext cx="63775" cy="311075"/>
            </a:xfrm>
            <a:custGeom>
              <a:avLst/>
              <a:gdLst/>
              <a:ahLst/>
              <a:cxnLst/>
              <a:rect l="l" t="t" r="r" b="b"/>
              <a:pathLst>
                <a:path w="2551" h="12443" extrusionOk="0">
                  <a:moveTo>
                    <a:pt x="2142" y="1"/>
                  </a:moveTo>
                  <a:lnTo>
                    <a:pt x="1" y="205"/>
                  </a:lnTo>
                  <a:lnTo>
                    <a:pt x="1174" y="12442"/>
                  </a:lnTo>
                  <a:lnTo>
                    <a:pt x="2551" y="12442"/>
                  </a:lnTo>
                  <a:lnTo>
                    <a:pt x="21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6" name="Google Shape;3497;p86">
              <a:extLst>
                <a:ext uri="{FF2B5EF4-FFF2-40B4-BE49-F238E27FC236}">
                  <a16:creationId xmlns:a16="http://schemas.microsoft.com/office/drawing/2014/main" id="{24520BF2-288A-4AF7-8884-FA622601B81C}"/>
                </a:ext>
              </a:extLst>
            </p:cNvPr>
            <p:cNvSpPr/>
            <p:nvPr/>
          </p:nvSpPr>
          <p:spPr>
            <a:xfrm>
              <a:off x="1189325" y="2288100"/>
              <a:ext cx="182100" cy="142350"/>
            </a:xfrm>
            <a:custGeom>
              <a:avLst/>
              <a:gdLst/>
              <a:ahLst/>
              <a:cxnLst/>
              <a:rect l="l" t="t" r="r" b="b"/>
              <a:pathLst>
                <a:path w="7284" h="5694" extrusionOk="0">
                  <a:moveTo>
                    <a:pt x="640" y="0"/>
                  </a:moveTo>
                  <a:lnTo>
                    <a:pt x="640" y="0"/>
                  </a:lnTo>
                  <a:cubicBezTo>
                    <a:pt x="1" y="1272"/>
                    <a:pt x="321" y="3086"/>
                    <a:pt x="1391" y="4228"/>
                  </a:cubicBezTo>
                  <a:cubicBezTo>
                    <a:pt x="1624" y="4478"/>
                    <a:pt x="1885" y="4696"/>
                    <a:pt x="2153" y="4902"/>
                  </a:cubicBezTo>
                  <a:cubicBezTo>
                    <a:pt x="2471" y="5150"/>
                    <a:pt x="2803" y="5385"/>
                    <a:pt x="3165" y="5528"/>
                  </a:cubicBezTo>
                  <a:cubicBezTo>
                    <a:pt x="3459" y="5643"/>
                    <a:pt x="3761" y="5693"/>
                    <a:pt x="4060" y="5693"/>
                  </a:cubicBezTo>
                  <a:cubicBezTo>
                    <a:pt x="4521" y="5693"/>
                    <a:pt x="4976" y="5575"/>
                    <a:pt x="5386" y="5394"/>
                  </a:cubicBezTo>
                  <a:cubicBezTo>
                    <a:pt x="6062" y="5098"/>
                    <a:pt x="6653" y="4643"/>
                    <a:pt x="7283" y="4261"/>
                  </a:cubicBezTo>
                  <a:cubicBezTo>
                    <a:pt x="7202" y="4081"/>
                    <a:pt x="7182" y="3988"/>
                    <a:pt x="7103" y="3808"/>
                  </a:cubicBezTo>
                  <a:cubicBezTo>
                    <a:pt x="6578" y="4105"/>
                    <a:pt x="5939" y="4228"/>
                    <a:pt x="5320" y="4261"/>
                  </a:cubicBezTo>
                  <a:cubicBezTo>
                    <a:pt x="5263" y="4264"/>
                    <a:pt x="5207" y="4266"/>
                    <a:pt x="5150" y="4266"/>
                  </a:cubicBezTo>
                  <a:cubicBezTo>
                    <a:pt x="4583" y="4266"/>
                    <a:pt x="3991" y="4105"/>
                    <a:pt x="3493" y="3758"/>
                  </a:cubicBezTo>
                  <a:cubicBezTo>
                    <a:pt x="2871" y="3323"/>
                    <a:pt x="2443" y="2644"/>
                    <a:pt x="2034" y="1988"/>
                  </a:cubicBezTo>
                  <a:lnTo>
                    <a:pt x="842" y="73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7" name="Google Shape;3498;p86">
              <a:extLst>
                <a:ext uri="{FF2B5EF4-FFF2-40B4-BE49-F238E27FC236}">
                  <a16:creationId xmlns:a16="http://schemas.microsoft.com/office/drawing/2014/main" id="{B7EE34E4-0596-4A4F-8B8C-5EA2BCCE126D}"/>
                </a:ext>
              </a:extLst>
            </p:cNvPr>
            <p:cNvSpPr/>
            <p:nvPr/>
          </p:nvSpPr>
          <p:spPr>
            <a:xfrm>
              <a:off x="1191150" y="2280275"/>
              <a:ext cx="91375" cy="143725"/>
            </a:xfrm>
            <a:custGeom>
              <a:avLst/>
              <a:gdLst/>
              <a:ahLst/>
              <a:cxnLst/>
              <a:rect l="l" t="t" r="r" b="b"/>
              <a:pathLst>
                <a:path w="3655" h="5749" extrusionOk="0">
                  <a:moveTo>
                    <a:pt x="319" y="1"/>
                  </a:moveTo>
                  <a:cubicBezTo>
                    <a:pt x="301" y="1"/>
                    <a:pt x="282" y="3"/>
                    <a:pt x="264" y="8"/>
                  </a:cubicBezTo>
                  <a:cubicBezTo>
                    <a:pt x="0" y="76"/>
                    <a:pt x="250" y="3399"/>
                    <a:pt x="1320" y="4541"/>
                  </a:cubicBezTo>
                  <a:cubicBezTo>
                    <a:pt x="1553" y="4791"/>
                    <a:pt x="1814" y="5009"/>
                    <a:pt x="2082" y="5215"/>
                  </a:cubicBezTo>
                  <a:cubicBezTo>
                    <a:pt x="2339" y="5415"/>
                    <a:pt x="2605" y="5606"/>
                    <a:pt x="2892" y="5749"/>
                  </a:cubicBezTo>
                  <a:cubicBezTo>
                    <a:pt x="3013" y="5439"/>
                    <a:pt x="3154" y="5138"/>
                    <a:pt x="3314" y="4848"/>
                  </a:cubicBezTo>
                  <a:cubicBezTo>
                    <a:pt x="3428" y="4637"/>
                    <a:pt x="3540" y="4427"/>
                    <a:pt x="3655" y="4214"/>
                  </a:cubicBezTo>
                  <a:cubicBezTo>
                    <a:pt x="3575" y="4170"/>
                    <a:pt x="3496" y="4121"/>
                    <a:pt x="3422" y="4069"/>
                  </a:cubicBezTo>
                  <a:cubicBezTo>
                    <a:pt x="2800" y="3636"/>
                    <a:pt x="2370" y="2955"/>
                    <a:pt x="1961" y="2301"/>
                  </a:cubicBezTo>
                  <a:lnTo>
                    <a:pt x="769" y="384"/>
                  </a:lnTo>
                  <a:cubicBezTo>
                    <a:pt x="769" y="384"/>
                    <a:pt x="558" y="1"/>
                    <a:pt x="3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8" name="Google Shape;3499;p86">
              <a:extLst>
                <a:ext uri="{FF2B5EF4-FFF2-40B4-BE49-F238E27FC236}">
                  <a16:creationId xmlns:a16="http://schemas.microsoft.com/office/drawing/2014/main" id="{EFE0DBB8-D4B7-4054-837A-22A66EA941CA}"/>
                </a:ext>
              </a:extLst>
            </p:cNvPr>
            <p:cNvSpPr/>
            <p:nvPr/>
          </p:nvSpPr>
          <p:spPr>
            <a:xfrm>
              <a:off x="1113075" y="2283425"/>
              <a:ext cx="118500" cy="223925"/>
            </a:xfrm>
            <a:custGeom>
              <a:avLst/>
              <a:gdLst/>
              <a:ahLst/>
              <a:cxnLst/>
              <a:rect l="l" t="t" r="r" b="b"/>
              <a:pathLst>
                <a:path w="4740" h="8957" extrusionOk="0">
                  <a:moveTo>
                    <a:pt x="1858" y="1"/>
                  </a:moveTo>
                  <a:cubicBezTo>
                    <a:pt x="1759" y="49"/>
                    <a:pt x="1660" y="104"/>
                    <a:pt x="1566" y="165"/>
                  </a:cubicBezTo>
                  <a:cubicBezTo>
                    <a:pt x="0" y="905"/>
                    <a:pt x="1050" y="3598"/>
                    <a:pt x="303" y="8801"/>
                  </a:cubicBezTo>
                  <a:lnTo>
                    <a:pt x="4739" y="8957"/>
                  </a:lnTo>
                  <a:cubicBezTo>
                    <a:pt x="4739" y="8957"/>
                    <a:pt x="4357" y="3517"/>
                    <a:pt x="4206" y="1900"/>
                  </a:cubicBezTo>
                  <a:cubicBezTo>
                    <a:pt x="4146" y="1277"/>
                    <a:pt x="4013" y="800"/>
                    <a:pt x="3872" y="449"/>
                  </a:cubicBezTo>
                  <a:cubicBezTo>
                    <a:pt x="3689" y="543"/>
                    <a:pt x="3471" y="576"/>
                    <a:pt x="3257" y="576"/>
                  </a:cubicBezTo>
                  <a:cubicBezTo>
                    <a:pt x="3118" y="576"/>
                    <a:pt x="2980" y="562"/>
                    <a:pt x="2855" y="543"/>
                  </a:cubicBezTo>
                  <a:cubicBezTo>
                    <a:pt x="2486" y="488"/>
                    <a:pt x="2069" y="332"/>
                    <a:pt x="18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9" name="Google Shape;3500;p86">
              <a:extLst>
                <a:ext uri="{FF2B5EF4-FFF2-40B4-BE49-F238E27FC236}">
                  <a16:creationId xmlns:a16="http://schemas.microsoft.com/office/drawing/2014/main" id="{330D02F2-2F2E-4CC4-A004-F918B45EEAE3}"/>
                </a:ext>
              </a:extLst>
            </p:cNvPr>
            <p:cNvSpPr/>
            <p:nvPr/>
          </p:nvSpPr>
          <p:spPr>
            <a:xfrm>
              <a:off x="1250425" y="2375500"/>
              <a:ext cx="47150" cy="56475"/>
            </a:xfrm>
            <a:custGeom>
              <a:avLst/>
              <a:gdLst/>
              <a:ahLst/>
              <a:cxnLst/>
              <a:rect l="l" t="t" r="r" b="b"/>
              <a:pathLst>
                <a:path w="1886" h="2259" extrusionOk="0">
                  <a:moveTo>
                    <a:pt x="1246" y="1"/>
                  </a:moveTo>
                  <a:lnTo>
                    <a:pt x="1246" y="1"/>
                  </a:lnTo>
                  <a:cubicBezTo>
                    <a:pt x="1112" y="60"/>
                    <a:pt x="1027" y="189"/>
                    <a:pt x="943" y="315"/>
                  </a:cubicBezTo>
                  <a:cubicBezTo>
                    <a:pt x="647" y="765"/>
                    <a:pt x="361" y="1224"/>
                    <a:pt x="87" y="1692"/>
                  </a:cubicBezTo>
                  <a:cubicBezTo>
                    <a:pt x="45" y="1762"/>
                    <a:pt x="1" y="1847"/>
                    <a:pt x="27" y="1933"/>
                  </a:cubicBezTo>
                  <a:cubicBezTo>
                    <a:pt x="53" y="2017"/>
                    <a:pt x="139" y="2063"/>
                    <a:pt x="221" y="2063"/>
                  </a:cubicBezTo>
                  <a:cubicBezTo>
                    <a:pt x="265" y="2063"/>
                    <a:pt x="308" y="2050"/>
                    <a:pt x="339" y="2021"/>
                  </a:cubicBezTo>
                  <a:cubicBezTo>
                    <a:pt x="378" y="1986"/>
                    <a:pt x="429" y="1935"/>
                    <a:pt x="473" y="1935"/>
                  </a:cubicBezTo>
                  <a:cubicBezTo>
                    <a:pt x="489" y="1935"/>
                    <a:pt x="504" y="1942"/>
                    <a:pt x="517" y="1960"/>
                  </a:cubicBezTo>
                  <a:cubicBezTo>
                    <a:pt x="546" y="1997"/>
                    <a:pt x="528" y="2045"/>
                    <a:pt x="528" y="2091"/>
                  </a:cubicBezTo>
                  <a:cubicBezTo>
                    <a:pt x="532" y="2184"/>
                    <a:pt x="631" y="2256"/>
                    <a:pt x="717" y="2258"/>
                  </a:cubicBezTo>
                  <a:cubicBezTo>
                    <a:pt x="719" y="2258"/>
                    <a:pt x="720" y="2258"/>
                    <a:pt x="722" y="2258"/>
                  </a:cubicBezTo>
                  <a:cubicBezTo>
                    <a:pt x="806" y="2258"/>
                    <a:pt x="879" y="2209"/>
                    <a:pt x="941" y="2155"/>
                  </a:cubicBezTo>
                  <a:cubicBezTo>
                    <a:pt x="1413" y="1731"/>
                    <a:pt x="1490" y="971"/>
                    <a:pt x="1885" y="466"/>
                  </a:cubicBezTo>
                  <a:lnTo>
                    <a:pt x="1674" y="365"/>
                  </a:lnTo>
                  <a:cubicBezTo>
                    <a:pt x="1617" y="295"/>
                    <a:pt x="1556" y="216"/>
                    <a:pt x="1475" y="185"/>
                  </a:cubicBezTo>
                  <a:cubicBezTo>
                    <a:pt x="1422" y="163"/>
                    <a:pt x="1367" y="163"/>
                    <a:pt x="1316" y="137"/>
                  </a:cubicBezTo>
                  <a:cubicBezTo>
                    <a:pt x="1266" y="113"/>
                    <a:pt x="1222" y="47"/>
                    <a:pt x="1246" y="1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0" name="Google Shape;3501;p86">
              <a:extLst>
                <a:ext uri="{FF2B5EF4-FFF2-40B4-BE49-F238E27FC236}">
                  <a16:creationId xmlns:a16="http://schemas.microsoft.com/office/drawing/2014/main" id="{B5840C83-2AA0-42DF-ADCF-45FDB18D5DC3}"/>
                </a:ext>
              </a:extLst>
            </p:cNvPr>
            <p:cNvSpPr/>
            <p:nvPr/>
          </p:nvSpPr>
          <p:spPr>
            <a:xfrm>
              <a:off x="1169550" y="2241200"/>
              <a:ext cx="24800" cy="44450"/>
            </a:xfrm>
            <a:custGeom>
              <a:avLst/>
              <a:gdLst/>
              <a:ahLst/>
              <a:cxnLst/>
              <a:rect l="l" t="t" r="r" b="b"/>
              <a:pathLst>
                <a:path w="992" h="1778" extrusionOk="0">
                  <a:moveTo>
                    <a:pt x="638" y="1"/>
                  </a:moveTo>
                  <a:lnTo>
                    <a:pt x="1" y="14"/>
                  </a:lnTo>
                  <a:lnTo>
                    <a:pt x="1" y="1661"/>
                  </a:lnTo>
                  <a:cubicBezTo>
                    <a:pt x="1" y="1696"/>
                    <a:pt x="3" y="1733"/>
                    <a:pt x="25" y="1758"/>
                  </a:cubicBezTo>
                  <a:cubicBezTo>
                    <a:pt x="40" y="1773"/>
                    <a:pt x="60" y="1778"/>
                    <a:pt x="81" y="1778"/>
                  </a:cubicBezTo>
                  <a:cubicBezTo>
                    <a:pt x="92" y="1778"/>
                    <a:pt x="104" y="1777"/>
                    <a:pt x="115" y="1775"/>
                  </a:cubicBezTo>
                  <a:cubicBezTo>
                    <a:pt x="412" y="1733"/>
                    <a:pt x="991" y="1569"/>
                    <a:pt x="991" y="1569"/>
                  </a:cubicBezTo>
                  <a:cubicBezTo>
                    <a:pt x="917" y="1371"/>
                    <a:pt x="860" y="1165"/>
                    <a:pt x="820" y="958"/>
                  </a:cubicBezTo>
                  <a:cubicBezTo>
                    <a:pt x="800" y="857"/>
                    <a:pt x="781" y="747"/>
                    <a:pt x="759" y="631"/>
                  </a:cubicBezTo>
                  <a:cubicBezTo>
                    <a:pt x="721" y="438"/>
                    <a:pt x="684" y="223"/>
                    <a:pt x="63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1" name="Google Shape;3502;p86">
              <a:extLst>
                <a:ext uri="{FF2B5EF4-FFF2-40B4-BE49-F238E27FC236}">
                  <a16:creationId xmlns:a16="http://schemas.microsoft.com/office/drawing/2014/main" id="{B753FBBC-F2E5-4805-94A4-03927FCAA017}"/>
                </a:ext>
              </a:extLst>
            </p:cNvPr>
            <p:cNvSpPr/>
            <p:nvPr/>
          </p:nvSpPr>
          <p:spPr>
            <a:xfrm>
              <a:off x="1174725" y="2259925"/>
              <a:ext cx="15825" cy="8975"/>
            </a:xfrm>
            <a:custGeom>
              <a:avLst/>
              <a:gdLst/>
              <a:ahLst/>
              <a:cxnLst/>
              <a:rect l="l" t="t" r="r" b="b"/>
              <a:pathLst>
                <a:path w="633" h="359" extrusionOk="0">
                  <a:moveTo>
                    <a:pt x="571" y="1"/>
                  </a:moveTo>
                  <a:cubicBezTo>
                    <a:pt x="464" y="11"/>
                    <a:pt x="355" y="16"/>
                    <a:pt x="246" y="16"/>
                  </a:cubicBezTo>
                  <a:cubicBezTo>
                    <a:pt x="164" y="16"/>
                    <a:pt x="82" y="13"/>
                    <a:pt x="0" y="7"/>
                  </a:cubicBezTo>
                  <a:lnTo>
                    <a:pt x="0" y="7"/>
                  </a:lnTo>
                  <a:cubicBezTo>
                    <a:pt x="116" y="294"/>
                    <a:pt x="267" y="359"/>
                    <a:pt x="414" y="359"/>
                  </a:cubicBezTo>
                  <a:cubicBezTo>
                    <a:pt x="490" y="359"/>
                    <a:pt x="565" y="341"/>
                    <a:pt x="633" y="328"/>
                  </a:cubicBezTo>
                  <a:cubicBezTo>
                    <a:pt x="613" y="227"/>
                    <a:pt x="593" y="119"/>
                    <a:pt x="571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2" name="Google Shape;3503;p86">
              <a:extLst>
                <a:ext uri="{FF2B5EF4-FFF2-40B4-BE49-F238E27FC236}">
                  <a16:creationId xmlns:a16="http://schemas.microsoft.com/office/drawing/2014/main" id="{25616A39-11F2-454C-B287-9BE60F861387}"/>
                </a:ext>
              </a:extLst>
            </p:cNvPr>
            <p:cNvSpPr/>
            <p:nvPr/>
          </p:nvSpPr>
          <p:spPr>
            <a:xfrm>
              <a:off x="1128175" y="2173850"/>
              <a:ext cx="82975" cy="88225"/>
            </a:xfrm>
            <a:custGeom>
              <a:avLst/>
              <a:gdLst/>
              <a:ahLst/>
              <a:cxnLst/>
              <a:rect l="l" t="t" r="r" b="b"/>
              <a:pathLst>
                <a:path w="3319" h="3529" extrusionOk="0">
                  <a:moveTo>
                    <a:pt x="1898" y="1"/>
                  </a:moveTo>
                  <a:cubicBezTo>
                    <a:pt x="934" y="1"/>
                    <a:pt x="454" y="495"/>
                    <a:pt x="428" y="786"/>
                  </a:cubicBezTo>
                  <a:cubicBezTo>
                    <a:pt x="395" y="1135"/>
                    <a:pt x="457" y="775"/>
                    <a:pt x="228" y="1511"/>
                  </a:cubicBezTo>
                  <a:cubicBezTo>
                    <a:pt x="0" y="2247"/>
                    <a:pt x="734" y="2447"/>
                    <a:pt x="734" y="2447"/>
                  </a:cubicBezTo>
                  <a:cubicBezTo>
                    <a:pt x="734" y="2447"/>
                    <a:pt x="1107" y="3514"/>
                    <a:pt x="1860" y="3514"/>
                  </a:cubicBezTo>
                  <a:cubicBezTo>
                    <a:pt x="1973" y="3524"/>
                    <a:pt x="2073" y="3529"/>
                    <a:pt x="2162" y="3529"/>
                  </a:cubicBezTo>
                  <a:cubicBezTo>
                    <a:pt x="2673" y="3529"/>
                    <a:pt x="2853" y="3367"/>
                    <a:pt x="3090" y="3022"/>
                  </a:cubicBezTo>
                  <a:cubicBezTo>
                    <a:pt x="3277" y="2754"/>
                    <a:pt x="3318" y="2387"/>
                    <a:pt x="3318" y="2042"/>
                  </a:cubicBezTo>
                  <a:cubicBezTo>
                    <a:pt x="3318" y="1590"/>
                    <a:pt x="3259" y="1138"/>
                    <a:pt x="3145" y="698"/>
                  </a:cubicBezTo>
                  <a:cubicBezTo>
                    <a:pt x="3145" y="698"/>
                    <a:pt x="3026" y="37"/>
                    <a:pt x="1996" y="2"/>
                  </a:cubicBezTo>
                  <a:cubicBezTo>
                    <a:pt x="1963" y="1"/>
                    <a:pt x="1930" y="1"/>
                    <a:pt x="18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3" name="Google Shape;3504;p86">
              <a:extLst>
                <a:ext uri="{FF2B5EF4-FFF2-40B4-BE49-F238E27FC236}">
                  <a16:creationId xmlns:a16="http://schemas.microsoft.com/office/drawing/2014/main" id="{0B73A93C-FE1D-44B8-ABBE-E7C08BAE2809}"/>
                </a:ext>
              </a:extLst>
            </p:cNvPr>
            <p:cNvSpPr/>
            <p:nvPr/>
          </p:nvSpPr>
          <p:spPr>
            <a:xfrm>
              <a:off x="969425" y="2282550"/>
              <a:ext cx="196425" cy="95050"/>
            </a:xfrm>
            <a:custGeom>
              <a:avLst/>
              <a:gdLst/>
              <a:ahLst/>
              <a:cxnLst/>
              <a:rect l="l" t="t" r="r" b="b"/>
              <a:pathLst>
                <a:path w="7857" h="3802" extrusionOk="0">
                  <a:moveTo>
                    <a:pt x="7646" y="0"/>
                  </a:moveTo>
                  <a:lnTo>
                    <a:pt x="5709" y="1158"/>
                  </a:lnTo>
                  <a:cubicBezTo>
                    <a:pt x="5046" y="1555"/>
                    <a:pt x="4352" y="1964"/>
                    <a:pt x="3600" y="2065"/>
                  </a:cubicBezTo>
                  <a:cubicBezTo>
                    <a:pt x="3479" y="2081"/>
                    <a:pt x="3357" y="2089"/>
                    <a:pt x="3236" y="2089"/>
                  </a:cubicBezTo>
                  <a:cubicBezTo>
                    <a:pt x="2699" y="2089"/>
                    <a:pt x="2180" y="1932"/>
                    <a:pt x="1745" y="1676"/>
                  </a:cubicBezTo>
                  <a:cubicBezTo>
                    <a:pt x="1211" y="1364"/>
                    <a:pt x="697" y="960"/>
                    <a:pt x="368" y="457"/>
                  </a:cubicBezTo>
                  <a:cubicBezTo>
                    <a:pt x="214" y="580"/>
                    <a:pt x="155" y="653"/>
                    <a:pt x="1" y="778"/>
                  </a:cubicBezTo>
                  <a:cubicBezTo>
                    <a:pt x="387" y="1406"/>
                    <a:pt x="702" y="2080"/>
                    <a:pt x="1167" y="2653"/>
                  </a:cubicBezTo>
                  <a:cubicBezTo>
                    <a:pt x="1635" y="3229"/>
                    <a:pt x="2285" y="3708"/>
                    <a:pt x="3082" y="3789"/>
                  </a:cubicBezTo>
                  <a:cubicBezTo>
                    <a:pt x="3168" y="3798"/>
                    <a:pt x="3255" y="3801"/>
                    <a:pt x="3342" y="3801"/>
                  </a:cubicBezTo>
                  <a:cubicBezTo>
                    <a:pt x="3648" y="3801"/>
                    <a:pt x="3960" y="3753"/>
                    <a:pt x="4268" y="3697"/>
                  </a:cubicBezTo>
                  <a:cubicBezTo>
                    <a:pt x="4600" y="3635"/>
                    <a:pt x="4934" y="3560"/>
                    <a:pt x="5254" y="3446"/>
                  </a:cubicBezTo>
                  <a:cubicBezTo>
                    <a:pt x="6728" y="2919"/>
                    <a:pt x="7843" y="1454"/>
                    <a:pt x="7857" y="31"/>
                  </a:cubicBezTo>
                  <a:lnTo>
                    <a:pt x="76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4" name="Google Shape;3505;p86">
              <a:extLst>
                <a:ext uri="{FF2B5EF4-FFF2-40B4-BE49-F238E27FC236}">
                  <a16:creationId xmlns:a16="http://schemas.microsoft.com/office/drawing/2014/main" id="{B527C6CB-42E6-4399-BD13-74358EEB6086}"/>
                </a:ext>
              </a:extLst>
            </p:cNvPr>
            <p:cNvSpPr/>
            <p:nvPr/>
          </p:nvSpPr>
          <p:spPr>
            <a:xfrm>
              <a:off x="1051950" y="2282550"/>
              <a:ext cx="117625" cy="95025"/>
            </a:xfrm>
            <a:custGeom>
              <a:avLst/>
              <a:gdLst/>
              <a:ahLst/>
              <a:cxnLst/>
              <a:rect l="l" t="t" r="r" b="b"/>
              <a:pathLst>
                <a:path w="4705" h="3801" extrusionOk="0">
                  <a:moveTo>
                    <a:pt x="4344" y="0"/>
                  </a:moveTo>
                  <a:cubicBezTo>
                    <a:pt x="4135" y="0"/>
                    <a:pt x="3053" y="774"/>
                    <a:pt x="2408" y="1158"/>
                  </a:cubicBezTo>
                  <a:cubicBezTo>
                    <a:pt x="1745" y="1555"/>
                    <a:pt x="1053" y="1964"/>
                    <a:pt x="299" y="2065"/>
                  </a:cubicBezTo>
                  <a:cubicBezTo>
                    <a:pt x="209" y="2076"/>
                    <a:pt x="117" y="2085"/>
                    <a:pt x="25" y="2087"/>
                  </a:cubicBezTo>
                  <a:cubicBezTo>
                    <a:pt x="32" y="2328"/>
                    <a:pt x="34" y="2568"/>
                    <a:pt x="38" y="2805"/>
                  </a:cubicBezTo>
                  <a:cubicBezTo>
                    <a:pt x="49" y="3137"/>
                    <a:pt x="36" y="3470"/>
                    <a:pt x="1" y="3800"/>
                  </a:cubicBezTo>
                  <a:cubicBezTo>
                    <a:pt x="14" y="3800"/>
                    <a:pt x="28" y="3800"/>
                    <a:pt x="41" y="3800"/>
                  </a:cubicBezTo>
                  <a:cubicBezTo>
                    <a:pt x="347" y="3800"/>
                    <a:pt x="660" y="3753"/>
                    <a:pt x="967" y="3697"/>
                  </a:cubicBezTo>
                  <a:cubicBezTo>
                    <a:pt x="1301" y="3633"/>
                    <a:pt x="1633" y="3560"/>
                    <a:pt x="1953" y="3446"/>
                  </a:cubicBezTo>
                  <a:cubicBezTo>
                    <a:pt x="3427" y="2919"/>
                    <a:pt x="4542" y="1606"/>
                    <a:pt x="4556" y="183"/>
                  </a:cubicBezTo>
                  <a:cubicBezTo>
                    <a:pt x="4556" y="183"/>
                    <a:pt x="4705" y="95"/>
                    <a:pt x="4345" y="0"/>
                  </a:cubicBezTo>
                  <a:cubicBezTo>
                    <a:pt x="4345" y="0"/>
                    <a:pt x="4344" y="0"/>
                    <a:pt x="43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5" name="Google Shape;3506;p86">
              <a:extLst>
                <a:ext uri="{FF2B5EF4-FFF2-40B4-BE49-F238E27FC236}">
                  <a16:creationId xmlns:a16="http://schemas.microsoft.com/office/drawing/2014/main" id="{B5EAA2BD-8F10-4E61-AD47-324CD3D2AF1F}"/>
                </a:ext>
              </a:extLst>
            </p:cNvPr>
            <p:cNvSpPr/>
            <p:nvPr/>
          </p:nvSpPr>
          <p:spPr>
            <a:xfrm>
              <a:off x="1034500" y="2326150"/>
              <a:ext cx="30100" cy="58200"/>
            </a:xfrm>
            <a:custGeom>
              <a:avLst/>
              <a:gdLst/>
              <a:ahLst/>
              <a:cxnLst/>
              <a:rect l="l" t="t" r="r" b="b"/>
              <a:pathLst>
                <a:path w="1204" h="2328" extrusionOk="0">
                  <a:moveTo>
                    <a:pt x="943" y="0"/>
                  </a:moveTo>
                  <a:cubicBezTo>
                    <a:pt x="943" y="53"/>
                    <a:pt x="872" y="88"/>
                    <a:pt x="815" y="88"/>
                  </a:cubicBezTo>
                  <a:cubicBezTo>
                    <a:pt x="760" y="86"/>
                    <a:pt x="710" y="62"/>
                    <a:pt x="655" y="57"/>
                  </a:cubicBezTo>
                  <a:cubicBezTo>
                    <a:pt x="646" y="56"/>
                    <a:pt x="638" y="56"/>
                    <a:pt x="630" y="56"/>
                  </a:cubicBezTo>
                  <a:cubicBezTo>
                    <a:pt x="550" y="56"/>
                    <a:pt x="469" y="92"/>
                    <a:pt x="394" y="128"/>
                  </a:cubicBezTo>
                  <a:lnTo>
                    <a:pt x="161" y="121"/>
                  </a:lnTo>
                  <a:lnTo>
                    <a:pt x="161" y="121"/>
                  </a:lnTo>
                  <a:cubicBezTo>
                    <a:pt x="279" y="749"/>
                    <a:pt x="0" y="1461"/>
                    <a:pt x="229" y="2054"/>
                  </a:cubicBezTo>
                  <a:cubicBezTo>
                    <a:pt x="257" y="2133"/>
                    <a:pt x="301" y="2212"/>
                    <a:pt x="378" y="2249"/>
                  </a:cubicBezTo>
                  <a:cubicBezTo>
                    <a:pt x="404" y="2261"/>
                    <a:pt x="434" y="2267"/>
                    <a:pt x="464" y="2267"/>
                  </a:cubicBezTo>
                  <a:cubicBezTo>
                    <a:pt x="527" y="2267"/>
                    <a:pt x="592" y="2240"/>
                    <a:pt x="622" y="2185"/>
                  </a:cubicBezTo>
                  <a:cubicBezTo>
                    <a:pt x="644" y="2146"/>
                    <a:pt x="650" y="2093"/>
                    <a:pt x="694" y="2073"/>
                  </a:cubicBezTo>
                  <a:cubicBezTo>
                    <a:pt x="704" y="2069"/>
                    <a:pt x="713" y="2067"/>
                    <a:pt x="721" y="2067"/>
                  </a:cubicBezTo>
                  <a:cubicBezTo>
                    <a:pt x="775" y="2067"/>
                    <a:pt x="801" y="2152"/>
                    <a:pt x="822" y="2210"/>
                  </a:cubicBezTo>
                  <a:cubicBezTo>
                    <a:pt x="848" y="2281"/>
                    <a:pt x="930" y="2327"/>
                    <a:pt x="1011" y="2327"/>
                  </a:cubicBezTo>
                  <a:cubicBezTo>
                    <a:pt x="1058" y="2327"/>
                    <a:pt x="1105" y="2311"/>
                    <a:pt x="1140" y="2275"/>
                  </a:cubicBezTo>
                  <a:cubicBezTo>
                    <a:pt x="1204" y="2210"/>
                    <a:pt x="1204" y="2117"/>
                    <a:pt x="1200" y="2034"/>
                  </a:cubicBezTo>
                  <a:cubicBezTo>
                    <a:pt x="1167" y="1491"/>
                    <a:pt x="1123" y="953"/>
                    <a:pt x="1068" y="415"/>
                  </a:cubicBezTo>
                  <a:cubicBezTo>
                    <a:pt x="1052" y="268"/>
                    <a:pt x="1033" y="114"/>
                    <a:pt x="943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 dirty="0"/>
            </a:p>
          </p:txBody>
        </p:sp>
        <p:sp>
          <p:nvSpPr>
            <p:cNvPr id="406" name="Google Shape;3507;p86">
              <a:extLst>
                <a:ext uri="{FF2B5EF4-FFF2-40B4-BE49-F238E27FC236}">
                  <a16:creationId xmlns:a16="http://schemas.microsoft.com/office/drawing/2014/main" id="{A61BAEC6-E13C-42F4-A540-62BBAAA4E22B}"/>
                </a:ext>
              </a:extLst>
            </p:cNvPr>
            <p:cNvSpPr/>
            <p:nvPr/>
          </p:nvSpPr>
          <p:spPr>
            <a:xfrm>
              <a:off x="1182250" y="2241600"/>
              <a:ext cx="15675" cy="6550"/>
            </a:xfrm>
            <a:custGeom>
              <a:avLst/>
              <a:gdLst/>
              <a:ahLst/>
              <a:cxnLst/>
              <a:rect l="l" t="t" r="r" b="b"/>
              <a:pathLst>
                <a:path w="627" h="262" extrusionOk="0">
                  <a:moveTo>
                    <a:pt x="626" y="0"/>
                  </a:moveTo>
                  <a:cubicBezTo>
                    <a:pt x="490" y="9"/>
                    <a:pt x="353" y="14"/>
                    <a:pt x="217" y="14"/>
                  </a:cubicBezTo>
                  <a:cubicBezTo>
                    <a:pt x="156" y="14"/>
                    <a:pt x="94" y="13"/>
                    <a:pt x="33" y="11"/>
                  </a:cubicBezTo>
                  <a:lnTo>
                    <a:pt x="33" y="11"/>
                  </a:lnTo>
                  <a:cubicBezTo>
                    <a:pt x="0" y="171"/>
                    <a:pt x="110" y="257"/>
                    <a:pt x="288" y="261"/>
                  </a:cubicBezTo>
                  <a:cubicBezTo>
                    <a:pt x="549" y="250"/>
                    <a:pt x="609" y="125"/>
                    <a:pt x="62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7" name="Google Shape;3508;p86">
              <a:extLst>
                <a:ext uri="{FF2B5EF4-FFF2-40B4-BE49-F238E27FC236}">
                  <a16:creationId xmlns:a16="http://schemas.microsoft.com/office/drawing/2014/main" id="{81C148A0-5630-4F3F-BDFE-49281908AEE0}"/>
                </a:ext>
              </a:extLst>
            </p:cNvPr>
            <p:cNvSpPr/>
            <p:nvPr/>
          </p:nvSpPr>
          <p:spPr>
            <a:xfrm>
              <a:off x="1161150" y="2206500"/>
              <a:ext cx="17450" cy="5375"/>
            </a:xfrm>
            <a:custGeom>
              <a:avLst/>
              <a:gdLst/>
              <a:ahLst/>
              <a:cxnLst/>
              <a:rect l="l" t="t" r="r" b="b"/>
              <a:pathLst>
                <a:path w="698" h="215" extrusionOk="0">
                  <a:moveTo>
                    <a:pt x="410" y="0"/>
                  </a:moveTo>
                  <a:cubicBezTo>
                    <a:pt x="246" y="0"/>
                    <a:pt x="68" y="68"/>
                    <a:pt x="10" y="181"/>
                  </a:cubicBezTo>
                  <a:cubicBezTo>
                    <a:pt x="1" y="197"/>
                    <a:pt x="12" y="215"/>
                    <a:pt x="29" y="215"/>
                  </a:cubicBezTo>
                  <a:cubicBezTo>
                    <a:pt x="32" y="215"/>
                    <a:pt x="36" y="214"/>
                    <a:pt x="41" y="212"/>
                  </a:cubicBezTo>
                  <a:lnTo>
                    <a:pt x="41" y="214"/>
                  </a:lnTo>
                  <a:cubicBezTo>
                    <a:pt x="146" y="159"/>
                    <a:pt x="240" y="111"/>
                    <a:pt x="363" y="104"/>
                  </a:cubicBezTo>
                  <a:cubicBezTo>
                    <a:pt x="367" y="104"/>
                    <a:pt x="372" y="104"/>
                    <a:pt x="376" y="104"/>
                  </a:cubicBezTo>
                  <a:cubicBezTo>
                    <a:pt x="465" y="104"/>
                    <a:pt x="549" y="143"/>
                    <a:pt x="634" y="143"/>
                  </a:cubicBezTo>
                  <a:cubicBezTo>
                    <a:pt x="643" y="143"/>
                    <a:pt x="653" y="142"/>
                    <a:pt x="662" y="141"/>
                  </a:cubicBezTo>
                  <a:cubicBezTo>
                    <a:pt x="677" y="139"/>
                    <a:pt x="697" y="119"/>
                    <a:pt x="684" y="104"/>
                  </a:cubicBezTo>
                  <a:cubicBezTo>
                    <a:pt x="628" y="32"/>
                    <a:pt x="522" y="0"/>
                    <a:pt x="4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8" name="Google Shape;3509;p86">
              <a:extLst>
                <a:ext uri="{FF2B5EF4-FFF2-40B4-BE49-F238E27FC236}">
                  <a16:creationId xmlns:a16="http://schemas.microsoft.com/office/drawing/2014/main" id="{9B83A979-E68F-4E8D-A908-C5EED587FA9E}"/>
                </a:ext>
              </a:extLst>
            </p:cNvPr>
            <p:cNvSpPr/>
            <p:nvPr/>
          </p:nvSpPr>
          <p:spPr>
            <a:xfrm>
              <a:off x="1193725" y="2204675"/>
              <a:ext cx="13075" cy="4450"/>
            </a:xfrm>
            <a:custGeom>
              <a:avLst/>
              <a:gdLst/>
              <a:ahLst/>
              <a:cxnLst/>
              <a:rect l="l" t="t" r="r" b="b"/>
              <a:pathLst>
                <a:path w="523" h="178" extrusionOk="0">
                  <a:moveTo>
                    <a:pt x="350" y="1"/>
                  </a:moveTo>
                  <a:cubicBezTo>
                    <a:pt x="305" y="1"/>
                    <a:pt x="260" y="9"/>
                    <a:pt x="216" y="17"/>
                  </a:cubicBezTo>
                  <a:cubicBezTo>
                    <a:pt x="139" y="32"/>
                    <a:pt x="11" y="61"/>
                    <a:pt x="0" y="155"/>
                  </a:cubicBezTo>
                  <a:cubicBezTo>
                    <a:pt x="0" y="168"/>
                    <a:pt x="11" y="178"/>
                    <a:pt x="24" y="178"/>
                  </a:cubicBezTo>
                  <a:cubicBezTo>
                    <a:pt x="26" y="178"/>
                    <a:pt x="29" y="178"/>
                    <a:pt x="31" y="177"/>
                  </a:cubicBezTo>
                  <a:cubicBezTo>
                    <a:pt x="119" y="148"/>
                    <a:pt x="194" y="122"/>
                    <a:pt x="286" y="115"/>
                  </a:cubicBezTo>
                  <a:cubicBezTo>
                    <a:pt x="300" y="114"/>
                    <a:pt x="314" y="113"/>
                    <a:pt x="328" y="113"/>
                  </a:cubicBezTo>
                  <a:cubicBezTo>
                    <a:pt x="357" y="113"/>
                    <a:pt x="385" y="116"/>
                    <a:pt x="413" y="122"/>
                  </a:cubicBezTo>
                  <a:cubicBezTo>
                    <a:pt x="424" y="126"/>
                    <a:pt x="436" y="127"/>
                    <a:pt x="447" y="127"/>
                  </a:cubicBezTo>
                  <a:cubicBezTo>
                    <a:pt x="463" y="127"/>
                    <a:pt x="479" y="124"/>
                    <a:pt x="494" y="118"/>
                  </a:cubicBezTo>
                  <a:cubicBezTo>
                    <a:pt x="519" y="102"/>
                    <a:pt x="523" y="72"/>
                    <a:pt x="503" y="52"/>
                  </a:cubicBezTo>
                  <a:cubicBezTo>
                    <a:pt x="457" y="13"/>
                    <a:pt x="404" y="1"/>
                    <a:pt x="3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9" name="Google Shape;3510;p86">
              <a:extLst>
                <a:ext uri="{FF2B5EF4-FFF2-40B4-BE49-F238E27FC236}">
                  <a16:creationId xmlns:a16="http://schemas.microsoft.com/office/drawing/2014/main" id="{FAD5805B-F305-4015-AEBE-B735845DF7FF}"/>
                </a:ext>
              </a:extLst>
            </p:cNvPr>
            <p:cNvSpPr/>
            <p:nvPr/>
          </p:nvSpPr>
          <p:spPr>
            <a:xfrm>
              <a:off x="948350" y="2265700"/>
              <a:ext cx="34725" cy="39025"/>
            </a:xfrm>
            <a:custGeom>
              <a:avLst/>
              <a:gdLst/>
              <a:ahLst/>
              <a:cxnLst/>
              <a:rect l="l" t="t" r="r" b="b"/>
              <a:pathLst>
                <a:path w="1389" h="1561" extrusionOk="0">
                  <a:moveTo>
                    <a:pt x="240" y="0"/>
                  </a:moveTo>
                  <a:cubicBezTo>
                    <a:pt x="214" y="24"/>
                    <a:pt x="231" y="70"/>
                    <a:pt x="251" y="101"/>
                  </a:cubicBezTo>
                  <a:lnTo>
                    <a:pt x="580" y="631"/>
                  </a:lnTo>
                  <a:cubicBezTo>
                    <a:pt x="447" y="513"/>
                    <a:pt x="169" y="335"/>
                    <a:pt x="84" y="335"/>
                  </a:cubicBezTo>
                  <a:cubicBezTo>
                    <a:pt x="74" y="335"/>
                    <a:pt x="66" y="337"/>
                    <a:pt x="62" y="343"/>
                  </a:cubicBezTo>
                  <a:cubicBezTo>
                    <a:pt x="20" y="393"/>
                    <a:pt x="168" y="536"/>
                    <a:pt x="244" y="615"/>
                  </a:cubicBezTo>
                  <a:lnTo>
                    <a:pt x="523" y="903"/>
                  </a:lnTo>
                  <a:cubicBezTo>
                    <a:pt x="402" y="836"/>
                    <a:pt x="179" y="732"/>
                    <a:pt x="79" y="732"/>
                  </a:cubicBezTo>
                  <a:cubicBezTo>
                    <a:pt x="55" y="732"/>
                    <a:pt x="37" y="739"/>
                    <a:pt x="31" y="753"/>
                  </a:cubicBezTo>
                  <a:cubicBezTo>
                    <a:pt x="1" y="828"/>
                    <a:pt x="310" y="1021"/>
                    <a:pt x="468" y="1140"/>
                  </a:cubicBezTo>
                  <a:cubicBezTo>
                    <a:pt x="657" y="1285"/>
                    <a:pt x="804" y="1518"/>
                    <a:pt x="1039" y="1557"/>
                  </a:cubicBezTo>
                  <a:cubicBezTo>
                    <a:pt x="1051" y="1559"/>
                    <a:pt x="1063" y="1560"/>
                    <a:pt x="1075" y="1560"/>
                  </a:cubicBezTo>
                  <a:cubicBezTo>
                    <a:pt x="1129" y="1560"/>
                    <a:pt x="1180" y="1540"/>
                    <a:pt x="1220" y="1502"/>
                  </a:cubicBezTo>
                  <a:cubicBezTo>
                    <a:pt x="1292" y="1426"/>
                    <a:pt x="1299" y="1303"/>
                    <a:pt x="1299" y="1303"/>
                  </a:cubicBezTo>
                  <a:cubicBezTo>
                    <a:pt x="1235" y="1147"/>
                    <a:pt x="1292" y="969"/>
                    <a:pt x="1336" y="806"/>
                  </a:cubicBezTo>
                  <a:cubicBezTo>
                    <a:pt x="1380" y="644"/>
                    <a:pt x="1389" y="321"/>
                    <a:pt x="1296" y="321"/>
                  </a:cubicBezTo>
                  <a:cubicBezTo>
                    <a:pt x="1204" y="321"/>
                    <a:pt x="1112" y="615"/>
                    <a:pt x="1101" y="784"/>
                  </a:cubicBezTo>
                  <a:cubicBezTo>
                    <a:pt x="982" y="522"/>
                    <a:pt x="666" y="60"/>
                    <a:pt x="594" y="60"/>
                  </a:cubicBezTo>
                  <a:cubicBezTo>
                    <a:pt x="591" y="60"/>
                    <a:pt x="589" y="60"/>
                    <a:pt x="587" y="62"/>
                  </a:cubicBezTo>
                  <a:cubicBezTo>
                    <a:pt x="530" y="99"/>
                    <a:pt x="756" y="442"/>
                    <a:pt x="862" y="620"/>
                  </a:cubicBezTo>
                  <a:cubicBezTo>
                    <a:pt x="684" y="382"/>
                    <a:pt x="499" y="139"/>
                    <a:pt x="24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0" name="Google Shape;3511;p86">
              <a:extLst>
                <a:ext uri="{FF2B5EF4-FFF2-40B4-BE49-F238E27FC236}">
                  <a16:creationId xmlns:a16="http://schemas.microsoft.com/office/drawing/2014/main" id="{8F18B6AF-FB59-4548-8966-7CC01057F909}"/>
                </a:ext>
              </a:extLst>
            </p:cNvPr>
            <p:cNvSpPr/>
            <p:nvPr/>
          </p:nvSpPr>
          <p:spPr>
            <a:xfrm>
              <a:off x="1168525" y="2216450"/>
              <a:ext cx="11600" cy="10075"/>
            </a:xfrm>
            <a:custGeom>
              <a:avLst/>
              <a:gdLst/>
              <a:ahLst/>
              <a:cxnLst/>
              <a:rect l="l" t="t" r="r" b="b"/>
              <a:pathLst>
                <a:path w="464" h="403" extrusionOk="0">
                  <a:moveTo>
                    <a:pt x="229" y="1"/>
                  </a:moveTo>
                  <a:cubicBezTo>
                    <a:pt x="195" y="1"/>
                    <a:pt x="159" y="10"/>
                    <a:pt x="128" y="29"/>
                  </a:cubicBezTo>
                  <a:cubicBezTo>
                    <a:pt x="99" y="46"/>
                    <a:pt x="75" y="71"/>
                    <a:pt x="57" y="101"/>
                  </a:cubicBezTo>
                  <a:cubicBezTo>
                    <a:pt x="0" y="196"/>
                    <a:pt x="33" y="319"/>
                    <a:pt x="128" y="376"/>
                  </a:cubicBezTo>
                  <a:cubicBezTo>
                    <a:pt x="159" y="393"/>
                    <a:pt x="195" y="402"/>
                    <a:pt x="229" y="402"/>
                  </a:cubicBezTo>
                  <a:cubicBezTo>
                    <a:pt x="264" y="402"/>
                    <a:pt x="299" y="393"/>
                    <a:pt x="330" y="376"/>
                  </a:cubicBezTo>
                  <a:cubicBezTo>
                    <a:pt x="464" y="297"/>
                    <a:pt x="464" y="106"/>
                    <a:pt x="330" y="29"/>
                  </a:cubicBezTo>
                  <a:cubicBezTo>
                    <a:pt x="299" y="10"/>
                    <a:pt x="264" y="1"/>
                    <a:pt x="2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1" name="Google Shape;3512;p86">
              <a:extLst>
                <a:ext uri="{FF2B5EF4-FFF2-40B4-BE49-F238E27FC236}">
                  <a16:creationId xmlns:a16="http://schemas.microsoft.com/office/drawing/2014/main" id="{70D852B2-B969-41CC-8BEF-1A21FEBC6942}"/>
                </a:ext>
              </a:extLst>
            </p:cNvPr>
            <p:cNvSpPr/>
            <p:nvPr/>
          </p:nvSpPr>
          <p:spPr>
            <a:xfrm>
              <a:off x="1197125" y="2215325"/>
              <a:ext cx="10675" cy="10425"/>
            </a:xfrm>
            <a:custGeom>
              <a:avLst/>
              <a:gdLst/>
              <a:ahLst/>
              <a:cxnLst/>
              <a:rect l="l" t="t" r="r" b="b"/>
              <a:pathLst>
                <a:path w="427" h="417" extrusionOk="0">
                  <a:moveTo>
                    <a:pt x="230" y="1"/>
                  </a:moveTo>
                  <a:cubicBezTo>
                    <a:pt x="227" y="1"/>
                    <a:pt x="223" y="1"/>
                    <a:pt x="220" y="1"/>
                  </a:cubicBezTo>
                  <a:lnTo>
                    <a:pt x="165" y="8"/>
                  </a:lnTo>
                  <a:lnTo>
                    <a:pt x="115" y="30"/>
                  </a:lnTo>
                  <a:cubicBezTo>
                    <a:pt x="84" y="47"/>
                    <a:pt x="58" y="74"/>
                    <a:pt x="40" y="102"/>
                  </a:cubicBezTo>
                  <a:lnTo>
                    <a:pt x="40" y="105"/>
                  </a:lnTo>
                  <a:lnTo>
                    <a:pt x="38" y="107"/>
                  </a:lnTo>
                  <a:cubicBezTo>
                    <a:pt x="0" y="170"/>
                    <a:pt x="0" y="247"/>
                    <a:pt x="38" y="309"/>
                  </a:cubicBezTo>
                  <a:lnTo>
                    <a:pt x="40" y="313"/>
                  </a:lnTo>
                  <a:cubicBezTo>
                    <a:pt x="51" y="337"/>
                    <a:pt x="71" y="357"/>
                    <a:pt x="93" y="370"/>
                  </a:cubicBezTo>
                  <a:cubicBezTo>
                    <a:pt x="106" y="383"/>
                    <a:pt x="121" y="392"/>
                    <a:pt x="139" y="399"/>
                  </a:cubicBezTo>
                  <a:cubicBezTo>
                    <a:pt x="163" y="412"/>
                    <a:pt x="192" y="416"/>
                    <a:pt x="218" y="416"/>
                  </a:cubicBezTo>
                  <a:lnTo>
                    <a:pt x="273" y="408"/>
                  </a:lnTo>
                  <a:lnTo>
                    <a:pt x="323" y="388"/>
                  </a:lnTo>
                  <a:cubicBezTo>
                    <a:pt x="347" y="375"/>
                    <a:pt x="367" y="357"/>
                    <a:pt x="380" y="335"/>
                  </a:cubicBezTo>
                  <a:cubicBezTo>
                    <a:pt x="394" y="322"/>
                    <a:pt x="402" y="307"/>
                    <a:pt x="409" y="289"/>
                  </a:cubicBezTo>
                  <a:cubicBezTo>
                    <a:pt x="422" y="265"/>
                    <a:pt x="427" y="236"/>
                    <a:pt x="427" y="208"/>
                  </a:cubicBezTo>
                  <a:lnTo>
                    <a:pt x="420" y="153"/>
                  </a:lnTo>
                  <a:lnTo>
                    <a:pt x="398" y="105"/>
                  </a:lnTo>
                  <a:cubicBezTo>
                    <a:pt x="385" y="80"/>
                    <a:pt x="367" y="61"/>
                    <a:pt x="345" y="45"/>
                  </a:cubicBezTo>
                  <a:cubicBezTo>
                    <a:pt x="332" y="34"/>
                    <a:pt x="317" y="23"/>
                    <a:pt x="299" y="19"/>
                  </a:cubicBezTo>
                  <a:cubicBezTo>
                    <a:pt x="278" y="7"/>
                    <a:pt x="254" y="1"/>
                    <a:pt x="2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2" name="Google Shape;3513;p86">
              <a:extLst>
                <a:ext uri="{FF2B5EF4-FFF2-40B4-BE49-F238E27FC236}">
                  <a16:creationId xmlns:a16="http://schemas.microsoft.com/office/drawing/2014/main" id="{9B8A91DD-4724-4CF6-B596-967E806C7115}"/>
                </a:ext>
              </a:extLst>
            </p:cNvPr>
            <p:cNvSpPr/>
            <p:nvPr/>
          </p:nvSpPr>
          <p:spPr>
            <a:xfrm>
              <a:off x="1124875" y="2163725"/>
              <a:ext cx="94500" cy="72850"/>
            </a:xfrm>
            <a:custGeom>
              <a:avLst/>
              <a:gdLst/>
              <a:ahLst/>
              <a:cxnLst/>
              <a:rect l="l" t="t" r="r" b="b"/>
              <a:pathLst>
                <a:path w="3780" h="2914" extrusionOk="0">
                  <a:moveTo>
                    <a:pt x="3038" y="1"/>
                  </a:moveTo>
                  <a:cubicBezTo>
                    <a:pt x="3006" y="1"/>
                    <a:pt x="2974" y="5"/>
                    <a:pt x="2943" y="14"/>
                  </a:cubicBezTo>
                  <a:cubicBezTo>
                    <a:pt x="2877" y="32"/>
                    <a:pt x="2822" y="73"/>
                    <a:pt x="2761" y="104"/>
                  </a:cubicBezTo>
                  <a:cubicBezTo>
                    <a:pt x="2604" y="188"/>
                    <a:pt x="2424" y="208"/>
                    <a:pt x="2245" y="208"/>
                  </a:cubicBezTo>
                  <a:cubicBezTo>
                    <a:pt x="2188" y="208"/>
                    <a:pt x="2132" y="206"/>
                    <a:pt x="2076" y="203"/>
                  </a:cubicBezTo>
                  <a:cubicBezTo>
                    <a:pt x="1884" y="196"/>
                    <a:pt x="1693" y="183"/>
                    <a:pt x="1503" y="183"/>
                  </a:cubicBezTo>
                  <a:cubicBezTo>
                    <a:pt x="1402" y="183"/>
                    <a:pt x="1302" y="187"/>
                    <a:pt x="1202" y="196"/>
                  </a:cubicBezTo>
                  <a:cubicBezTo>
                    <a:pt x="910" y="223"/>
                    <a:pt x="617" y="306"/>
                    <a:pt x="387" y="484"/>
                  </a:cubicBezTo>
                  <a:cubicBezTo>
                    <a:pt x="299" y="548"/>
                    <a:pt x="227" y="629"/>
                    <a:pt x="174" y="723"/>
                  </a:cubicBezTo>
                  <a:cubicBezTo>
                    <a:pt x="108" y="851"/>
                    <a:pt x="93" y="998"/>
                    <a:pt x="79" y="1141"/>
                  </a:cubicBezTo>
                  <a:cubicBezTo>
                    <a:pt x="53" y="1417"/>
                    <a:pt x="27" y="1694"/>
                    <a:pt x="0" y="1969"/>
                  </a:cubicBezTo>
                  <a:cubicBezTo>
                    <a:pt x="112" y="2305"/>
                    <a:pt x="336" y="2590"/>
                    <a:pt x="635" y="2781"/>
                  </a:cubicBezTo>
                  <a:cubicBezTo>
                    <a:pt x="716" y="2832"/>
                    <a:pt x="802" y="2876"/>
                    <a:pt x="892" y="2913"/>
                  </a:cubicBezTo>
                  <a:cubicBezTo>
                    <a:pt x="885" y="2891"/>
                    <a:pt x="879" y="2871"/>
                    <a:pt x="874" y="2849"/>
                  </a:cubicBezTo>
                  <a:lnTo>
                    <a:pt x="813" y="2805"/>
                  </a:lnTo>
                  <a:cubicBezTo>
                    <a:pt x="593" y="2781"/>
                    <a:pt x="462" y="2538"/>
                    <a:pt x="451" y="2318"/>
                  </a:cubicBezTo>
                  <a:cubicBezTo>
                    <a:pt x="446" y="2241"/>
                    <a:pt x="453" y="2162"/>
                    <a:pt x="497" y="2098"/>
                  </a:cubicBezTo>
                  <a:cubicBezTo>
                    <a:pt x="527" y="2050"/>
                    <a:pt x="582" y="2018"/>
                    <a:pt x="636" y="2018"/>
                  </a:cubicBezTo>
                  <a:cubicBezTo>
                    <a:pt x="655" y="2018"/>
                    <a:pt x="674" y="2022"/>
                    <a:pt x="692" y="2030"/>
                  </a:cubicBezTo>
                  <a:cubicBezTo>
                    <a:pt x="756" y="2061"/>
                    <a:pt x="780" y="2138"/>
                    <a:pt x="789" y="2208"/>
                  </a:cubicBezTo>
                  <a:cubicBezTo>
                    <a:pt x="798" y="2278"/>
                    <a:pt x="800" y="2353"/>
                    <a:pt x="839" y="2412"/>
                  </a:cubicBezTo>
                  <a:cubicBezTo>
                    <a:pt x="863" y="2447"/>
                    <a:pt x="908" y="2469"/>
                    <a:pt x="950" y="2469"/>
                  </a:cubicBezTo>
                  <a:cubicBezTo>
                    <a:pt x="977" y="2469"/>
                    <a:pt x="1003" y="2459"/>
                    <a:pt x="1019" y="2436"/>
                  </a:cubicBezTo>
                  <a:cubicBezTo>
                    <a:pt x="1033" y="2410"/>
                    <a:pt x="1041" y="2379"/>
                    <a:pt x="1039" y="2349"/>
                  </a:cubicBezTo>
                  <a:cubicBezTo>
                    <a:pt x="1043" y="2188"/>
                    <a:pt x="1024" y="2026"/>
                    <a:pt x="984" y="1870"/>
                  </a:cubicBezTo>
                  <a:cubicBezTo>
                    <a:pt x="973" y="1841"/>
                    <a:pt x="971" y="1813"/>
                    <a:pt x="971" y="1784"/>
                  </a:cubicBezTo>
                  <a:cubicBezTo>
                    <a:pt x="980" y="1725"/>
                    <a:pt x="1033" y="1685"/>
                    <a:pt x="1072" y="1641"/>
                  </a:cubicBezTo>
                  <a:cubicBezTo>
                    <a:pt x="1232" y="1475"/>
                    <a:pt x="1237" y="1215"/>
                    <a:pt x="1232" y="983"/>
                  </a:cubicBezTo>
                  <a:lnTo>
                    <a:pt x="2568" y="886"/>
                  </a:lnTo>
                  <a:cubicBezTo>
                    <a:pt x="2930" y="857"/>
                    <a:pt x="3314" y="825"/>
                    <a:pt x="3604" y="607"/>
                  </a:cubicBezTo>
                  <a:cubicBezTo>
                    <a:pt x="3672" y="554"/>
                    <a:pt x="3736" y="491"/>
                    <a:pt x="3758" y="409"/>
                  </a:cubicBezTo>
                  <a:cubicBezTo>
                    <a:pt x="3780" y="326"/>
                    <a:pt x="3745" y="227"/>
                    <a:pt x="3666" y="196"/>
                  </a:cubicBezTo>
                  <a:cubicBezTo>
                    <a:pt x="3648" y="189"/>
                    <a:pt x="3630" y="186"/>
                    <a:pt x="3612" y="186"/>
                  </a:cubicBezTo>
                  <a:cubicBezTo>
                    <a:pt x="3539" y="186"/>
                    <a:pt x="3466" y="237"/>
                    <a:pt x="3407" y="286"/>
                  </a:cubicBezTo>
                  <a:cubicBezTo>
                    <a:pt x="3444" y="245"/>
                    <a:pt x="3435" y="174"/>
                    <a:pt x="3398" y="131"/>
                  </a:cubicBezTo>
                  <a:cubicBezTo>
                    <a:pt x="3358" y="91"/>
                    <a:pt x="3308" y="60"/>
                    <a:pt x="3253" y="47"/>
                  </a:cubicBezTo>
                  <a:cubicBezTo>
                    <a:pt x="3184" y="21"/>
                    <a:pt x="3111" y="1"/>
                    <a:pt x="303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3" name="Google Shape;3514;p86">
              <a:extLst>
                <a:ext uri="{FF2B5EF4-FFF2-40B4-BE49-F238E27FC236}">
                  <a16:creationId xmlns:a16="http://schemas.microsoft.com/office/drawing/2014/main" id="{879CAE19-C113-47C2-96FC-C2C62565CE1E}"/>
                </a:ext>
              </a:extLst>
            </p:cNvPr>
            <p:cNvSpPr/>
            <p:nvPr/>
          </p:nvSpPr>
          <p:spPr>
            <a:xfrm>
              <a:off x="1149250" y="2180525"/>
              <a:ext cx="63375" cy="15900"/>
            </a:xfrm>
            <a:custGeom>
              <a:avLst/>
              <a:gdLst/>
              <a:ahLst/>
              <a:cxnLst/>
              <a:rect l="l" t="t" r="r" b="b"/>
              <a:pathLst>
                <a:path w="2535" h="636" extrusionOk="0">
                  <a:moveTo>
                    <a:pt x="1898" y="1"/>
                  </a:moveTo>
                  <a:lnTo>
                    <a:pt x="0" y="232"/>
                  </a:lnTo>
                  <a:lnTo>
                    <a:pt x="659" y="508"/>
                  </a:lnTo>
                  <a:cubicBezTo>
                    <a:pt x="807" y="572"/>
                    <a:pt x="969" y="635"/>
                    <a:pt x="1126" y="635"/>
                  </a:cubicBezTo>
                  <a:cubicBezTo>
                    <a:pt x="1182" y="635"/>
                    <a:pt x="1236" y="627"/>
                    <a:pt x="1290" y="609"/>
                  </a:cubicBezTo>
                  <a:cubicBezTo>
                    <a:pt x="1336" y="598"/>
                    <a:pt x="1375" y="570"/>
                    <a:pt x="1399" y="530"/>
                  </a:cubicBezTo>
                  <a:cubicBezTo>
                    <a:pt x="1444" y="439"/>
                    <a:pt x="1359" y="346"/>
                    <a:pt x="1272" y="287"/>
                  </a:cubicBezTo>
                  <a:lnTo>
                    <a:pt x="1272" y="287"/>
                  </a:lnTo>
                  <a:cubicBezTo>
                    <a:pt x="1506" y="434"/>
                    <a:pt x="1777" y="512"/>
                    <a:pt x="2053" y="512"/>
                  </a:cubicBezTo>
                  <a:cubicBezTo>
                    <a:pt x="2074" y="512"/>
                    <a:pt x="2094" y="511"/>
                    <a:pt x="2115" y="510"/>
                  </a:cubicBezTo>
                  <a:cubicBezTo>
                    <a:pt x="2210" y="508"/>
                    <a:pt x="2306" y="493"/>
                    <a:pt x="2390" y="445"/>
                  </a:cubicBezTo>
                  <a:cubicBezTo>
                    <a:pt x="2471" y="396"/>
                    <a:pt x="2535" y="308"/>
                    <a:pt x="2528" y="212"/>
                  </a:cubicBezTo>
                  <a:cubicBezTo>
                    <a:pt x="2528" y="185"/>
                    <a:pt x="2519" y="159"/>
                    <a:pt x="2504" y="139"/>
                  </a:cubicBezTo>
                  <a:cubicBezTo>
                    <a:pt x="2475" y="106"/>
                    <a:pt x="2432" y="98"/>
                    <a:pt x="2392" y="89"/>
                  </a:cubicBezTo>
                  <a:lnTo>
                    <a:pt x="189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4" name="Google Shape;3515;p86">
              <a:extLst>
                <a:ext uri="{FF2B5EF4-FFF2-40B4-BE49-F238E27FC236}">
                  <a16:creationId xmlns:a16="http://schemas.microsoft.com/office/drawing/2014/main" id="{72DEC95D-3D5F-4123-B80F-782D4FEB0A20}"/>
                </a:ext>
              </a:extLst>
            </p:cNvPr>
            <p:cNvSpPr/>
            <p:nvPr/>
          </p:nvSpPr>
          <p:spPr>
            <a:xfrm>
              <a:off x="1186900" y="2209175"/>
              <a:ext cx="12000" cy="26175"/>
            </a:xfrm>
            <a:custGeom>
              <a:avLst/>
              <a:gdLst/>
              <a:ahLst/>
              <a:cxnLst/>
              <a:rect l="l" t="t" r="r" b="b"/>
              <a:pathLst>
                <a:path w="480" h="1047" extrusionOk="0">
                  <a:moveTo>
                    <a:pt x="168" y="0"/>
                  </a:moveTo>
                  <a:cubicBezTo>
                    <a:pt x="151" y="0"/>
                    <a:pt x="135" y="12"/>
                    <a:pt x="135" y="32"/>
                  </a:cubicBezTo>
                  <a:lnTo>
                    <a:pt x="137" y="32"/>
                  </a:lnTo>
                  <a:cubicBezTo>
                    <a:pt x="135" y="65"/>
                    <a:pt x="135" y="98"/>
                    <a:pt x="137" y="133"/>
                  </a:cubicBezTo>
                  <a:cubicBezTo>
                    <a:pt x="142" y="168"/>
                    <a:pt x="148" y="203"/>
                    <a:pt x="159" y="236"/>
                  </a:cubicBezTo>
                  <a:cubicBezTo>
                    <a:pt x="177" y="311"/>
                    <a:pt x="196" y="386"/>
                    <a:pt x="218" y="460"/>
                  </a:cubicBezTo>
                  <a:cubicBezTo>
                    <a:pt x="238" y="535"/>
                    <a:pt x="256" y="603"/>
                    <a:pt x="276" y="673"/>
                  </a:cubicBezTo>
                  <a:cubicBezTo>
                    <a:pt x="284" y="709"/>
                    <a:pt x="295" y="744"/>
                    <a:pt x="304" y="779"/>
                  </a:cubicBezTo>
                  <a:cubicBezTo>
                    <a:pt x="308" y="799"/>
                    <a:pt x="313" y="816"/>
                    <a:pt x="315" y="834"/>
                  </a:cubicBezTo>
                  <a:cubicBezTo>
                    <a:pt x="315" y="835"/>
                    <a:pt x="315" y="836"/>
                    <a:pt x="316" y="838"/>
                  </a:cubicBezTo>
                  <a:lnTo>
                    <a:pt x="316" y="838"/>
                  </a:lnTo>
                  <a:cubicBezTo>
                    <a:pt x="312" y="838"/>
                    <a:pt x="308" y="838"/>
                    <a:pt x="304" y="838"/>
                  </a:cubicBezTo>
                  <a:cubicBezTo>
                    <a:pt x="278" y="845"/>
                    <a:pt x="254" y="849"/>
                    <a:pt x="227" y="853"/>
                  </a:cubicBezTo>
                  <a:cubicBezTo>
                    <a:pt x="181" y="860"/>
                    <a:pt x="135" y="864"/>
                    <a:pt x="91" y="867"/>
                  </a:cubicBezTo>
                  <a:cubicBezTo>
                    <a:pt x="41" y="867"/>
                    <a:pt x="1" y="906"/>
                    <a:pt x="1" y="957"/>
                  </a:cubicBezTo>
                  <a:cubicBezTo>
                    <a:pt x="1" y="999"/>
                    <a:pt x="39" y="1047"/>
                    <a:pt x="85" y="1047"/>
                  </a:cubicBezTo>
                  <a:cubicBezTo>
                    <a:pt x="87" y="1047"/>
                    <a:pt x="89" y="1047"/>
                    <a:pt x="91" y="1047"/>
                  </a:cubicBezTo>
                  <a:cubicBezTo>
                    <a:pt x="201" y="1038"/>
                    <a:pt x="311" y="1012"/>
                    <a:pt x="414" y="968"/>
                  </a:cubicBezTo>
                  <a:cubicBezTo>
                    <a:pt x="469" y="941"/>
                    <a:pt x="480" y="897"/>
                    <a:pt x="462" y="842"/>
                  </a:cubicBezTo>
                  <a:cubicBezTo>
                    <a:pt x="445" y="788"/>
                    <a:pt x="427" y="730"/>
                    <a:pt x="412" y="676"/>
                  </a:cubicBezTo>
                  <a:cubicBezTo>
                    <a:pt x="381" y="561"/>
                    <a:pt x="350" y="449"/>
                    <a:pt x="319" y="337"/>
                  </a:cubicBezTo>
                  <a:cubicBezTo>
                    <a:pt x="304" y="282"/>
                    <a:pt x="289" y="225"/>
                    <a:pt x="271" y="170"/>
                  </a:cubicBezTo>
                  <a:cubicBezTo>
                    <a:pt x="265" y="142"/>
                    <a:pt x="254" y="116"/>
                    <a:pt x="240" y="89"/>
                  </a:cubicBezTo>
                  <a:cubicBezTo>
                    <a:pt x="229" y="63"/>
                    <a:pt x="210" y="41"/>
                    <a:pt x="196" y="17"/>
                  </a:cubicBezTo>
                  <a:cubicBezTo>
                    <a:pt x="189" y="5"/>
                    <a:pt x="178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5" name="Google Shape;3516;p86">
              <a:extLst>
                <a:ext uri="{FF2B5EF4-FFF2-40B4-BE49-F238E27FC236}">
                  <a16:creationId xmlns:a16="http://schemas.microsoft.com/office/drawing/2014/main" id="{FC91E95F-55A0-4446-8F28-81008E5613A9}"/>
                </a:ext>
              </a:extLst>
            </p:cNvPr>
            <p:cNvSpPr/>
            <p:nvPr/>
          </p:nvSpPr>
          <p:spPr>
            <a:xfrm>
              <a:off x="1254600" y="2488100"/>
              <a:ext cx="68450" cy="347075"/>
            </a:xfrm>
            <a:custGeom>
              <a:avLst/>
              <a:gdLst/>
              <a:ahLst/>
              <a:cxnLst/>
              <a:rect l="l" t="t" r="r" b="b"/>
              <a:pathLst>
                <a:path w="2738" h="13883" extrusionOk="0">
                  <a:moveTo>
                    <a:pt x="2601" y="1"/>
                  </a:moveTo>
                  <a:lnTo>
                    <a:pt x="155" y="767"/>
                  </a:lnTo>
                  <a:cubicBezTo>
                    <a:pt x="1" y="2408"/>
                    <a:pt x="71" y="4059"/>
                    <a:pt x="368" y="5678"/>
                  </a:cubicBezTo>
                  <a:cubicBezTo>
                    <a:pt x="460" y="6192"/>
                    <a:pt x="576" y="6706"/>
                    <a:pt x="596" y="7226"/>
                  </a:cubicBezTo>
                  <a:cubicBezTo>
                    <a:pt x="625" y="8008"/>
                    <a:pt x="436" y="8783"/>
                    <a:pt x="444" y="9563"/>
                  </a:cubicBezTo>
                  <a:cubicBezTo>
                    <a:pt x="462" y="11045"/>
                    <a:pt x="1182" y="12422"/>
                    <a:pt x="1439" y="13883"/>
                  </a:cubicBezTo>
                  <a:lnTo>
                    <a:pt x="2201" y="13881"/>
                  </a:lnTo>
                  <a:cubicBezTo>
                    <a:pt x="2131" y="12717"/>
                    <a:pt x="2173" y="11550"/>
                    <a:pt x="2322" y="10393"/>
                  </a:cubicBezTo>
                  <a:cubicBezTo>
                    <a:pt x="2392" y="9851"/>
                    <a:pt x="2487" y="9306"/>
                    <a:pt x="2450" y="8759"/>
                  </a:cubicBezTo>
                  <a:cubicBezTo>
                    <a:pt x="2419" y="8324"/>
                    <a:pt x="2302" y="7898"/>
                    <a:pt x="2252" y="7461"/>
                  </a:cubicBezTo>
                  <a:cubicBezTo>
                    <a:pt x="2149" y="6550"/>
                    <a:pt x="2340" y="5632"/>
                    <a:pt x="2469" y="4723"/>
                  </a:cubicBezTo>
                  <a:cubicBezTo>
                    <a:pt x="2693" y="3159"/>
                    <a:pt x="2737" y="1575"/>
                    <a:pt x="2601" y="1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6" name="Google Shape;3517;p86">
              <a:extLst>
                <a:ext uri="{FF2B5EF4-FFF2-40B4-BE49-F238E27FC236}">
                  <a16:creationId xmlns:a16="http://schemas.microsoft.com/office/drawing/2014/main" id="{47433E84-9EC2-4B3E-B1C1-3E8F0D867880}"/>
                </a:ext>
              </a:extLst>
            </p:cNvPr>
            <p:cNvSpPr/>
            <p:nvPr/>
          </p:nvSpPr>
          <p:spPr>
            <a:xfrm>
              <a:off x="1259650" y="2343100"/>
              <a:ext cx="113475" cy="104175"/>
            </a:xfrm>
            <a:custGeom>
              <a:avLst/>
              <a:gdLst/>
              <a:ahLst/>
              <a:cxnLst/>
              <a:rect l="l" t="t" r="r" b="b"/>
              <a:pathLst>
                <a:path w="4539" h="4167" extrusionOk="0">
                  <a:moveTo>
                    <a:pt x="3864" y="1"/>
                  </a:moveTo>
                  <a:lnTo>
                    <a:pt x="517" y="54"/>
                  </a:lnTo>
                  <a:cubicBezTo>
                    <a:pt x="572" y="214"/>
                    <a:pt x="499" y="2028"/>
                    <a:pt x="499" y="2028"/>
                  </a:cubicBezTo>
                  <a:cubicBezTo>
                    <a:pt x="499" y="2028"/>
                    <a:pt x="1" y="3736"/>
                    <a:pt x="54" y="3754"/>
                  </a:cubicBezTo>
                  <a:cubicBezTo>
                    <a:pt x="105" y="3771"/>
                    <a:pt x="1202" y="4167"/>
                    <a:pt x="2252" y="4167"/>
                  </a:cubicBezTo>
                  <a:cubicBezTo>
                    <a:pt x="2315" y="4167"/>
                    <a:pt x="2377" y="4165"/>
                    <a:pt x="2439" y="4163"/>
                  </a:cubicBezTo>
                  <a:cubicBezTo>
                    <a:pt x="3541" y="4110"/>
                    <a:pt x="4538" y="3523"/>
                    <a:pt x="4538" y="3523"/>
                  </a:cubicBezTo>
                  <a:lnTo>
                    <a:pt x="4024" y="2098"/>
                  </a:lnTo>
                  <a:lnTo>
                    <a:pt x="386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7" name="Google Shape;3518;p86">
              <a:extLst>
                <a:ext uri="{FF2B5EF4-FFF2-40B4-BE49-F238E27FC236}">
                  <a16:creationId xmlns:a16="http://schemas.microsoft.com/office/drawing/2014/main" id="{C080F777-C3A9-420D-BFCC-277442D0F1EC}"/>
                </a:ext>
              </a:extLst>
            </p:cNvPr>
            <p:cNvSpPr/>
            <p:nvPr/>
          </p:nvSpPr>
          <p:spPr>
            <a:xfrm>
              <a:off x="1296275" y="2237300"/>
              <a:ext cx="24950" cy="44525"/>
            </a:xfrm>
            <a:custGeom>
              <a:avLst/>
              <a:gdLst/>
              <a:ahLst/>
              <a:cxnLst/>
              <a:rect l="l" t="t" r="r" b="b"/>
              <a:pathLst>
                <a:path w="998" h="1781" extrusionOk="0">
                  <a:moveTo>
                    <a:pt x="642" y="1"/>
                  </a:moveTo>
                  <a:lnTo>
                    <a:pt x="7" y="18"/>
                  </a:lnTo>
                  <a:cubicBezTo>
                    <a:pt x="5" y="335"/>
                    <a:pt x="5" y="649"/>
                    <a:pt x="5" y="965"/>
                  </a:cubicBezTo>
                  <a:lnTo>
                    <a:pt x="5" y="1663"/>
                  </a:lnTo>
                  <a:cubicBezTo>
                    <a:pt x="1" y="1698"/>
                    <a:pt x="10" y="1734"/>
                    <a:pt x="31" y="1762"/>
                  </a:cubicBezTo>
                  <a:cubicBezTo>
                    <a:pt x="46" y="1776"/>
                    <a:pt x="64" y="1780"/>
                    <a:pt x="84" y="1780"/>
                  </a:cubicBezTo>
                  <a:cubicBezTo>
                    <a:pt x="96" y="1780"/>
                    <a:pt x="108" y="1779"/>
                    <a:pt x="119" y="1777"/>
                  </a:cubicBezTo>
                  <a:cubicBezTo>
                    <a:pt x="418" y="1736"/>
                    <a:pt x="712" y="1668"/>
                    <a:pt x="998" y="1573"/>
                  </a:cubicBezTo>
                  <a:cubicBezTo>
                    <a:pt x="960" y="1540"/>
                    <a:pt x="928" y="1433"/>
                    <a:pt x="890" y="1272"/>
                  </a:cubicBezTo>
                  <a:cubicBezTo>
                    <a:pt x="877" y="1211"/>
                    <a:pt x="859" y="1145"/>
                    <a:pt x="846" y="1070"/>
                  </a:cubicBezTo>
                  <a:cubicBezTo>
                    <a:pt x="840" y="1035"/>
                    <a:pt x="833" y="998"/>
                    <a:pt x="824" y="961"/>
                  </a:cubicBezTo>
                  <a:cubicBezTo>
                    <a:pt x="807" y="862"/>
                    <a:pt x="785" y="752"/>
                    <a:pt x="763" y="635"/>
                  </a:cubicBezTo>
                  <a:cubicBezTo>
                    <a:pt x="730" y="440"/>
                    <a:pt x="688" y="227"/>
                    <a:pt x="642" y="1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8" name="Google Shape;3519;p86">
              <a:extLst>
                <a:ext uri="{FF2B5EF4-FFF2-40B4-BE49-F238E27FC236}">
                  <a16:creationId xmlns:a16="http://schemas.microsoft.com/office/drawing/2014/main" id="{DB89327F-C40D-416D-BDA0-76F060C8EBBA}"/>
                </a:ext>
              </a:extLst>
            </p:cNvPr>
            <p:cNvSpPr/>
            <p:nvPr/>
          </p:nvSpPr>
          <p:spPr>
            <a:xfrm>
              <a:off x="1296450" y="2259600"/>
              <a:ext cx="12925" cy="10325"/>
            </a:xfrm>
            <a:custGeom>
              <a:avLst/>
              <a:gdLst/>
              <a:ahLst/>
              <a:cxnLst/>
              <a:rect l="l" t="t" r="r" b="b"/>
              <a:pathLst>
                <a:path w="517" h="413" extrusionOk="0">
                  <a:moveTo>
                    <a:pt x="516" y="0"/>
                  </a:moveTo>
                  <a:lnTo>
                    <a:pt x="516" y="0"/>
                  </a:lnTo>
                  <a:cubicBezTo>
                    <a:pt x="347" y="38"/>
                    <a:pt x="174" y="62"/>
                    <a:pt x="0" y="73"/>
                  </a:cubicBezTo>
                  <a:lnTo>
                    <a:pt x="0" y="411"/>
                  </a:lnTo>
                  <a:cubicBezTo>
                    <a:pt x="21" y="412"/>
                    <a:pt x="42" y="413"/>
                    <a:pt x="64" y="413"/>
                  </a:cubicBezTo>
                  <a:cubicBezTo>
                    <a:pt x="238" y="413"/>
                    <a:pt x="424" y="364"/>
                    <a:pt x="516" y="0"/>
                  </a:cubicBezTo>
                  <a:close/>
                </a:path>
              </a:pathLst>
            </a:custGeom>
            <a:solidFill>
              <a:srgbClr val="FD8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9" name="Google Shape;3520;p86">
              <a:extLst>
                <a:ext uri="{FF2B5EF4-FFF2-40B4-BE49-F238E27FC236}">
                  <a16:creationId xmlns:a16="http://schemas.microsoft.com/office/drawing/2014/main" id="{08871118-03D9-4198-B595-9E8900AFAFE4}"/>
                </a:ext>
              </a:extLst>
            </p:cNvPr>
            <p:cNvSpPr/>
            <p:nvPr/>
          </p:nvSpPr>
          <p:spPr>
            <a:xfrm>
              <a:off x="1269050" y="2269700"/>
              <a:ext cx="76950" cy="32925"/>
            </a:xfrm>
            <a:custGeom>
              <a:avLst/>
              <a:gdLst/>
              <a:ahLst/>
              <a:cxnLst/>
              <a:rect l="l" t="t" r="r" b="b"/>
              <a:pathLst>
                <a:path w="3078" h="1317" extrusionOk="0">
                  <a:moveTo>
                    <a:pt x="1902" y="1"/>
                  </a:moveTo>
                  <a:lnTo>
                    <a:pt x="1068" y="53"/>
                  </a:lnTo>
                  <a:cubicBezTo>
                    <a:pt x="1013" y="53"/>
                    <a:pt x="0" y="552"/>
                    <a:pt x="0" y="552"/>
                  </a:cubicBezTo>
                  <a:lnTo>
                    <a:pt x="1689" y="1316"/>
                  </a:lnTo>
                  <a:lnTo>
                    <a:pt x="3077" y="444"/>
                  </a:lnTo>
                  <a:lnTo>
                    <a:pt x="1902" y="1"/>
                  </a:ln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0" name="Google Shape;3521;p86">
              <a:extLst>
                <a:ext uri="{FF2B5EF4-FFF2-40B4-BE49-F238E27FC236}">
                  <a16:creationId xmlns:a16="http://schemas.microsoft.com/office/drawing/2014/main" id="{F7FACB57-DF6C-4175-A50E-7C43E610BBFB}"/>
                </a:ext>
              </a:extLst>
            </p:cNvPr>
            <p:cNvSpPr/>
            <p:nvPr/>
          </p:nvSpPr>
          <p:spPr>
            <a:xfrm>
              <a:off x="1248350" y="2393775"/>
              <a:ext cx="147175" cy="159575"/>
            </a:xfrm>
            <a:custGeom>
              <a:avLst/>
              <a:gdLst/>
              <a:ahLst/>
              <a:cxnLst/>
              <a:rect l="l" t="t" r="r" b="b"/>
              <a:pathLst>
                <a:path w="5887" h="6383" extrusionOk="0">
                  <a:moveTo>
                    <a:pt x="951" y="1"/>
                  </a:moveTo>
                  <a:cubicBezTo>
                    <a:pt x="877" y="172"/>
                    <a:pt x="813" y="354"/>
                    <a:pt x="752" y="541"/>
                  </a:cubicBezTo>
                  <a:cubicBezTo>
                    <a:pt x="738" y="583"/>
                    <a:pt x="725" y="627"/>
                    <a:pt x="712" y="668"/>
                  </a:cubicBezTo>
                  <a:cubicBezTo>
                    <a:pt x="0" y="3023"/>
                    <a:pt x="159" y="6376"/>
                    <a:pt x="159" y="6376"/>
                  </a:cubicBezTo>
                  <a:lnTo>
                    <a:pt x="5781" y="6376"/>
                  </a:lnTo>
                  <a:cubicBezTo>
                    <a:pt x="5781" y="6376"/>
                    <a:pt x="5785" y="6382"/>
                    <a:pt x="5790" y="6382"/>
                  </a:cubicBezTo>
                  <a:cubicBezTo>
                    <a:pt x="5818" y="6382"/>
                    <a:pt x="5886" y="6219"/>
                    <a:pt x="5629" y="4158"/>
                  </a:cubicBezTo>
                  <a:cubicBezTo>
                    <a:pt x="5480" y="2972"/>
                    <a:pt x="5190" y="1808"/>
                    <a:pt x="4768" y="690"/>
                  </a:cubicBezTo>
                  <a:cubicBezTo>
                    <a:pt x="4740" y="616"/>
                    <a:pt x="4713" y="545"/>
                    <a:pt x="4685" y="482"/>
                  </a:cubicBezTo>
                  <a:cubicBezTo>
                    <a:pt x="4560" y="170"/>
                    <a:pt x="4476" y="1"/>
                    <a:pt x="4476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1" name="Google Shape;3522;p86">
              <a:extLst>
                <a:ext uri="{FF2B5EF4-FFF2-40B4-BE49-F238E27FC236}">
                  <a16:creationId xmlns:a16="http://schemas.microsoft.com/office/drawing/2014/main" id="{A7C695FE-90E5-490C-AE57-C7644D4C576C}"/>
                </a:ext>
              </a:extLst>
            </p:cNvPr>
            <p:cNvSpPr/>
            <p:nvPr/>
          </p:nvSpPr>
          <p:spPr>
            <a:xfrm>
              <a:off x="1266150" y="2405800"/>
              <a:ext cx="101375" cy="7175"/>
            </a:xfrm>
            <a:custGeom>
              <a:avLst/>
              <a:gdLst/>
              <a:ahLst/>
              <a:cxnLst/>
              <a:rect l="l" t="t" r="r" b="b"/>
              <a:pathLst>
                <a:path w="4055" h="287" extrusionOk="0">
                  <a:moveTo>
                    <a:pt x="3973" y="1"/>
                  </a:moveTo>
                  <a:cubicBezTo>
                    <a:pt x="3391" y="25"/>
                    <a:pt x="2807" y="67"/>
                    <a:pt x="2227" y="73"/>
                  </a:cubicBezTo>
                  <a:cubicBezTo>
                    <a:pt x="2096" y="75"/>
                    <a:pt x="1964" y="76"/>
                    <a:pt x="1833" y="76"/>
                  </a:cubicBezTo>
                  <a:cubicBezTo>
                    <a:pt x="1235" y="76"/>
                    <a:pt x="637" y="62"/>
                    <a:pt x="40" y="60"/>
                  </a:cubicBezTo>
                  <a:cubicBezTo>
                    <a:pt x="26" y="102"/>
                    <a:pt x="13" y="146"/>
                    <a:pt x="0" y="187"/>
                  </a:cubicBezTo>
                  <a:cubicBezTo>
                    <a:pt x="514" y="229"/>
                    <a:pt x="1041" y="262"/>
                    <a:pt x="1573" y="275"/>
                  </a:cubicBezTo>
                  <a:cubicBezTo>
                    <a:pt x="1621" y="278"/>
                    <a:pt x="1669" y="278"/>
                    <a:pt x="1717" y="278"/>
                  </a:cubicBezTo>
                  <a:cubicBezTo>
                    <a:pt x="1920" y="284"/>
                    <a:pt x="2124" y="286"/>
                    <a:pt x="2328" y="286"/>
                  </a:cubicBezTo>
                  <a:cubicBezTo>
                    <a:pt x="2365" y="286"/>
                    <a:pt x="2409" y="286"/>
                    <a:pt x="2449" y="284"/>
                  </a:cubicBezTo>
                  <a:cubicBezTo>
                    <a:pt x="2989" y="282"/>
                    <a:pt x="3527" y="258"/>
                    <a:pt x="4054" y="209"/>
                  </a:cubicBezTo>
                  <a:cubicBezTo>
                    <a:pt x="4026" y="135"/>
                    <a:pt x="3997" y="64"/>
                    <a:pt x="39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2" name="Google Shape;3523;p86">
              <a:extLst>
                <a:ext uri="{FF2B5EF4-FFF2-40B4-BE49-F238E27FC236}">
                  <a16:creationId xmlns:a16="http://schemas.microsoft.com/office/drawing/2014/main" id="{3590CD3B-8AC0-4D0E-828B-84811CEDB337}"/>
                </a:ext>
              </a:extLst>
            </p:cNvPr>
            <p:cNvSpPr/>
            <p:nvPr/>
          </p:nvSpPr>
          <p:spPr>
            <a:xfrm>
              <a:off x="1272125" y="2797700"/>
              <a:ext cx="39500" cy="54275"/>
            </a:xfrm>
            <a:custGeom>
              <a:avLst/>
              <a:gdLst/>
              <a:ahLst/>
              <a:cxnLst/>
              <a:rect l="l" t="t" r="r" b="b"/>
              <a:pathLst>
                <a:path w="1580" h="2171" extrusionOk="0">
                  <a:moveTo>
                    <a:pt x="308" y="1"/>
                  </a:moveTo>
                  <a:cubicBezTo>
                    <a:pt x="308" y="1"/>
                    <a:pt x="752" y="1863"/>
                    <a:pt x="710" y="1866"/>
                  </a:cubicBezTo>
                  <a:cubicBezTo>
                    <a:pt x="126" y="1903"/>
                    <a:pt x="0" y="2171"/>
                    <a:pt x="0" y="2171"/>
                  </a:cubicBezTo>
                  <a:lnTo>
                    <a:pt x="1579" y="2171"/>
                  </a:lnTo>
                  <a:lnTo>
                    <a:pt x="154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3" name="Google Shape;3524;p86">
              <a:extLst>
                <a:ext uri="{FF2B5EF4-FFF2-40B4-BE49-F238E27FC236}">
                  <a16:creationId xmlns:a16="http://schemas.microsoft.com/office/drawing/2014/main" id="{DC9390EF-E77D-45BC-83B9-7F9343C695DD}"/>
                </a:ext>
              </a:extLst>
            </p:cNvPr>
            <p:cNvSpPr/>
            <p:nvPr/>
          </p:nvSpPr>
          <p:spPr>
            <a:xfrm>
              <a:off x="1185000" y="2379050"/>
              <a:ext cx="51350" cy="39400"/>
            </a:xfrm>
            <a:custGeom>
              <a:avLst/>
              <a:gdLst/>
              <a:ahLst/>
              <a:cxnLst/>
              <a:rect l="l" t="t" r="r" b="b"/>
              <a:pathLst>
                <a:path w="2054" h="1576" extrusionOk="0">
                  <a:moveTo>
                    <a:pt x="1018" y="1"/>
                  </a:moveTo>
                  <a:cubicBezTo>
                    <a:pt x="1017" y="1"/>
                    <a:pt x="1016" y="1"/>
                    <a:pt x="1015" y="1"/>
                  </a:cubicBezTo>
                  <a:cubicBezTo>
                    <a:pt x="969" y="30"/>
                    <a:pt x="1059" y="197"/>
                    <a:pt x="1116" y="280"/>
                  </a:cubicBezTo>
                  <a:cubicBezTo>
                    <a:pt x="1175" y="361"/>
                    <a:pt x="1243" y="438"/>
                    <a:pt x="1318" y="506"/>
                  </a:cubicBezTo>
                  <a:cubicBezTo>
                    <a:pt x="949" y="614"/>
                    <a:pt x="529" y="553"/>
                    <a:pt x="145" y="618"/>
                  </a:cubicBezTo>
                  <a:cubicBezTo>
                    <a:pt x="81" y="629"/>
                    <a:pt x="11" y="656"/>
                    <a:pt x="5" y="724"/>
                  </a:cubicBezTo>
                  <a:cubicBezTo>
                    <a:pt x="0" y="777"/>
                    <a:pt x="37" y="834"/>
                    <a:pt x="86" y="862"/>
                  </a:cubicBezTo>
                  <a:cubicBezTo>
                    <a:pt x="130" y="889"/>
                    <a:pt x="180" y="904"/>
                    <a:pt x="233" y="906"/>
                  </a:cubicBezTo>
                  <a:cubicBezTo>
                    <a:pt x="286" y="908"/>
                    <a:pt x="336" y="919"/>
                    <a:pt x="384" y="937"/>
                  </a:cubicBezTo>
                  <a:lnTo>
                    <a:pt x="281" y="959"/>
                  </a:lnTo>
                  <a:cubicBezTo>
                    <a:pt x="264" y="961"/>
                    <a:pt x="246" y="968"/>
                    <a:pt x="242" y="985"/>
                  </a:cubicBezTo>
                  <a:cubicBezTo>
                    <a:pt x="242" y="998"/>
                    <a:pt x="244" y="1009"/>
                    <a:pt x="250" y="1020"/>
                  </a:cubicBezTo>
                  <a:cubicBezTo>
                    <a:pt x="270" y="1066"/>
                    <a:pt x="299" y="1117"/>
                    <a:pt x="343" y="1137"/>
                  </a:cubicBezTo>
                  <a:cubicBezTo>
                    <a:pt x="362" y="1145"/>
                    <a:pt x="384" y="1150"/>
                    <a:pt x="406" y="1150"/>
                  </a:cubicBezTo>
                  <a:lnTo>
                    <a:pt x="576" y="1165"/>
                  </a:lnTo>
                  <a:cubicBezTo>
                    <a:pt x="560" y="1194"/>
                    <a:pt x="514" y="1192"/>
                    <a:pt x="501" y="1222"/>
                  </a:cubicBezTo>
                  <a:cubicBezTo>
                    <a:pt x="496" y="1253"/>
                    <a:pt x="510" y="1284"/>
                    <a:pt x="536" y="1299"/>
                  </a:cubicBezTo>
                  <a:cubicBezTo>
                    <a:pt x="560" y="1312"/>
                    <a:pt x="586" y="1321"/>
                    <a:pt x="615" y="1321"/>
                  </a:cubicBezTo>
                  <a:lnTo>
                    <a:pt x="907" y="1354"/>
                  </a:lnTo>
                  <a:cubicBezTo>
                    <a:pt x="892" y="1387"/>
                    <a:pt x="861" y="1402"/>
                    <a:pt x="835" y="1422"/>
                  </a:cubicBezTo>
                  <a:cubicBezTo>
                    <a:pt x="804" y="1444"/>
                    <a:pt x="791" y="1481"/>
                    <a:pt x="804" y="1517"/>
                  </a:cubicBezTo>
                  <a:cubicBezTo>
                    <a:pt x="815" y="1539"/>
                    <a:pt x="832" y="1556"/>
                    <a:pt x="857" y="1565"/>
                  </a:cubicBezTo>
                  <a:cubicBezTo>
                    <a:pt x="875" y="1572"/>
                    <a:pt x="893" y="1575"/>
                    <a:pt x="911" y="1575"/>
                  </a:cubicBezTo>
                  <a:cubicBezTo>
                    <a:pt x="947" y="1575"/>
                    <a:pt x="982" y="1563"/>
                    <a:pt x="1015" y="1550"/>
                  </a:cubicBezTo>
                  <a:cubicBezTo>
                    <a:pt x="1274" y="1449"/>
                    <a:pt x="1522" y="1317"/>
                    <a:pt x="1750" y="1154"/>
                  </a:cubicBezTo>
                  <a:cubicBezTo>
                    <a:pt x="1847" y="1088"/>
                    <a:pt x="1939" y="1014"/>
                    <a:pt x="2054" y="983"/>
                  </a:cubicBezTo>
                  <a:lnTo>
                    <a:pt x="1825" y="627"/>
                  </a:lnTo>
                  <a:cubicBezTo>
                    <a:pt x="1823" y="627"/>
                    <a:pt x="1821" y="628"/>
                    <a:pt x="1819" y="628"/>
                  </a:cubicBezTo>
                  <a:cubicBezTo>
                    <a:pt x="1678" y="628"/>
                    <a:pt x="1084" y="1"/>
                    <a:pt x="1018" y="1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4" name="Google Shape;3525;p86">
              <a:extLst>
                <a:ext uri="{FF2B5EF4-FFF2-40B4-BE49-F238E27FC236}">
                  <a16:creationId xmlns:a16="http://schemas.microsoft.com/office/drawing/2014/main" id="{420B5479-D49D-4E32-BE51-45C4E467BDC6}"/>
                </a:ext>
              </a:extLst>
            </p:cNvPr>
            <p:cNvSpPr/>
            <p:nvPr/>
          </p:nvSpPr>
          <p:spPr>
            <a:xfrm>
              <a:off x="1256025" y="2169775"/>
              <a:ext cx="39350" cy="54525"/>
            </a:xfrm>
            <a:custGeom>
              <a:avLst/>
              <a:gdLst/>
              <a:ahLst/>
              <a:cxnLst/>
              <a:rect l="l" t="t" r="r" b="b"/>
              <a:pathLst>
                <a:path w="1574" h="2181" extrusionOk="0">
                  <a:moveTo>
                    <a:pt x="1573" y="1"/>
                  </a:moveTo>
                  <a:cubicBezTo>
                    <a:pt x="1286" y="55"/>
                    <a:pt x="1000" y="130"/>
                    <a:pt x="723" y="225"/>
                  </a:cubicBezTo>
                  <a:cubicBezTo>
                    <a:pt x="629" y="257"/>
                    <a:pt x="532" y="293"/>
                    <a:pt x="456" y="356"/>
                  </a:cubicBezTo>
                  <a:cubicBezTo>
                    <a:pt x="392" y="416"/>
                    <a:pt x="339" y="486"/>
                    <a:pt x="297" y="565"/>
                  </a:cubicBezTo>
                  <a:cubicBezTo>
                    <a:pt x="170" y="774"/>
                    <a:pt x="49" y="998"/>
                    <a:pt x="30" y="1244"/>
                  </a:cubicBezTo>
                  <a:cubicBezTo>
                    <a:pt x="1" y="1608"/>
                    <a:pt x="203" y="1951"/>
                    <a:pt x="537" y="2102"/>
                  </a:cubicBezTo>
                  <a:cubicBezTo>
                    <a:pt x="652" y="2155"/>
                    <a:pt x="775" y="2181"/>
                    <a:pt x="897" y="2181"/>
                  </a:cubicBezTo>
                  <a:cubicBezTo>
                    <a:pt x="1125" y="2181"/>
                    <a:pt x="1350" y="2090"/>
                    <a:pt x="1516" y="1920"/>
                  </a:cubicBezTo>
                  <a:lnTo>
                    <a:pt x="1573" y="1"/>
                  </a:ln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5" name="Google Shape;3526;p86">
              <a:extLst>
                <a:ext uri="{FF2B5EF4-FFF2-40B4-BE49-F238E27FC236}">
                  <a16:creationId xmlns:a16="http://schemas.microsoft.com/office/drawing/2014/main" id="{DE4E5147-8CEB-4BDA-96A0-1029EC7AEA3C}"/>
                </a:ext>
              </a:extLst>
            </p:cNvPr>
            <p:cNvSpPr/>
            <p:nvPr/>
          </p:nvSpPr>
          <p:spPr>
            <a:xfrm>
              <a:off x="1297925" y="2237350"/>
              <a:ext cx="23250" cy="10025"/>
            </a:xfrm>
            <a:custGeom>
              <a:avLst/>
              <a:gdLst/>
              <a:ahLst/>
              <a:cxnLst/>
              <a:rect l="l" t="t" r="r" b="b"/>
              <a:pathLst>
                <a:path w="930" h="401" extrusionOk="0">
                  <a:moveTo>
                    <a:pt x="18" y="1"/>
                  </a:moveTo>
                  <a:lnTo>
                    <a:pt x="1" y="10"/>
                  </a:lnTo>
                  <a:cubicBezTo>
                    <a:pt x="1" y="10"/>
                    <a:pt x="36" y="392"/>
                    <a:pt x="451" y="401"/>
                  </a:cubicBezTo>
                  <a:cubicBezTo>
                    <a:pt x="455" y="401"/>
                    <a:pt x="460" y="401"/>
                    <a:pt x="464" y="401"/>
                  </a:cubicBezTo>
                  <a:cubicBezTo>
                    <a:pt x="865" y="401"/>
                    <a:pt x="930" y="1"/>
                    <a:pt x="9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6" name="Google Shape;3527;p86">
              <a:extLst>
                <a:ext uri="{FF2B5EF4-FFF2-40B4-BE49-F238E27FC236}">
                  <a16:creationId xmlns:a16="http://schemas.microsoft.com/office/drawing/2014/main" id="{BAF77911-30C5-4AF9-95F0-5B14FE5951BD}"/>
                </a:ext>
              </a:extLst>
            </p:cNvPr>
            <p:cNvSpPr/>
            <p:nvPr/>
          </p:nvSpPr>
          <p:spPr>
            <a:xfrm>
              <a:off x="1265750" y="2173850"/>
              <a:ext cx="80625" cy="87450"/>
            </a:xfrm>
            <a:custGeom>
              <a:avLst/>
              <a:gdLst/>
              <a:ahLst/>
              <a:cxnLst/>
              <a:rect l="l" t="t" r="r" b="b"/>
              <a:pathLst>
                <a:path w="3225" h="3498" extrusionOk="0">
                  <a:moveTo>
                    <a:pt x="1422" y="1"/>
                  </a:moveTo>
                  <a:cubicBezTo>
                    <a:pt x="1390" y="1"/>
                    <a:pt x="1356" y="1"/>
                    <a:pt x="1323" y="2"/>
                  </a:cubicBezTo>
                  <a:cubicBezTo>
                    <a:pt x="293" y="37"/>
                    <a:pt x="174" y="694"/>
                    <a:pt x="174" y="694"/>
                  </a:cubicBezTo>
                  <a:cubicBezTo>
                    <a:pt x="58" y="1127"/>
                    <a:pt x="1" y="1575"/>
                    <a:pt x="1" y="2025"/>
                  </a:cubicBezTo>
                  <a:cubicBezTo>
                    <a:pt x="1" y="2367"/>
                    <a:pt x="42" y="2730"/>
                    <a:pt x="227" y="2996"/>
                  </a:cubicBezTo>
                  <a:cubicBezTo>
                    <a:pt x="467" y="3338"/>
                    <a:pt x="646" y="3497"/>
                    <a:pt x="1160" y="3497"/>
                  </a:cubicBezTo>
                  <a:cubicBezTo>
                    <a:pt x="1249" y="3497"/>
                    <a:pt x="1348" y="3493"/>
                    <a:pt x="1459" y="3483"/>
                  </a:cubicBezTo>
                  <a:cubicBezTo>
                    <a:pt x="1467" y="3483"/>
                    <a:pt x="1475" y="3483"/>
                    <a:pt x="1483" y="3483"/>
                  </a:cubicBezTo>
                  <a:cubicBezTo>
                    <a:pt x="2117" y="3483"/>
                    <a:pt x="2357" y="2875"/>
                    <a:pt x="2357" y="2875"/>
                  </a:cubicBezTo>
                  <a:cubicBezTo>
                    <a:pt x="2357" y="2875"/>
                    <a:pt x="2382" y="2881"/>
                    <a:pt x="2416" y="2881"/>
                  </a:cubicBezTo>
                  <a:cubicBezTo>
                    <a:pt x="2478" y="2881"/>
                    <a:pt x="2571" y="2860"/>
                    <a:pt x="2605" y="2736"/>
                  </a:cubicBezTo>
                  <a:cubicBezTo>
                    <a:pt x="3225" y="2400"/>
                    <a:pt x="3088" y="1498"/>
                    <a:pt x="3088" y="1498"/>
                  </a:cubicBezTo>
                  <a:cubicBezTo>
                    <a:pt x="3088" y="1498"/>
                    <a:pt x="2922" y="1127"/>
                    <a:pt x="2889" y="780"/>
                  </a:cubicBezTo>
                  <a:cubicBezTo>
                    <a:pt x="2863" y="491"/>
                    <a:pt x="2386" y="1"/>
                    <a:pt x="1422" y="1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7" name="Google Shape;3528;p86">
              <a:extLst>
                <a:ext uri="{FF2B5EF4-FFF2-40B4-BE49-F238E27FC236}">
                  <a16:creationId xmlns:a16="http://schemas.microsoft.com/office/drawing/2014/main" id="{3C71133E-E3B8-45B7-B2B8-B4E6A5982B32}"/>
                </a:ext>
              </a:extLst>
            </p:cNvPr>
            <p:cNvSpPr/>
            <p:nvPr/>
          </p:nvSpPr>
          <p:spPr>
            <a:xfrm>
              <a:off x="1277775" y="2239400"/>
              <a:ext cx="15625" cy="10125"/>
            </a:xfrm>
            <a:custGeom>
              <a:avLst/>
              <a:gdLst/>
              <a:ahLst/>
              <a:cxnLst/>
              <a:rect l="l" t="t" r="r" b="b"/>
              <a:pathLst>
                <a:path w="625" h="405" extrusionOk="0">
                  <a:moveTo>
                    <a:pt x="1" y="0"/>
                  </a:moveTo>
                  <a:lnTo>
                    <a:pt x="1" y="0"/>
                  </a:lnTo>
                  <a:cubicBezTo>
                    <a:pt x="16" y="196"/>
                    <a:pt x="75" y="391"/>
                    <a:pt x="339" y="404"/>
                  </a:cubicBezTo>
                  <a:cubicBezTo>
                    <a:pt x="515" y="398"/>
                    <a:pt x="624" y="266"/>
                    <a:pt x="591" y="18"/>
                  </a:cubicBezTo>
                  <a:lnTo>
                    <a:pt x="591" y="18"/>
                  </a:lnTo>
                  <a:cubicBezTo>
                    <a:pt x="524" y="22"/>
                    <a:pt x="457" y="24"/>
                    <a:pt x="390" y="24"/>
                  </a:cubicBezTo>
                  <a:cubicBezTo>
                    <a:pt x="259" y="24"/>
                    <a:pt x="130" y="16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8" name="Google Shape;3529;p86">
              <a:extLst>
                <a:ext uri="{FF2B5EF4-FFF2-40B4-BE49-F238E27FC236}">
                  <a16:creationId xmlns:a16="http://schemas.microsoft.com/office/drawing/2014/main" id="{1F818B92-544C-4825-A9E9-6D9800EB1846}"/>
                </a:ext>
              </a:extLst>
            </p:cNvPr>
            <p:cNvSpPr/>
            <p:nvPr/>
          </p:nvSpPr>
          <p:spPr>
            <a:xfrm>
              <a:off x="1290725" y="2205075"/>
              <a:ext cx="17450" cy="5400"/>
            </a:xfrm>
            <a:custGeom>
              <a:avLst/>
              <a:gdLst/>
              <a:ahLst/>
              <a:cxnLst/>
              <a:rect l="l" t="t" r="r" b="b"/>
              <a:pathLst>
                <a:path w="698" h="216" extrusionOk="0">
                  <a:moveTo>
                    <a:pt x="285" y="1"/>
                  </a:moveTo>
                  <a:cubicBezTo>
                    <a:pt x="173" y="1"/>
                    <a:pt x="68" y="33"/>
                    <a:pt x="14" y="104"/>
                  </a:cubicBezTo>
                  <a:cubicBezTo>
                    <a:pt x="1" y="121"/>
                    <a:pt x="21" y="141"/>
                    <a:pt x="36" y="141"/>
                  </a:cubicBezTo>
                  <a:cubicBezTo>
                    <a:pt x="45" y="142"/>
                    <a:pt x="55" y="143"/>
                    <a:pt x="64" y="143"/>
                  </a:cubicBezTo>
                  <a:cubicBezTo>
                    <a:pt x="149" y="143"/>
                    <a:pt x="233" y="104"/>
                    <a:pt x="322" y="104"/>
                  </a:cubicBezTo>
                  <a:cubicBezTo>
                    <a:pt x="326" y="104"/>
                    <a:pt x="331" y="104"/>
                    <a:pt x="335" y="104"/>
                  </a:cubicBezTo>
                  <a:cubicBezTo>
                    <a:pt x="458" y="110"/>
                    <a:pt x="552" y="159"/>
                    <a:pt x="658" y="214"/>
                  </a:cubicBezTo>
                  <a:cubicBezTo>
                    <a:pt x="661" y="215"/>
                    <a:pt x="664" y="216"/>
                    <a:pt x="668" y="216"/>
                  </a:cubicBezTo>
                  <a:cubicBezTo>
                    <a:pt x="684" y="216"/>
                    <a:pt x="697" y="199"/>
                    <a:pt x="688" y="183"/>
                  </a:cubicBezTo>
                  <a:cubicBezTo>
                    <a:pt x="630" y="69"/>
                    <a:pt x="450" y="1"/>
                    <a:pt x="2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9" name="Google Shape;3530;p86">
              <a:extLst>
                <a:ext uri="{FF2B5EF4-FFF2-40B4-BE49-F238E27FC236}">
                  <a16:creationId xmlns:a16="http://schemas.microsoft.com/office/drawing/2014/main" id="{C2D00B72-C638-4985-9A2E-47986E59D1BA}"/>
                </a:ext>
              </a:extLst>
            </p:cNvPr>
            <p:cNvSpPr/>
            <p:nvPr/>
          </p:nvSpPr>
          <p:spPr>
            <a:xfrm>
              <a:off x="1266900" y="2204800"/>
              <a:ext cx="13100" cy="4475"/>
            </a:xfrm>
            <a:custGeom>
              <a:avLst/>
              <a:gdLst/>
              <a:ahLst/>
              <a:cxnLst/>
              <a:rect l="l" t="t" r="r" b="b"/>
              <a:pathLst>
                <a:path w="524" h="179" extrusionOk="0">
                  <a:moveTo>
                    <a:pt x="171" y="1"/>
                  </a:moveTo>
                  <a:cubicBezTo>
                    <a:pt x="117" y="1"/>
                    <a:pt x="65" y="13"/>
                    <a:pt x="21" y="51"/>
                  </a:cubicBezTo>
                  <a:cubicBezTo>
                    <a:pt x="1" y="71"/>
                    <a:pt x="5" y="104"/>
                    <a:pt x="29" y="117"/>
                  </a:cubicBezTo>
                  <a:cubicBezTo>
                    <a:pt x="43" y="125"/>
                    <a:pt x="59" y="128"/>
                    <a:pt x="75" y="128"/>
                  </a:cubicBezTo>
                  <a:cubicBezTo>
                    <a:pt x="87" y="128"/>
                    <a:pt x="99" y="126"/>
                    <a:pt x="111" y="121"/>
                  </a:cubicBezTo>
                  <a:cubicBezTo>
                    <a:pt x="138" y="117"/>
                    <a:pt x="165" y="115"/>
                    <a:pt x="193" y="115"/>
                  </a:cubicBezTo>
                  <a:cubicBezTo>
                    <a:pt x="208" y="115"/>
                    <a:pt x="223" y="116"/>
                    <a:pt x="238" y="117"/>
                  </a:cubicBezTo>
                  <a:cubicBezTo>
                    <a:pt x="330" y="121"/>
                    <a:pt x="405" y="150"/>
                    <a:pt x="493" y="176"/>
                  </a:cubicBezTo>
                  <a:lnTo>
                    <a:pt x="493" y="179"/>
                  </a:lnTo>
                  <a:cubicBezTo>
                    <a:pt x="494" y="179"/>
                    <a:pt x="495" y="179"/>
                    <a:pt x="497" y="179"/>
                  </a:cubicBezTo>
                  <a:cubicBezTo>
                    <a:pt x="510" y="179"/>
                    <a:pt x="521" y="168"/>
                    <a:pt x="523" y="154"/>
                  </a:cubicBezTo>
                  <a:cubicBezTo>
                    <a:pt x="513" y="62"/>
                    <a:pt x="385" y="31"/>
                    <a:pt x="308" y="18"/>
                  </a:cubicBezTo>
                  <a:cubicBezTo>
                    <a:pt x="263" y="9"/>
                    <a:pt x="216" y="1"/>
                    <a:pt x="1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0" name="Google Shape;3531;p86">
              <a:extLst>
                <a:ext uri="{FF2B5EF4-FFF2-40B4-BE49-F238E27FC236}">
                  <a16:creationId xmlns:a16="http://schemas.microsoft.com/office/drawing/2014/main" id="{982DA37E-1F90-43FA-A591-301F92D78CC6}"/>
                </a:ext>
              </a:extLst>
            </p:cNvPr>
            <p:cNvSpPr/>
            <p:nvPr/>
          </p:nvSpPr>
          <p:spPr>
            <a:xfrm>
              <a:off x="1272500" y="2211725"/>
              <a:ext cx="14850" cy="23475"/>
            </a:xfrm>
            <a:custGeom>
              <a:avLst/>
              <a:gdLst/>
              <a:ahLst/>
              <a:cxnLst/>
              <a:rect l="l" t="t" r="r" b="b"/>
              <a:pathLst>
                <a:path w="594" h="939" extrusionOk="0">
                  <a:moveTo>
                    <a:pt x="391" y="1"/>
                  </a:moveTo>
                  <a:cubicBezTo>
                    <a:pt x="354" y="1"/>
                    <a:pt x="316" y="48"/>
                    <a:pt x="341" y="84"/>
                  </a:cubicBezTo>
                  <a:cubicBezTo>
                    <a:pt x="396" y="161"/>
                    <a:pt x="357" y="262"/>
                    <a:pt x="308" y="332"/>
                  </a:cubicBezTo>
                  <a:cubicBezTo>
                    <a:pt x="282" y="374"/>
                    <a:pt x="247" y="409"/>
                    <a:pt x="205" y="440"/>
                  </a:cubicBezTo>
                  <a:cubicBezTo>
                    <a:pt x="166" y="470"/>
                    <a:pt x="115" y="490"/>
                    <a:pt x="80" y="530"/>
                  </a:cubicBezTo>
                  <a:cubicBezTo>
                    <a:pt x="1" y="624"/>
                    <a:pt x="133" y="732"/>
                    <a:pt x="201" y="791"/>
                  </a:cubicBezTo>
                  <a:cubicBezTo>
                    <a:pt x="240" y="824"/>
                    <a:pt x="282" y="855"/>
                    <a:pt x="328" y="879"/>
                  </a:cubicBezTo>
                  <a:cubicBezTo>
                    <a:pt x="379" y="905"/>
                    <a:pt x="440" y="938"/>
                    <a:pt x="497" y="938"/>
                  </a:cubicBezTo>
                  <a:cubicBezTo>
                    <a:pt x="570" y="938"/>
                    <a:pt x="594" y="844"/>
                    <a:pt x="534" y="806"/>
                  </a:cubicBezTo>
                  <a:cubicBezTo>
                    <a:pt x="497" y="789"/>
                    <a:pt x="462" y="776"/>
                    <a:pt x="425" y="767"/>
                  </a:cubicBezTo>
                  <a:cubicBezTo>
                    <a:pt x="390" y="754"/>
                    <a:pt x="357" y="738"/>
                    <a:pt x="326" y="719"/>
                  </a:cubicBezTo>
                  <a:cubicBezTo>
                    <a:pt x="297" y="703"/>
                    <a:pt x="269" y="683"/>
                    <a:pt x="245" y="659"/>
                  </a:cubicBezTo>
                  <a:cubicBezTo>
                    <a:pt x="232" y="647"/>
                    <a:pt x="211" y="630"/>
                    <a:pt x="198" y="611"/>
                  </a:cubicBezTo>
                  <a:lnTo>
                    <a:pt x="198" y="611"/>
                  </a:lnTo>
                  <a:cubicBezTo>
                    <a:pt x="198" y="611"/>
                    <a:pt x="198" y="611"/>
                    <a:pt x="198" y="611"/>
                  </a:cubicBezTo>
                  <a:cubicBezTo>
                    <a:pt x="214" y="602"/>
                    <a:pt x="227" y="593"/>
                    <a:pt x="242" y="585"/>
                  </a:cubicBezTo>
                  <a:cubicBezTo>
                    <a:pt x="273" y="565"/>
                    <a:pt x="302" y="543"/>
                    <a:pt x="328" y="519"/>
                  </a:cubicBezTo>
                  <a:cubicBezTo>
                    <a:pt x="379" y="475"/>
                    <a:pt x="420" y="424"/>
                    <a:pt x="453" y="365"/>
                  </a:cubicBezTo>
                  <a:cubicBezTo>
                    <a:pt x="517" y="249"/>
                    <a:pt x="537" y="97"/>
                    <a:pt x="416" y="9"/>
                  </a:cubicBezTo>
                  <a:cubicBezTo>
                    <a:pt x="408" y="3"/>
                    <a:pt x="399" y="1"/>
                    <a:pt x="391" y="1"/>
                  </a:cubicBezTo>
                  <a:close/>
                </a:path>
              </a:pathLst>
            </a:custGeom>
            <a:solidFill>
              <a:srgbClr val="FD8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1" name="Google Shape;3532;p86">
              <a:extLst>
                <a:ext uri="{FF2B5EF4-FFF2-40B4-BE49-F238E27FC236}">
                  <a16:creationId xmlns:a16="http://schemas.microsoft.com/office/drawing/2014/main" id="{16251B0E-D170-49F3-97F3-6FF92C37C985}"/>
                </a:ext>
              </a:extLst>
            </p:cNvPr>
            <p:cNvSpPr/>
            <p:nvPr/>
          </p:nvSpPr>
          <p:spPr>
            <a:xfrm>
              <a:off x="1268875" y="2216675"/>
              <a:ext cx="7725" cy="6000"/>
            </a:xfrm>
            <a:custGeom>
              <a:avLst/>
              <a:gdLst/>
              <a:ahLst/>
              <a:cxnLst/>
              <a:rect l="l" t="t" r="r" b="b"/>
              <a:pathLst>
                <a:path w="309" h="240" extrusionOk="0">
                  <a:moveTo>
                    <a:pt x="155" y="0"/>
                  </a:moveTo>
                  <a:cubicBezTo>
                    <a:pt x="1" y="0"/>
                    <a:pt x="1" y="239"/>
                    <a:pt x="155" y="239"/>
                  </a:cubicBezTo>
                  <a:cubicBezTo>
                    <a:pt x="308" y="239"/>
                    <a:pt x="308" y="0"/>
                    <a:pt x="1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2" name="Google Shape;3533;p86">
              <a:extLst>
                <a:ext uri="{FF2B5EF4-FFF2-40B4-BE49-F238E27FC236}">
                  <a16:creationId xmlns:a16="http://schemas.microsoft.com/office/drawing/2014/main" id="{9569114F-1717-4E63-992D-E7FAA09F8D50}"/>
                </a:ext>
              </a:extLst>
            </p:cNvPr>
            <p:cNvSpPr/>
            <p:nvPr/>
          </p:nvSpPr>
          <p:spPr>
            <a:xfrm>
              <a:off x="1294025" y="2217375"/>
              <a:ext cx="8425" cy="6500"/>
            </a:xfrm>
            <a:custGeom>
              <a:avLst/>
              <a:gdLst/>
              <a:ahLst/>
              <a:cxnLst/>
              <a:rect l="l" t="t" r="r" b="b"/>
              <a:pathLst>
                <a:path w="337" h="260" extrusionOk="0">
                  <a:moveTo>
                    <a:pt x="170" y="1"/>
                  </a:moveTo>
                  <a:cubicBezTo>
                    <a:pt x="1" y="1"/>
                    <a:pt x="1" y="260"/>
                    <a:pt x="170" y="260"/>
                  </a:cubicBezTo>
                  <a:cubicBezTo>
                    <a:pt x="337" y="260"/>
                    <a:pt x="337" y="1"/>
                    <a:pt x="1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3" name="Google Shape;3534;p86">
              <a:extLst>
                <a:ext uri="{FF2B5EF4-FFF2-40B4-BE49-F238E27FC236}">
                  <a16:creationId xmlns:a16="http://schemas.microsoft.com/office/drawing/2014/main" id="{4977912F-FBF0-41D2-B1E2-5A7335D96E45}"/>
                </a:ext>
              </a:extLst>
            </p:cNvPr>
            <p:cNvSpPr/>
            <p:nvPr/>
          </p:nvSpPr>
          <p:spPr>
            <a:xfrm>
              <a:off x="1271300" y="2168400"/>
              <a:ext cx="79075" cy="51700"/>
            </a:xfrm>
            <a:custGeom>
              <a:avLst/>
              <a:gdLst/>
              <a:ahLst/>
              <a:cxnLst/>
              <a:rect l="l" t="t" r="r" b="b"/>
              <a:pathLst>
                <a:path w="3163" h="2068" extrusionOk="0">
                  <a:moveTo>
                    <a:pt x="1310" y="1"/>
                  </a:moveTo>
                  <a:cubicBezTo>
                    <a:pt x="1094" y="1"/>
                    <a:pt x="881" y="36"/>
                    <a:pt x="679" y="119"/>
                  </a:cubicBezTo>
                  <a:lnTo>
                    <a:pt x="685" y="120"/>
                  </a:lnTo>
                  <a:lnTo>
                    <a:pt x="685" y="120"/>
                  </a:lnTo>
                  <a:cubicBezTo>
                    <a:pt x="590" y="137"/>
                    <a:pt x="496" y="164"/>
                    <a:pt x="405" y="200"/>
                  </a:cubicBezTo>
                  <a:cubicBezTo>
                    <a:pt x="326" y="229"/>
                    <a:pt x="253" y="275"/>
                    <a:pt x="194" y="339"/>
                  </a:cubicBezTo>
                  <a:cubicBezTo>
                    <a:pt x="139" y="409"/>
                    <a:pt x="102" y="495"/>
                    <a:pt x="91" y="585"/>
                  </a:cubicBezTo>
                  <a:cubicBezTo>
                    <a:pt x="0" y="1099"/>
                    <a:pt x="350" y="1652"/>
                    <a:pt x="853" y="1793"/>
                  </a:cubicBezTo>
                  <a:cubicBezTo>
                    <a:pt x="890" y="1681"/>
                    <a:pt x="811" y="1569"/>
                    <a:pt x="743" y="1470"/>
                  </a:cubicBezTo>
                  <a:cubicBezTo>
                    <a:pt x="675" y="1373"/>
                    <a:pt x="620" y="1237"/>
                    <a:pt x="692" y="1145"/>
                  </a:cubicBezTo>
                  <a:lnTo>
                    <a:pt x="692" y="1145"/>
                  </a:lnTo>
                  <a:cubicBezTo>
                    <a:pt x="1077" y="1593"/>
                    <a:pt x="1588" y="1916"/>
                    <a:pt x="2159" y="2067"/>
                  </a:cubicBezTo>
                  <a:cubicBezTo>
                    <a:pt x="2146" y="1955"/>
                    <a:pt x="2043" y="1878"/>
                    <a:pt x="1970" y="1790"/>
                  </a:cubicBezTo>
                  <a:cubicBezTo>
                    <a:pt x="1896" y="1705"/>
                    <a:pt x="1856" y="1556"/>
                    <a:pt x="1951" y="1490"/>
                  </a:cubicBezTo>
                  <a:lnTo>
                    <a:pt x="1951" y="1490"/>
                  </a:lnTo>
                  <a:cubicBezTo>
                    <a:pt x="2225" y="1828"/>
                    <a:pt x="2638" y="2024"/>
                    <a:pt x="3070" y="2024"/>
                  </a:cubicBezTo>
                  <a:cubicBezTo>
                    <a:pt x="3084" y="2024"/>
                    <a:pt x="3098" y="2024"/>
                    <a:pt x="3112" y="2023"/>
                  </a:cubicBezTo>
                  <a:cubicBezTo>
                    <a:pt x="3126" y="1758"/>
                    <a:pt x="3139" y="1490"/>
                    <a:pt x="3150" y="1222"/>
                  </a:cubicBezTo>
                  <a:cubicBezTo>
                    <a:pt x="3159" y="1075"/>
                    <a:pt x="3163" y="921"/>
                    <a:pt x="3112" y="782"/>
                  </a:cubicBezTo>
                  <a:cubicBezTo>
                    <a:pt x="3014" y="512"/>
                    <a:pt x="2726" y="363"/>
                    <a:pt x="2456" y="255"/>
                  </a:cubicBezTo>
                  <a:cubicBezTo>
                    <a:pt x="2093" y="112"/>
                    <a:pt x="1696" y="1"/>
                    <a:pt x="1310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4" name="Google Shape;3535;p86">
              <a:extLst>
                <a:ext uri="{FF2B5EF4-FFF2-40B4-BE49-F238E27FC236}">
                  <a16:creationId xmlns:a16="http://schemas.microsoft.com/office/drawing/2014/main" id="{A87957DC-77CB-408D-B6BD-6D2805512D8D}"/>
                </a:ext>
              </a:extLst>
            </p:cNvPr>
            <p:cNvSpPr/>
            <p:nvPr/>
          </p:nvSpPr>
          <p:spPr>
            <a:xfrm>
              <a:off x="1311550" y="2192725"/>
              <a:ext cx="48050" cy="61625"/>
            </a:xfrm>
            <a:custGeom>
              <a:avLst/>
              <a:gdLst/>
              <a:ahLst/>
              <a:cxnLst/>
              <a:rect l="l" t="t" r="r" b="b"/>
              <a:pathLst>
                <a:path w="1922" h="2465" extrusionOk="0">
                  <a:moveTo>
                    <a:pt x="1448" y="1"/>
                  </a:moveTo>
                  <a:lnTo>
                    <a:pt x="0" y="418"/>
                  </a:lnTo>
                  <a:cubicBezTo>
                    <a:pt x="0" y="418"/>
                    <a:pt x="461" y="1160"/>
                    <a:pt x="407" y="1430"/>
                  </a:cubicBezTo>
                  <a:cubicBezTo>
                    <a:pt x="446" y="1338"/>
                    <a:pt x="547" y="1283"/>
                    <a:pt x="647" y="1283"/>
                  </a:cubicBezTo>
                  <a:cubicBezTo>
                    <a:pt x="688" y="1283"/>
                    <a:pt x="728" y="1292"/>
                    <a:pt x="765" y="1312"/>
                  </a:cubicBezTo>
                  <a:cubicBezTo>
                    <a:pt x="888" y="1380"/>
                    <a:pt x="938" y="1551"/>
                    <a:pt x="879" y="1681"/>
                  </a:cubicBezTo>
                  <a:cubicBezTo>
                    <a:pt x="823" y="1794"/>
                    <a:pt x="708" y="1863"/>
                    <a:pt x="584" y="1863"/>
                  </a:cubicBezTo>
                  <a:cubicBezTo>
                    <a:pt x="566" y="1863"/>
                    <a:pt x="548" y="1862"/>
                    <a:pt x="530" y="1858"/>
                  </a:cubicBezTo>
                  <a:cubicBezTo>
                    <a:pt x="448" y="2061"/>
                    <a:pt x="365" y="2263"/>
                    <a:pt x="284" y="2465"/>
                  </a:cubicBezTo>
                  <a:cubicBezTo>
                    <a:pt x="446" y="2366"/>
                    <a:pt x="639" y="2337"/>
                    <a:pt x="817" y="2278"/>
                  </a:cubicBezTo>
                  <a:cubicBezTo>
                    <a:pt x="1050" y="2199"/>
                    <a:pt x="1261" y="2065"/>
                    <a:pt x="1430" y="1887"/>
                  </a:cubicBezTo>
                  <a:cubicBezTo>
                    <a:pt x="1788" y="1509"/>
                    <a:pt x="1922" y="899"/>
                    <a:pt x="1658" y="449"/>
                  </a:cubicBezTo>
                  <a:cubicBezTo>
                    <a:pt x="1573" y="306"/>
                    <a:pt x="1448" y="167"/>
                    <a:pt x="1448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5" name="Google Shape;3536;p86">
              <a:extLst>
                <a:ext uri="{FF2B5EF4-FFF2-40B4-BE49-F238E27FC236}">
                  <a16:creationId xmlns:a16="http://schemas.microsoft.com/office/drawing/2014/main" id="{8B4FD59B-513B-46F7-A02B-762141A704CB}"/>
                </a:ext>
              </a:extLst>
            </p:cNvPr>
            <p:cNvSpPr/>
            <p:nvPr/>
          </p:nvSpPr>
          <p:spPr>
            <a:xfrm>
              <a:off x="1338725" y="2147850"/>
              <a:ext cx="79025" cy="66800"/>
            </a:xfrm>
            <a:custGeom>
              <a:avLst/>
              <a:gdLst/>
              <a:ahLst/>
              <a:cxnLst/>
              <a:rect l="l" t="t" r="r" b="b"/>
              <a:pathLst>
                <a:path w="3161" h="2672" extrusionOk="0">
                  <a:moveTo>
                    <a:pt x="1988" y="0"/>
                  </a:moveTo>
                  <a:cubicBezTo>
                    <a:pt x="1082" y="0"/>
                    <a:pt x="265" y="592"/>
                    <a:pt x="0" y="1479"/>
                  </a:cubicBezTo>
                  <a:lnTo>
                    <a:pt x="233" y="2164"/>
                  </a:lnTo>
                  <a:cubicBezTo>
                    <a:pt x="590" y="2556"/>
                    <a:pt x="1148" y="2671"/>
                    <a:pt x="1688" y="2671"/>
                  </a:cubicBezTo>
                  <a:cubicBezTo>
                    <a:pt x="1763" y="2671"/>
                    <a:pt x="1837" y="2669"/>
                    <a:pt x="1911" y="2665"/>
                  </a:cubicBezTo>
                  <a:cubicBezTo>
                    <a:pt x="2181" y="2650"/>
                    <a:pt x="2511" y="2566"/>
                    <a:pt x="2574" y="2303"/>
                  </a:cubicBezTo>
                  <a:cubicBezTo>
                    <a:pt x="2612" y="2145"/>
                    <a:pt x="2530" y="1978"/>
                    <a:pt x="2407" y="1870"/>
                  </a:cubicBezTo>
                  <a:cubicBezTo>
                    <a:pt x="2284" y="1765"/>
                    <a:pt x="2128" y="1705"/>
                    <a:pt x="1975" y="1651"/>
                  </a:cubicBezTo>
                  <a:lnTo>
                    <a:pt x="1975" y="1651"/>
                  </a:lnTo>
                  <a:cubicBezTo>
                    <a:pt x="2068" y="1656"/>
                    <a:pt x="2162" y="1659"/>
                    <a:pt x="2256" y="1659"/>
                  </a:cubicBezTo>
                  <a:cubicBezTo>
                    <a:pt x="2418" y="1659"/>
                    <a:pt x="2580" y="1650"/>
                    <a:pt x="2741" y="1631"/>
                  </a:cubicBezTo>
                  <a:cubicBezTo>
                    <a:pt x="2899" y="1613"/>
                    <a:pt x="3093" y="1556"/>
                    <a:pt x="3128" y="1400"/>
                  </a:cubicBezTo>
                  <a:cubicBezTo>
                    <a:pt x="3161" y="1260"/>
                    <a:pt x="3044" y="1128"/>
                    <a:pt x="2921" y="1053"/>
                  </a:cubicBezTo>
                  <a:cubicBezTo>
                    <a:pt x="2612" y="864"/>
                    <a:pt x="2229" y="856"/>
                    <a:pt x="1867" y="851"/>
                  </a:cubicBezTo>
                  <a:cubicBezTo>
                    <a:pt x="2074" y="823"/>
                    <a:pt x="2295" y="787"/>
                    <a:pt x="2454" y="651"/>
                  </a:cubicBezTo>
                  <a:cubicBezTo>
                    <a:pt x="2609" y="513"/>
                    <a:pt x="2662" y="234"/>
                    <a:pt x="2500" y="102"/>
                  </a:cubicBezTo>
                  <a:cubicBezTo>
                    <a:pt x="2432" y="45"/>
                    <a:pt x="2339" y="28"/>
                    <a:pt x="2251" y="17"/>
                  </a:cubicBezTo>
                  <a:cubicBezTo>
                    <a:pt x="2163" y="5"/>
                    <a:pt x="2075" y="0"/>
                    <a:pt x="1988" y="0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6" name="Google Shape;3537;p86">
              <a:extLst>
                <a:ext uri="{FF2B5EF4-FFF2-40B4-BE49-F238E27FC236}">
                  <a16:creationId xmlns:a16="http://schemas.microsoft.com/office/drawing/2014/main" id="{1988F449-2AAB-4FD0-81E1-5DDB1D782288}"/>
                </a:ext>
              </a:extLst>
            </p:cNvPr>
            <p:cNvSpPr/>
            <p:nvPr/>
          </p:nvSpPr>
          <p:spPr>
            <a:xfrm>
              <a:off x="1259050" y="2280800"/>
              <a:ext cx="111000" cy="114950"/>
            </a:xfrm>
            <a:custGeom>
              <a:avLst/>
              <a:gdLst/>
              <a:ahLst/>
              <a:cxnLst/>
              <a:rect l="l" t="t" r="r" b="b"/>
              <a:pathLst>
                <a:path w="4440" h="4598" extrusionOk="0">
                  <a:moveTo>
                    <a:pt x="3477" y="0"/>
                  </a:moveTo>
                  <a:cubicBezTo>
                    <a:pt x="3477" y="0"/>
                    <a:pt x="2706" y="448"/>
                    <a:pt x="1839" y="448"/>
                  </a:cubicBezTo>
                  <a:cubicBezTo>
                    <a:pt x="1805" y="448"/>
                    <a:pt x="1772" y="447"/>
                    <a:pt x="1738" y="446"/>
                  </a:cubicBezTo>
                  <a:cubicBezTo>
                    <a:pt x="1310" y="428"/>
                    <a:pt x="895" y="294"/>
                    <a:pt x="541" y="53"/>
                  </a:cubicBezTo>
                  <a:cubicBezTo>
                    <a:pt x="532" y="57"/>
                    <a:pt x="526" y="59"/>
                    <a:pt x="519" y="64"/>
                  </a:cubicBezTo>
                  <a:cubicBezTo>
                    <a:pt x="378" y="136"/>
                    <a:pt x="308" y="259"/>
                    <a:pt x="251" y="391"/>
                  </a:cubicBezTo>
                  <a:lnTo>
                    <a:pt x="1" y="2203"/>
                  </a:lnTo>
                  <a:cubicBezTo>
                    <a:pt x="1" y="2203"/>
                    <a:pt x="642" y="4509"/>
                    <a:pt x="642" y="4564"/>
                  </a:cubicBezTo>
                  <a:cubicBezTo>
                    <a:pt x="642" y="4591"/>
                    <a:pt x="1460" y="4598"/>
                    <a:pt x="2294" y="4598"/>
                  </a:cubicBezTo>
                  <a:cubicBezTo>
                    <a:pt x="3161" y="4598"/>
                    <a:pt x="4046" y="4590"/>
                    <a:pt x="4046" y="4590"/>
                  </a:cubicBezTo>
                  <a:cubicBezTo>
                    <a:pt x="4046" y="4590"/>
                    <a:pt x="4439" y="3808"/>
                    <a:pt x="4250" y="2220"/>
                  </a:cubicBezTo>
                  <a:cubicBezTo>
                    <a:pt x="4061" y="635"/>
                    <a:pt x="3477" y="0"/>
                    <a:pt x="3477" y="0"/>
                  </a:cubicBezTo>
                  <a:close/>
                </a:path>
              </a:pathLst>
            </a:custGeom>
            <a:solidFill>
              <a:srgbClr val="F464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7" name="Google Shape;3538;p86">
              <a:extLst>
                <a:ext uri="{FF2B5EF4-FFF2-40B4-BE49-F238E27FC236}">
                  <a16:creationId xmlns:a16="http://schemas.microsoft.com/office/drawing/2014/main" id="{8574A29D-EC10-4E39-8BC5-2AE9B2A040BD}"/>
                </a:ext>
              </a:extLst>
            </p:cNvPr>
            <p:cNvSpPr/>
            <p:nvPr/>
          </p:nvSpPr>
          <p:spPr>
            <a:xfrm>
              <a:off x="1346900" y="2381975"/>
              <a:ext cx="30275" cy="28525"/>
            </a:xfrm>
            <a:custGeom>
              <a:avLst/>
              <a:gdLst/>
              <a:ahLst/>
              <a:cxnLst/>
              <a:rect l="l" t="t" r="r" b="b"/>
              <a:pathLst>
                <a:path w="1211" h="1141" extrusionOk="0">
                  <a:moveTo>
                    <a:pt x="721" y="0"/>
                  </a:moveTo>
                  <a:cubicBezTo>
                    <a:pt x="689" y="0"/>
                    <a:pt x="657" y="5"/>
                    <a:pt x="627" y="14"/>
                  </a:cubicBezTo>
                  <a:cubicBezTo>
                    <a:pt x="416" y="60"/>
                    <a:pt x="211" y="135"/>
                    <a:pt x="23" y="238"/>
                  </a:cubicBezTo>
                  <a:lnTo>
                    <a:pt x="209" y="291"/>
                  </a:lnTo>
                  <a:cubicBezTo>
                    <a:pt x="126" y="313"/>
                    <a:pt x="58" y="372"/>
                    <a:pt x="27" y="451"/>
                  </a:cubicBezTo>
                  <a:cubicBezTo>
                    <a:pt x="1" y="532"/>
                    <a:pt x="36" y="633"/>
                    <a:pt x="113" y="664"/>
                  </a:cubicBezTo>
                  <a:cubicBezTo>
                    <a:pt x="138" y="671"/>
                    <a:pt x="165" y="675"/>
                    <a:pt x="192" y="675"/>
                  </a:cubicBezTo>
                  <a:cubicBezTo>
                    <a:pt x="204" y="675"/>
                    <a:pt x="216" y="674"/>
                    <a:pt x="229" y="673"/>
                  </a:cubicBezTo>
                  <a:lnTo>
                    <a:pt x="510" y="657"/>
                  </a:lnTo>
                  <a:lnTo>
                    <a:pt x="510" y="657"/>
                  </a:lnTo>
                  <a:lnTo>
                    <a:pt x="284" y="783"/>
                  </a:lnTo>
                  <a:cubicBezTo>
                    <a:pt x="247" y="802"/>
                    <a:pt x="205" y="842"/>
                    <a:pt x="229" y="875"/>
                  </a:cubicBezTo>
                  <a:cubicBezTo>
                    <a:pt x="244" y="890"/>
                    <a:pt x="263" y="897"/>
                    <a:pt x="284" y="897"/>
                  </a:cubicBezTo>
                  <a:cubicBezTo>
                    <a:pt x="287" y="897"/>
                    <a:pt x="290" y="897"/>
                    <a:pt x="293" y="897"/>
                  </a:cubicBezTo>
                  <a:lnTo>
                    <a:pt x="714" y="897"/>
                  </a:lnTo>
                  <a:cubicBezTo>
                    <a:pt x="725" y="952"/>
                    <a:pt x="651" y="980"/>
                    <a:pt x="596" y="991"/>
                  </a:cubicBezTo>
                  <a:cubicBezTo>
                    <a:pt x="541" y="1002"/>
                    <a:pt x="473" y="1055"/>
                    <a:pt x="506" y="1101"/>
                  </a:cubicBezTo>
                  <a:cubicBezTo>
                    <a:pt x="523" y="1119"/>
                    <a:pt x="550" y="1130"/>
                    <a:pt x="574" y="1130"/>
                  </a:cubicBezTo>
                  <a:cubicBezTo>
                    <a:pt x="644" y="1137"/>
                    <a:pt x="715" y="1140"/>
                    <a:pt x="785" y="1140"/>
                  </a:cubicBezTo>
                  <a:cubicBezTo>
                    <a:pt x="843" y="1140"/>
                    <a:pt x="901" y="1138"/>
                    <a:pt x="958" y="1134"/>
                  </a:cubicBezTo>
                  <a:cubicBezTo>
                    <a:pt x="1024" y="1130"/>
                    <a:pt x="1105" y="1112"/>
                    <a:pt x="1121" y="1044"/>
                  </a:cubicBezTo>
                  <a:cubicBezTo>
                    <a:pt x="1136" y="976"/>
                    <a:pt x="1066" y="921"/>
                    <a:pt x="1002" y="890"/>
                  </a:cubicBezTo>
                  <a:cubicBezTo>
                    <a:pt x="1000" y="837"/>
                    <a:pt x="1061" y="811"/>
                    <a:pt x="1110" y="791"/>
                  </a:cubicBezTo>
                  <a:cubicBezTo>
                    <a:pt x="1158" y="772"/>
                    <a:pt x="1211" y="721"/>
                    <a:pt x="1182" y="677"/>
                  </a:cubicBezTo>
                  <a:cubicBezTo>
                    <a:pt x="1171" y="662"/>
                    <a:pt x="1154" y="649"/>
                    <a:pt x="1134" y="644"/>
                  </a:cubicBezTo>
                  <a:lnTo>
                    <a:pt x="965" y="574"/>
                  </a:lnTo>
                  <a:cubicBezTo>
                    <a:pt x="1024" y="537"/>
                    <a:pt x="1077" y="493"/>
                    <a:pt x="1123" y="442"/>
                  </a:cubicBezTo>
                  <a:cubicBezTo>
                    <a:pt x="1154" y="407"/>
                    <a:pt x="1184" y="363"/>
                    <a:pt x="1176" y="317"/>
                  </a:cubicBezTo>
                  <a:cubicBezTo>
                    <a:pt x="1162" y="252"/>
                    <a:pt x="1087" y="228"/>
                    <a:pt x="1020" y="228"/>
                  </a:cubicBezTo>
                  <a:cubicBezTo>
                    <a:pt x="1012" y="228"/>
                    <a:pt x="1003" y="228"/>
                    <a:pt x="995" y="229"/>
                  </a:cubicBezTo>
                  <a:cubicBezTo>
                    <a:pt x="963" y="232"/>
                    <a:pt x="929" y="237"/>
                    <a:pt x="895" y="237"/>
                  </a:cubicBezTo>
                  <a:cubicBezTo>
                    <a:pt x="854" y="237"/>
                    <a:pt x="815" y="229"/>
                    <a:pt x="785" y="203"/>
                  </a:cubicBezTo>
                  <a:lnTo>
                    <a:pt x="785" y="203"/>
                  </a:lnTo>
                  <a:cubicBezTo>
                    <a:pt x="793" y="206"/>
                    <a:pt x="801" y="208"/>
                    <a:pt x="809" y="208"/>
                  </a:cubicBezTo>
                  <a:cubicBezTo>
                    <a:pt x="853" y="208"/>
                    <a:pt x="896" y="163"/>
                    <a:pt x="892" y="117"/>
                  </a:cubicBezTo>
                  <a:cubicBezTo>
                    <a:pt x="890" y="64"/>
                    <a:pt x="842" y="20"/>
                    <a:pt x="789" y="7"/>
                  </a:cubicBezTo>
                  <a:cubicBezTo>
                    <a:pt x="766" y="3"/>
                    <a:pt x="743" y="0"/>
                    <a:pt x="7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8" name="Google Shape;3539;p86">
              <a:extLst>
                <a:ext uri="{FF2B5EF4-FFF2-40B4-BE49-F238E27FC236}">
                  <a16:creationId xmlns:a16="http://schemas.microsoft.com/office/drawing/2014/main" id="{51A672BC-5E65-4C20-940A-C398C8D6439C}"/>
                </a:ext>
              </a:extLst>
            </p:cNvPr>
            <p:cNvSpPr/>
            <p:nvPr/>
          </p:nvSpPr>
          <p:spPr>
            <a:xfrm>
              <a:off x="1147500" y="2260700"/>
              <a:ext cx="73325" cy="45925"/>
            </a:xfrm>
            <a:custGeom>
              <a:avLst/>
              <a:gdLst/>
              <a:ahLst/>
              <a:cxnLst/>
              <a:rect l="l" t="t" r="r" b="b"/>
              <a:pathLst>
                <a:path w="2933" h="1837" extrusionOk="0">
                  <a:moveTo>
                    <a:pt x="180" y="0"/>
                  </a:moveTo>
                  <a:lnTo>
                    <a:pt x="220" y="88"/>
                  </a:lnTo>
                  <a:cubicBezTo>
                    <a:pt x="240" y="301"/>
                    <a:pt x="178" y="514"/>
                    <a:pt x="48" y="683"/>
                  </a:cubicBezTo>
                  <a:cubicBezTo>
                    <a:pt x="26" y="705"/>
                    <a:pt x="11" y="734"/>
                    <a:pt x="5" y="765"/>
                  </a:cubicBezTo>
                  <a:cubicBezTo>
                    <a:pt x="0" y="817"/>
                    <a:pt x="46" y="855"/>
                    <a:pt x="86" y="883"/>
                  </a:cubicBezTo>
                  <a:lnTo>
                    <a:pt x="1188" y="1623"/>
                  </a:lnTo>
                  <a:cubicBezTo>
                    <a:pt x="1311" y="1705"/>
                    <a:pt x="1434" y="1788"/>
                    <a:pt x="1573" y="1821"/>
                  </a:cubicBezTo>
                  <a:cubicBezTo>
                    <a:pt x="1619" y="1832"/>
                    <a:pt x="1666" y="1837"/>
                    <a:pt x="1712" y="1837"/>
                  </a:cubicBezTo>
                  <a:cubicBezTo>
                    <a:pt x="2000" y="1837"/>
                    <a:pt x="2274" y="1642"/>
                    <a:pt x="2515" y="1454"/>
                  </a:cubicBezTo>
                  <a:cubicBezTo>
                    <a:pt x="2409" y="1421"/>
                    <a:pt x="2409" y="1243"/>
                    <a:pt x="2488" y="1162"/>
                  </a:cubicBezTo>
                  <a:cubicBezTo>
                    <a:pt x="2570" y="1081"/>
                    <a:pt x="2684" y="1061"/>
                    <a:pt x="2789" y="1026"/>
                  </a:cubicBezTo>
                  <a:cubicBezTo>
                    <a:pt x="2820" y="1019"/>
                    <a:pt x="2849" y="1004"/>
                    <a:pt x="2868" y="980"/>
                  </a:cubicBezTo>
                  <a:cubicBezTo>
                    <a:pt x="2932" y="896"/>
                    <a:pt x="2838" y="780"/>
                    <a:pt x="2745" y="738"/>
                  </a:cubicBezTo>
                  <a:cubicBezTo>
                    <a:pt x="2655" y="694"/>
                    <a:pt x="2539" y="639"/>
                    <a:pt x="2545" y="532"/>
                  </a:cubicBezTo>
                  <a:cubicBezTo>
                    <a:pt x="2552" y="486"/>
                    <a:pt x="2572" y="444"/>
                    <a:pt x="2600" y="409"/>
                  </a:cubicBezTo>
                  <a:cubicBezTo>
                    <a:pt x="2697" y="279"/>
                    <a:pt x="2798" y="154"/>
                    <a:pt x="2903" y="33"/>
                  </a:cubicBezTo>
                  <a:lnTo>
                    <a:pt x="2903" y="33"/>
                  </a:lnTo>
                  <a:cubicBezTo>
                    <a:pt x="2444" y="40"/>
                    <a:pt x="1992" y="128"/>
                    <a:pt x="1535" y="165"/>
                  </a:cubicBezTo>
                  <a:cubicBezTo>
                    <a:pt x="1414" y="174"/>
                    <a:pt x="1292" y="180"/>
                    <a:pt x="1170" y="180"/>
                  </a:cubicBezTo>
                  <a:cubicBezTo>
                    <a:pt x="831" y="180"/>
                    <a:pt x="493" y="136"/>
                    <a:pt x="180" y="0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9" name="Google Shape;3540;p86">
              <a:extLst>
                <a:ext uri="{FF2B5EF4-FFF2-40B4-BE49-F238E27FC236}">
                  <a16:creationId xmlns:a16="http://schemas.microsoft.com/office/drawing/2014/main" id="{D6B54027-8195-4116-A386-C78518697615}"/>
                </a:ext>
              </a:extLst>
            </p:cNvPr>
            <p:cNvSpPr/>
            <p:nvPr/>
          </p:nvSpPr>
          <p:spPr>
            <a:xfrm>
              <a:off x="1149850" y="2281125"/>
              <a:ext cx="31000" cy="94225"/>
            </a:xfrm>
            <a:custGeom>
              <a:avLst/>
              <a:gdLst/>
              <a:ahLst/>
              <a:cxnLst/>
              <a:rect l="l" t="t" r="r" b="b"/>
              <a:pathLst>
                <a:path w="1240" h="3769" extrusionOk="0">
                  <a:moveTo>
                    <a:pt x="402" y="0"/>
                  </a:moveTo>
                  <a:cubicBezTo>
                    <a:pt x="106" y="1235"/>
                    <a:pt x="1" y="2504"/>
                    <a:pt x="91" y="3769"/>
                  </a:cubicBezTo>
                  <a:cubicBezTo>
                    <a:pt x="350" y="3538"/>
                    <a:pt x="747" y="3584"/>
                    <a:pt x="1070" y="3461"/>
                  </a:cubicBezTo>
                  <a:cubicBezTo>
                    <a:pt x="1129" y="3437"/>
                    <a:pt x="1189" y="3407"/>
                    <a:pt x="1217" y="3352"/>
                  </a:cubicBezTo>
                  <a:cubicBezTo>
                    <a:pt x="1233" y="3308"/>
                    <a:pt x="1239" y="3262"/>
                    <a:pt x="1235" y="3216"/>
                  </a:cubicBezTo>
                  <a:cubicBezTo>
                    <a:pt x="1204" y="2214"/>
                    <a:pt x="1173" y="1210"/>
                    <a:pt x="1143" y="209"/>
                  </a:cubicBezTo>
                  <a:lnTo>
                    <a:pt x="402" y="0"/>
                  </a:ln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0" name="Google Shape;3541;p86">
              <a:extLst>
                <a:ext uri="{FF2B5EF4-FFF2-40B4-BE49-F238E27FC236}">
                  <a16:creationId xmlns:a16="http://schemas.microsoft.com/office/drawing/2014/main" id="{C606A240-3317-4DA7-9052-BEBE3D33562C}"/>
                </a:ext>
              </a:extLst>
            </p:cNvPr>
            <p:cNvSpPr/>
            <p:nvPr/>
          </p:nvSpPr>
          <p:spPr>
            <a:xfrm>
              <a:off x="1445575" y="2754225"/>
              <a:ext cx="54425" cy="66175"/>
            </a:xfrm>
            <a:custGeom>
              <a:avLst/>
              <a:gdLst/>
              <a:ahLst/>
              <a:cxnLst/>
              <a:rect l="l" t="t" r="r" b="b"/>
              <a:pathLst>
                <a:path w="2177" h="2647" extrusionOk="0">
                  <a:moveTo>
                    <a:pt x="1074" y="1"/>
                  </a:moveTo>
                  <a:lnTo>
                    <a:pt x="0" y="607"/>
                  </a:lnTo>
                  <a:cubicBezTo>
                    <a:pt x="0" y="607"/>
                    <a:pt x="1305" y="2008"/>
                    <a:pt x="1267" y="2032"/>
                  </a:cubicBezTo>
                  <a:cubicBezTo>
                    <a:pt x="780" y="2353"/>
                    <a:pt x="804" y="2647"/>
                    <a:pt x="804" y="2647"/>
                  </a:cubicBezTo>
                  <a:lnTo>
                    <a:pt x="2177" y="1870"/>
                  </a:lnTo>
                  <a:lnTo>
                    <a:pt x="107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1" name="Google Shape;3542;p86">
              <a:extLst>
                <a:ext uri="{FF2B5EF4-FFF2-40B4-BE49-F238E27FC236}">
                  <a16:creationId xmlns:a16="http://schemas.microsoft.com/office/drawing/2014/main" id="{CA2A39DA-B401-49A3-9A14-2E4947453006}"/>
                </a:ext>
              </a:extLst>
            </p:cNvPr>
            <p:cNvSpPr/>
            <p:nvPr/>
          </p:nvSpPr>
          <p:spPr>
            <a:xfrm>
              <a:off x="1278050" y="2408725"/>
              <a:ext cx="9425" cy="142675"/>
            </a:xfrm>
            <a:custGeom>
              <a:avLst/>
              <a:gdLst/>
              <a:ahLst/>
              <a:cxnLst/>
              <a:rect l="l" t="t" r="r" b="b"/>
              <a:pathLst>
                <a:path w="377" h="5707" extrusionOk="0">
                  <a:moveTo>
                    <a:pt x="298" y="1"/>
                  </a:moveTo>
                  <a:cubicBezTo>
                    <a:pt x="267" y="1"/>
                    <a:pt x="238" y="17"/>
                    <a:pt x="231" y="53"/>
                  </a:cubicBezTo>
                  <a:cubicBezTo>
                    <a:pt x="77" y="949"/>
                    <a:pt x="62" y="1885"/>
                    <a:pt x="31" y="2789"/>
                  </a:cubicBezTo>
                  <a:cubicBezTo>
                    <a:pt x="1" y="3734"/>
                    <a:pt x="3" y="4680"/>
                    <a:pt x="40" y="5625"/>
                  </a:cubicBezTo>
                  <a:cubicBezTo>
                    <a:pt x="42" y="5679"/>
                    <a:pt x="86" y="5707"/>
                    <a:pt x="129" y="5707"/>
                  </a:cubicBezTo>
                  <a:cubicBezTo>
                    <a:pt x="172" y="5707"/>
                    <a:pt x="214" y="5679"/>
                    <a:pt x="211" y="5625"/>
                  </a:cubicBezTo>
                  <a:cubicBezTo>
                    <a:pt x="168" y="4698"/>
                    <a:pt x="157" y="3771"/>
                    <a:pt x="185" y="2844"/>
                  </a:cubicBezTo>
                  <a:cubicBezTo>
                    <a:pt x="216" y="1917"/>
                    <a:pt x="334" y="997"/>
                    <a:pt x="374" y="73"/>
                  </a:cubicBezTo>
                  <a:cubicBezTo>
                    <a:pt x="376" y="27"/>
                    <a:pt x="336" y="1"/>
                    <a:pt x="29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2" name="Google Shape;3543;p86">
              <a:extLst>
                <a:ext uri="{FF2B5EF4-FFF2-40B4-BE49-F238E27FC236}">
                  <a16:creationId xmlns:a16="http://schemas.microsoft.com/office/drawing/2014/main" id="{132AEC1C-5A31-4D1F-99F6-F66A4A392FC4}"/>
                </a:ext>
              </a:extLst>
            </p:cNvPr>
            <p:cNvSpPr/>
            <p:nvPr/>
          </p:nvSpPr>
          <p:spPr>
            <a:xfrm>
              <a:off x="1345725" y="2408900"/>
              <a:ext cx="28550" cy="145575"/>
            </a:xfrm>
            <a:custGeom>
              <a:avLst/>
              <a:gdLst/>
              <a:ahLst/>
              <a:cxnLst/>
              <a:rect l="l" t="t" r="r" b="b"/>
              <a:pathLst>
                <a:path w="1142" h="5823" extrusionOk="0">
                  <a:moveTo>
                    <a:pt x="70" y="0"/>
                  </a:moveTo>
                  <a:cubicBezTo>
                    <a:pt x="35" y="0"/>
                    <a:pt x="1" y="31"/>
                    <a:pt x="12" y="74"/>
                  </a:cubicBezTo>
                  <a:cubicBezTo>
                    <a:pt x="107" y="511"/>
                    <a:pt x="329" y="929"/>
                    <a:pt x="450" y="1364"/>
                  </a:cubicBezTo>
                  <a:cubicBezTo>
                    <a:pt x="583" y="1856"/>
                    <a:pt x="676" y="2358"/>
                    <a:pt x="724" y="2866"/>
                  </a:cubicBezTo>
                  <a:cubicBezTo>
                    <a:pt x="821" y="3828"/>
                    <a:pt x="838" y="4805"/>
                    <a:pt x="974" y="5763"/>
                  </a:cubicBezTo>
                  <a:cubicBezTo>
                    <a:pt x="980" y="5804"/>
                    <a:pt x="1014" y="5823"/>
                    <a:pt x="1049" y="5823"/>
                  </a:cubicBezTo>
                  <a:cubicBezTo>
                    <a:pt x="1094" y="5823"/>
                    <a:pt x="1142" y="5792"/>
                    <a:pt x="1139" y="5741"/>
                  </a:cubicBezTo>
                  <a:cubicBezTo>
                    <a:pt x="1126" y="5213"/>
                    <a:pt x="1058" y="4684"/>
                    <a:pt x="1014" y="4159"/>
                  </a:cubicBezTo>
                  <a:cubicBezTo>
                    <a:pt x="972" y="3654"/>
                    <a:pt x="937" y="3147"/>
                    <a:pt x="880" y="2642"/>
                  </a:cubicBezTo>
                  <a:cubicBezTo>
                    <a:pt x="829" y="2194"/>
                    <a:pt x="746" y="1750"/>
                    <a:pt x="627" y="1313"/>
                  </a:cubicBezTo>
                  <a:cubicBezTo>
                    <a:pt x="511" y="891"/>
                    <a:pt x="386" y="384"/>
                    <a:pt x="120" y="28"/>
                  </a:cubicBezTo>
                  <a:cubicBezTo>
                    <a:pt x="107" y="9"/>
                    <a:pt x="88" y="0"/>
                    <a:pt x="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3" name="Google Shape;3544;p86">
              <a:extLst>
                <a:ext uri="{FF2B5EF4-FFF2-40B4-BE49-F238E27FC236}">
                  <a16:creationId xmlns:a16="http://schemas.microsoft.com/office/drawing/2014/main" id="{FF9FD73B-ABEF-4C02-8F68-88F80A8795EA}"/>
                </a:ext>
              </a:extLst>
            </p:cNvPr>
            <p:cNvSpPr/>
            <p:nvPr/>
          </p:nvSpPr>
          <p:spPr>
            <a:xfrm>
              <a:off x="1313575" y="2410875"/>
              <a:ext cx="44100" cy="24725"/>
            </a:xfrm>
            <a:custGeom>
              <a:avLst/>
              <a:gdLst/>
              <a:ahLst/>
              <a:cxnLst/>
              <a:rect l="l" t="t" r="r" b="b"/>
              <a:pathLst>
                <a:path w="1764" h="989" extrusionOk="0">
                  <a:moveTo>
                    <a:pt x="67" y="0"/>
                  </a:moveTo>
                  <a:cubicBezTo>
                    <a:pt x="31" y="0"/>
                    <a:pt x="1" y="35"/>
                    <a:pt x="9" y="75"/>
                  </a:cubicBezTo>
                  <a:lnTo>
                    <a:pt x="9" y="77"/>
                  </a:lnTo>
                  <a:cubicBezTo>
                    <a:pt x="31" y="149"/>
                    <a:pt x="86" y="211"/>
                    <a:pt x="135" y="268"/>
                  </a:cubicBezTo>
                  <a:cubicBezTo>
                    <a:pt x="187" y="329"/>
                    <a:pt x="244" y="389"/>
                    <a:pt x="306" y="443"/>
                  </a:cubicBezTo>
                  <a:cubicBezTo>
                    <a:pt x="545" y="657"/>
                    <a:pt x="828" y="817"/>
                    <a:pt x="1136" y="911"/>
                  </a:cubicBezTo>
                  <a:cubicBezTo>
                    <a:pt x="1267" y="952"/>
                    <a:pt x="1406" y="988"/>
                    <a:pt x="1545" y="988"/>
                  </a:cubicBezTo>
                  <a:cubicBezTo>
                    <a:pt x="1584" y="988"/>
                    <a:pt x="1623" y="986"/>
                    <a:pt x="1661" y="979"/>
                  </a:cubicBezTo>
                  <a:cubicBezTo>
                    <a:pt x="1763" y="963"/>
                    <a:pt x="1727" y="813"/>
                    <a:pt x="1631" y="813"/>
                  </a:cubicBezTo>
                  <a:cubicBezTo>
                    <a:pt x="1625" y="813"/>
                    <a:pt x="1620" y="814"/>
                    <a:pt x="1615" y="815"/>
                  </a:cubicBezTo>
                  <a:cubicBezTo>
                    <a:pt x="1590" y="819"/>
                    <a:pt x="1564" y="821"/>
                    <a:pt x="1539" y="821"/>
                  </a:cubicBezTo>
                  <a:cubicBezTo>
                    <a:pt x="1411" y="821"/>
                    <a:pt x="1273" y="776"/>
                    <a:pt x="1158" y="738"/>
                  </a:cubicBezTo>
                  <a:cubicBezTo>
                    <a:pt x="1017" y="694"/>
                    <a:pt x="881" y="632"/>
                    <a:pt x="754" y="560"/>
                  </a:cubicBezTo>
                  <a:cubicBezTo>
                    <a:pt x="629" y="487"/>
                    <a:pt x="512" y="402"/>
                    <a:pt x="405" y="307"/>
                  </a:cubicBezTo>
                  <a:cubicBezTo>
                    <a:pt x="354" y="261"/>
                    <a:pt x="304" y="213"/>
                    <a:pt x="255" y="162"/>
                  </a:cubicBezTo>
                  <a:cubicBezTo>
                    <a:pt x="207" y="114"/>
                    <a:pt x="159" y="46"/>
                    <a:pt x="97" y="9"/>
                  </a:cubicBezTo>
                  <a:cubicBezTo>
                    <a:pt x="87" y="3"/>
                    <a:pt x="77" y="0"/>
                    <a:pt x="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4" name="Google Shape;3545;p86">
              <a:extLst>
                <a:ext uri="{FF2B5EF4-FFF2-40B4-BE49-F238E27FC236}">
                  <a16:creationId xmlns:a16="http://schemas.microsoft.com/office/drawing/2014/main" id="{016642C5-0D12-4CC1-BE04-B9E19343DA42}"/>
                </a:ext>
              </a:extLst>
            </p:cNvPr>
            <p:cNvSpPr/>
            <p:nvPr/>
          </p:nvSpPr>
          <p:spPr>
            <a:xfrm>
              <a:off x="1323675" y="2408225"/>
              <a:ext cx="31150" cy="20125"/>
            </a:xfrm>
            <a:custGeom>
              <a:avLst/>
              <a:gdLst/>
              <a:ahLst/>
              <a:cxnLst/>
              <a:rect l="l" t="t" r="r" b="b"/>
              <a:pathLst>
                <a:path w="1246" h="805" extrusionOk="0">
                  <a:moveTo>
                    <a:pt x="53" y="0"/>
                  </a:moveTo>
                  <a:cubicBezTo>
                    <a:pt x="36" y="0"/>
                    <a:pt x="23" y="11"/>
                    <a:pt x="18" y="27"/>
                  </a:cubicBezTo>
                  <a:cubicBezTo>
                    <a:pt x="1" y="117"/>
                    <a:pt x="108" y="205"/>
                    <a:pt x="170" y="253"/>
                  </a:cubicBezTo>
                  <a:cubicBezTo>
                    <a:pt x="253" y="317"/>
                    <a:pt x="343" y="376"/>
                    <a:pt x="435" y="426"/>
                  </a:cubicBezTo>
                  <a:lnTo>
                    <a:pt x="1090" y="793"/>
                  </a:lnTo>
                  <a:cubicBezTo>
                    <a:pt x="1103" y="801"/>
                    <a:pt x="1117" y="804"/>
                    <a:pt x="1129" y="804"/>
                  </a:cubicBezTo>
                  <a:cubicBezTo>
                    <a:pt x="1199" y="804"/>
                    <a:pt x="1245" y="700"/>
                    <a:pt x="1169" y="657"/>
                  </a:cubicBezTo>
                  <a:lnTo>
                    <a:pt x="539" y="310"/>
                  </a:lnTo>
                  <a:cubicBezTo>
                    <a:pt x="453" y="262"/>
                    <a:pt x="365" y="216"/>
                    <a:pt x="284" y="161"/>
                  </a:cubicBezTo>
                  <a:cubicBezTo>
                    <a:pt x="244" y="132"/>
                    <a:pt x="205" y="101"/>
                    <a:pt x="168" y="69"/>
                  </a:cubicBezTo>
                  <a:cubicBezTo>
                    <a:pt x="132" y="40"/>
                    <a:pt x="102" y="5"/>
                    <a:pt x="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5" name="Google Shape;3546;p86">
              <a:extLst>
                <a:ext uri="{FF2B5EF4-FFF2-40B4-BE49-F238E27FC236}">
                  <a16:creationId xmlns:a16="http://schemas.microsoft.com/office/drawing/2014/main" id="{F0FD6E04-6913-44BA-B8EA-93D2E3CD1228}"/>
                </a:ext>
              </a:extLst>
            </p:cNvPr>
            <p:cNvSpPr/>
            <p:nvPr/>
          </p:nvSpPr>
          <p:spPr>
            <a:xfrm>
              <a:off x="1268050" y="2299525"/>
              <a:ext cx="9650" cy="7475"/>
            </a:xfrm>
            <a:custGeom>
              <a:avLst/>
              <a:gdLst/>
              <a:ahLst/>
              <a:cxnLst/>
              <a:rect l="l" t="t" r="r" b="b"/>
              <a:pathLst>
                <a:path w="386" h="299" extrusionOk="0">
                  <a:moveTo>
                    <a:pt x="192" y="0"/>
                  </a:moveTo>
                  <a:cubicBezTo>
                    <a:pt x="1" y="0"/>
                    <a:pt x="1" y="299"/>
                    <a:pt x="192" y="299"/>
                  </a:cubicBezTo>
                  <a:cubicBezTo>
                    <a:pt x="385" y="299"/>
                    <a:pt x="385" y="0"/>
                    <a:pt x="1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6" name="Google Shape;3547;p86">
              <a:extLst>
                <a:ext uri="{FF2B5EF4-FFF2-40B4-BE49-F238E27FC236}">
                  <a16:creationId xmlns:a16="http://schemas.microsoft.com/office/drawing/2014/main" id="{8D8763FE-FB4E-46FA-AB00-48049E80DEDC}"/>
                </a:ext>
              </a:extLst>
            </p:cNvPr>
            <p:cNvSpPr/>
            <p:nvPr/>
          </p:nvSpPr>
          <p:spPr>
            <a:xfrm>
              <a:off x="1285475" y="2302325"/>
              <a:ext cx="8800" cy="6875"/>
            </a:xfrm>
            <a:custGeom>
              <a:avLst/>
              <a:gdLst/>
              <a:ahLst/>
              <a:cxnLst/>
              <a:rect l="l" t="t" r="r" b="b"/>
              <a:pathLst>
                <a:path w="352" h="275" extrusionOk="0">
                  <a:moveTo>
                    <a:pt x="176" y="0"/>
                  </a:moveTo>
                  <a:cubicBezTo>
                    <a:pt x="0" y="0"/>
                    <a:pt x="0" y="275"/>
                    <a:pt x="176" y="275"/>
                  </a:cubicBezTo>
                  <a:cubicBezTo>
                    <a:pt x="351" y="275"/>
                    <a:pt x="351" y="0"/>
                    <a:pt x="1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7" name="Google Shape;3548;p86">
              <a:extLst>
                <a:ext uri="{FF2B5EF4-FFF2-40B4-BE49-F238E27FC236}">
                  <a16:creationId xmlns:a16="http://schemas.microsoft.com/office/drawing/2014/main" id="{3D7B274A-82F0-4DDF-8B0D-F987B59545BC}"/>
                </a:ext>
              </a:extLst>
            </p:cNvPr>
            <p:cNvSpPr/>
            <p:nvPr/>
          </p:nvSpPr>
          <p:spPr>
            <a:xfrm>
              <a:off x="1304525" y="2301825"/>
              <a:ext cx="8250" cy="6400"/>
            </a:xfrm>
            <a:custGeom>
              <a:avLst/>
              <a:gdLst/>
              <a:ahLst/>
              <a:cxnLst/>
              <a:rect l="l" t="t" r="r" b="b"/>
              <a:pathLst>
                <a:path w="330" h="256" extrusionOk="0">
                  <a:moveTo>
                    <a:pt x="165" y="0"/>
                  </a:moveTo>
                  <a:cubicBezTo>
                    <a:pt x="0" y="0"/>
                    <a:pt x="0" y="255"/>
                    <a:pt x="165" y="255"/>
                  </a:cubicBezTo>
                  <a:cubicBezTo>
                    <a:pt x="330" y="255"/>
                    <a:pt x="330" y="0"/>
                    <a:pt x="1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8" name="Google Shape;3549;p86">
              <a:extLst>
                <a:ext uri="{FF2B5EF4-FFF2-40B4-BE49-F238E27FC236}">
                  <a16:creationId xmlns:a16="http://schemas.microsoft.com/office/drawing/2014/main" id="{213E4F3F-F061-492A-9610-0DB35C83DC37}"/>
                </a:ext>
              </a:extLst>
            </p:cNvPr>
            <p:cNvSpPr/>
            <p:nvPr/>
          </p:nvSpPr>
          <p:spPr>
            <a:xfrm>
              <a:off x="1327525" y="2301825"/>
              <a:ext cx="8250" cy="6400"/>
            </a:xfrm>
            <a:custGeom>
              <a:avLst/>
              <a:gdLst/>
              <a:ahLst/>
              <a:cxnLst/>
              <a:rect l="l" t="t" r="r" b="b"/>
              <a:pathLst>
                <a:path w="330" h="256" extrusionOk="0">
                  <a:moveTo>
                    <a:pt x="165" y="0"/>
                  </a:moveTo>
                  <a:cubicBezTo>
                    <a:pt x="0" y="0"/>
                    <a:pt x="0" y="255"/>
                    <a:pt x="165" y="255"/>
                  </a:cubicBezTo>
                  <a:cubicBezTo>
                    <a:pt x="330" y="255"/>
                    <a:pt x="330" y="0"/>
                    <a:pt x="1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9" name="Google Shape;3550;p86">
              <a:extLst>
                <a:ext uri="{FF2B5EF4-FFF2-40B4-BE49-F238E27FC236}">
                  <a16:creationId xmlns:a16="http://schemas.microsoft.com/office/drawing/2014/main" id="{1B04E310-4372-4408-8010-17518574352C}"/>
                </a:ext>
              </a:extLst>
            </p:cNvPr>
            <p:cNvSpPr/>
            <p:nvPr/>
          </p:nvSpPr>
          <p:spPr>
            <a:xfrm>
              <a:off x="1344150" y="2299575"/>
              <a:ext cx="7600" cy="5950"/>
            </a:xfrm>
            <a:custGeom>
              <a:avLst/>
              <a:gdLst/>
              <a:ahLst/>
              <a:cxnLst/>
              <a:rect l="l" t="t" r="r" b="b"/>
              <a:pathLst>
                <a:path w="304" h="238" extrusionOk="0">
                  <a:moveTo>
                    <a:pt x="152" y="0"/>
                  </a:moveTo>
                  <a:cubicBezTo>
                    <a:pt x="1" y="0"/>
                    <a:pt x="1" y="237"/>
                    <a:pt x="152" y="237"/>
                  </a:cubicBezTo>
                  <a:cubicBezTo>
                    <a:pt x="304" y="237"/>
                    <a:pt x="304" y="0"/>
                    <a:pt x="15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0" name="Google Shape;3551;p86">
              <a:extLst>
                <a:ext uri="{FF2B5EF4-FFF2-40B4-BE49-F238E27FC236}">
                  <a16:creationId xmlns:a16="http://schemas.microsoft.com/office/drawing/2014/main" id="{AFA9A7DD-C35D-4B6B-9E78-8974CB85F1C0}"/>
                </a:ext>
              </a:extLst>
            </p:cNvPr>
            <p:cNvSpPr/>
            <p:nvPr/>
          </p:nvSpPr>
          <p:spPr>
            <a:xfrm>
              <a:off x="1272075" y="2317250"/>
              <a:ext cx="8425" cy="6500"/>
            </a:xfrm>
            <a:custGeom>
              <a:avLst/>
              <a:gdLst/>
              <a:ahLst/>
              <a:cxnLst/>
              <a:rect l="l" t="t" r="r" b="b"/>
              <a:pathLst>
                <a:path w="337" h="260" extrusionOk="0">
                  <a:moveTo>
                    <a:pt x="167" y="0"/>
                  </a:moveTo>
                  <a:cubicBezTo>
                    <a:pt x="0" y="0"/>
                    <a:pt x="0" y="260"/>
                    <a:pt x="167" y="260"/>
                  </a:cubicBezTo>
                  <a:cubicBezTo>
                    <a:pt x="334" y="260"/>
                    <a:pt x="336" y="0"/>
                    <a:pt x="16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1" name="Google Shape;3552;p86">
              <a:extLst>
                <a:ext uri="{FF2B5EF4-FFF2-40B4-BE49-F238E27FC236}">
                  <a16:creationId xmlns:a16="http://schemas.microsoft.com/office/drawing/2014/main" id="{074A01AC-83C7-45A9-A809-7A0904A474A0}"/>
                </a:ext>
              </a:extLst>
            </p:cNvPr>
            <p:cNvSpPr/>
            <p:nvPr/>
          </p:nvSpPr>
          <p:spPr>
            <a:xfrm>
              <a:off x="1293700" y="2317625"/>
              <a:ext cx="8650" cy="6725"/>
            </a:xfrm>
            <a:custGeom>
              <a:avLst/>
              <a:gdLst/>
              <a:ahLst/>
              <a:cxnLst/>
              <a:rect l="l" t="t" r="r" b="b"/>
              <a:pathLst>
                <a:path w="346" h="269" extrusionOk="0">
                  <a:moveTo>
                    <a:pt x="172" y="1"/>
                  </a:moveTo>
                  <a:cubicBezTo>
                    <a:pt x="1" y="1"/>
                    <a:pt x="1" y="269"/>
                    <a:pt x="172" y="269"/>
                  </a:cubicBezTo>
                  <a:cubicBezTo>
                    <a:pt x="345" y="269"/>
                    <a:pt x="345" y="1"/>
                    <a:pt x="1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2" name="Google Shape;3553;p86">
              <a:extLst>
                <a:ext uri="{FF2B5EF4-FFF2-40B4-BE49-F238E27FC236}">
                  <a16:creationId xmlns:a16="http://schemas.microsoft.com/office/drawing/2014/main" id="{34B82DE6-9DBB-436D-AC0E-62799DD141CE}"/>
                </a:ext>
              </a:extLst>
            </p:cNvPr>
            <p:cNvSpPr/>
            <p:nvPr/>
          </p:nvSpPr>
          <p:spPr>
            <a:xfrm>
              <a:off x="1311275" y="2317200"/>
              <a:ext cx="8850" cy="6875"/>
            </a:xfrm>
            <a:custGeom>
              <a:avLst/>
              <a:gdLst/>
              <a:ahLst/>
              <a:cxnLst/>
              <a:rect l="l" t="t" r="r" b="b"/>
              <a:pathLst>
                <a:path w="354" h="275" extrusionOk="0">
                  <a:moveTo>
                    <a:pt x="178" y="0"/>
                  </a:moveTo>
                  <a:cubicBezTo>
                    <a:pt x="0" y="0"/>
                    <a:pt x="2" y="275"/>
                    <a:pt x="178" y="275"/>
                  </a:cubicBezTo>
                  <a:cubicBezTo>
                    <a:pt x="354" y="275"/>
                    <a:pt x="354" y="0"/>
                    <a:pt x="17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3" name="Google Shape;3554;p86">
              <a:extLst>
                <a:ext uri="{FF2B5EF4-FFF2-40B4-BE49-F238E27FC236}">
                  <a16:creationId xmlns:a16="http://schemas.microsoft.com/office/drawing/2014/main" id="{A9314C6E-7201-496F-92D7-2DB12C31EE75}"/>
                </a:ext>
              </a:extLst>
            </p:cNvPr>
            <p:cNvSpPr/>
            <p:nvPr/>
          </p:nvSpPr>
          <p:spPr>
            <a:xfrm>
              <a:off x="1338775" y="2315975"/>
              <a:ext cx="9150" cy="7175"/>
            </a:xfrm>
            <a:custGeom>
              <a:avLst/>
              <a:gdLst/>
              <a:ahLst/>
              <a:cxnLst/>
              <a:rect l="l" t="t" r="r" b="b"/>
              <a:pathLst>
                <a:path w="366" h="287" extrusionOk="0">
                  <a:moveTo>
                    <a:pt x="183" y="1"/>
                  </a:moveTo>
                  <a:cubicBezTo>
                    <a:pt x="1" y="1"/>
                    <a:pt x="1" y="286"/>
                    <a:pt x="183" y="286"/>
                  </a:cubicBezTo>
                  <a:cubicBezTo>
                    <a:pt x="365" y="286"/>
                    <a:pt x="365" y="1"/>
                    <a:pt x="1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4" name="Google Shape;3555;p86">
              <a:extLst>
                <a:ext uri="{FF2B5EF4-FFF2-40B4-BE49-F238E27FC236}">
                  <a16:creationId xmlns:a16="http://schemas.microsoft.com/office/drawing/2014/main" id="{85182A23-D301-4B9D-ABF9-4B6C330D6FB1}"/>
                </a:ext>
              </a:extLst>
            </p:cNvPr>
            <p:cNvSpPr/>
            <p:nvPr/>
          </p:nvSpPr>
          <p:spPr>
            <a:xfrm>
              <a:off x="1262575" y="2331900"/>
              <a:ext cx="9250" cy="7225"/>
            </a:xfrm>
            <a:custGeom>
              <a:avLst/>
              <a:gdLst/>
              <a:ahLst/>
              <a:cxnLst/>
              <a:rect l="l" t="t" r="r" b="b"/>
              <a:pathLst>
                <a:path w="370" h="289" extrusionOk="0">
                  <a:moveTo>
                    <a:pt x="185" y="1"/>
                  </a:moveTo>
                  <a:cubicBezTo>
                    <a:pt x="0" y="1"/>
                    <a:pt x="0" y="288"/>
                    <a:pt x="185" y="288"/>
                  </a:cubicBezTo>
                  <a:cubicBezTo>
                    <a:pt x="369" y="288"/>
                    <a:pt x="369" y="1"/>
                    <a:pt x="1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5" name="Google Shape;3556;p86">
              <a:extLst>
                <a:ext uri="{FF2B5EF4-FFF2-40B4-BE49-F238E27FC236}">
                  <a16:creationId xmlns:a16="http://schemas.microsoft.com/office/drawing/2014/main" id="{59EECEEB-F8F2-40FA-8E8C-339E0F2885C1}"/>
                </a:ext>
              </a:extLst>
            </p:cNvPr>
            <p:cNvSpPr/>
            <p:nvPr/>
          </p:nvSpPr>
          <p:spPr>
            <a:xfrm>
              <a:off x="1281725" y="2331950"/>
              <a:ext cx="9200" cy="7125"/>
            </a:xfrm>
            <a:custGeom>
              <a:avLst/>
              <a:gdLst/>
              <a:ahLst/>
              <a:cxnLst/>
              <a:rect l="l" t="t" r="r" b="b"/>
              <a:pathLst>
                <a:path w="368" h="285" extrusionOk="0">
                  <a:moveTo>
                    <a:pt x="183" y="1"/>
                  </a:moveTo>
                  <a:cubicBezTo>
                    <a:pt x="1" y="1"/>
                    <a:pt x="1" y="284"/>
                    <a:pt x="183" y="284"/>
                  </a:cubicBezTo>
                  <a:cubicBezTo>
                    <a:pt x="368" y="284"/>
                    <a:pt x="368" y="1"/>
                    <a:pt x="1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6" name="Google Shape;3557;p86">
              <a:extLst>
                <a:ext uri="{FF2B5EF4-FFF2-40B4-BE49-F238E27FC236}">
                  <a16:creationId xmlns:a16="http://schemas.microsoft.com/office/drawing/2014/main" id="{05B6FC8D-FC6C-4317-B148-6254F638E5E2}"/>
                </a:ext>
              </a:extLst>
            </p:cNvPr>
            <p:cNvSpPr/>
            <p:nvPr/>
          </p:nvSpPr>
          <p:spPr>
            <a:xfrm>
              <a:off x="1301925" y="2333675"/>
              <a:ext cx="8425" cy="6500"/>
            </a:xfrm>
            <a:custGeom>
              <a:avLst/>
              <a:gdLst/>
              <a:ahLst/>
              <a:cxnLst/>
              <a:rect l="l" t="t" r="r" b="b"/>
              <a:pathLst>
                <a:path w="337" h="260" extrusionOk="0">
                  <a:moveTo>
                    <a:pt x="170" y="0"/>
                  </a:moveTo>
                  <a:cubicBezTo>
                    <a:pt x="1" y="0"/>
                    <a:pt x="1" y="259"/>
                    <a:pt x="170" y="259"/>
                  </a:cubicBezTo>
                  <a:cubicBezTo>
                    <a:pt x="337" y="259"/>
                    <a:pt x="337" y="0"/>
                    <a:pt x="1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7" name="Google Shape;3558;p86">
              <a:extLst>
                <a:ext uri="{FF2B5EF4-FFF2-40B4-BE49-F238E27FC236}">
                  <a16:creationId xmlns:a16="http://schemas.microsoft.com/office/drawing/2014/main" id="{61A4C236-E9B7-421D-9A46-85EF0AE8E238}"/>
                </a:ext>
              </a:extLst>
            </p:cNvPr>
            <p:cNvSpPr/>
            <p:nvPr/>
          </p:nvSpPr>
          <p:spPr>
            <a:xfrm>
              <a:off x="1322700" y="2333600"/>
              <a:ext cx="9450" cy="7325"/>
            </a:xfrm>
            <a:custGeom>
              <a:avLst/>
              <a:gdLst/>
              <a:ahLst/>
              <a:cxnLst/>
              <a:rect l="l" t="t" r="r" b="b"/>
              <a:pathLst>
                <a:path w="378" h="293" extrusionOk="0">
                  <a:moveTo>
                    <a:pt x="189" y="1"/>
                  </a:moveTo>
                  <a:cubicBezTo>
                    <a:pt x="0" y="1"/>
                    <a:pt x="0" y="293"/>
                    <a:pt x="189" y="293"/>
                  </a:cubicBezTo>
                  <a:cubicBezTo>
                    <a:pt x="376" y="293"/>
                    <a:pt x="378" y="1"/>
                    <a:pt x="1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8" name="Google Shape;3559;p86">
              <a:extLst>
                <a:ext uri="{FF2B5EF4-FFF2-40B4-BE49-F238E27FC236}">
                  <a16:creationId xmlns:a16="http://schemas.microsoft.com/office/drawing/2014/main" id="{A2ECFE7D-D0EC-4F8B-9B4D-DC6987A53B28}"/>
                </a:ext>
              </a:extLst>
            </p:cNvPr>
            <p:cNvSpPr/>
            <p:nvPr/>
          </p:nvSpPr>
          <p:spPr>
            <a:xfrm>
              <a:off x="1352950" y="2332125"/>
              <a:ext cx="10550" cy="8200"/>
            </a:xfrm>
            <a:custGeom>
              <a:avLst/>
              <a:gdLst/>
              <a:ahLst/>
              <a:cxnLst/>
              <a:rect l="l" t="t" r="r" b="b"/>
              <a:pathLst>
                <a:path w="422" h="328" extrusionOk="0">
                  <a:moveTo>
                    <a:pt x="211" y="1"/>
                  </a:moveTo>
                  <a:cubicBezTo>
                    <a:pt x="0" y="1"/>
                    <a:pt x="0" y="328"/>
                    <a:pt x="211" y="328"/>
                  </a:cubicBezTo>
                  <a:cubicBezTo>
                    <a:pt x="422" y="328"/>
                    <a:pt x="422" y="1"/>
                    <a:pt x="2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9" name="Google Shape;3560;p86">
              <a:extLst>
                <a:ext uri="{FF2B5EF4-FFF2-40B4-BE49-F238E27FC236}">
                  <a16:creationId xmlns:a16="http://schemas.microsoft.com/office/drawing/2014/main" id="{1C07AD75-2154-4978-B909-2DF5EF7148A6}"/>
                </a:ext>
              </a:extLst>
            </p:cNvPr>
            <p:cNvSpPr/>
            <p:nvPr/>
          </p:nvSpPr>
          <p:spPr>
            <a:xfrm>
              <a:off x="1270750" y="2349300"/>
              <a:ext cx="9200" cy="7125"/>
            </a:xfrm>
            <a:custGeom>
              <a:avLst/>
              <a:gdLst/>
              <a:ahLst/>
              <a:cxnLst/>
              <a:rect l="l" t="t" r="r" b="b"/>
              <a:pathLst>
                <a:path w="368" h="285" extrusionOk="0">
                  <a:moveTo>
                    <a:pt x="183" y="1"/>
                  </a:moveTo>
                  <a:cubicBezTo>
                    <a:pt x="1" y="1"/>
                    <a:pt x="1" y="284"/>
                    <a:pt x="183" y="284"/>
                  </a:cubicBezTo>
                  <a:cubicBezTo>
                    <a:pt x="367" y="284"/>
                    <a:pt x="367" y="1"/>
                    <a:pt x="1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0" name="Google Shape;3561;p86">
              <a:extLst>
                <a:ext uri="{FF2B5EF4-FFF2-40B4-BE49-F238E27FC236}">
                  <a16:creationId xmlns:a16="http://schemas.microsoft.com/office/drawing/2014/main" id="{67EFAC6A-2EA0-4612-9E0A-470B7BD6C656}"/>
                </a:ext>
              </a:extLst>
            </p:cNvPr>
            <p:cNvSpPr/>
            <p:nvPr/>
          </p:nvSpPr>
          <p:spPr>
            <a:xfrm>
              <a:off x="1291825" y="2349525"/>
              <a:ext cx="9525" cy="7400"/>
            </a:xfrm>
            <a:custGeom>
              <a:avLst/>
              <a:gdLst/>
              <a:ahLst/>
              <a:cxnLst/>
              <a:rect l="l" t="t" r="r" b="b"/>
              <a:pathLst>
                <a:path w="381" h="296" extrusionOk="0">
                  <a:moveTo>
                    <a:pt x="190" y="1"/>
                  </a:moveTo>
                  <a:cubicBezTo>
                    <a:pt x="1" y="1"/>
                    <a:pt x="1" y="295"/>
                    <a:pt x="190" y="295"/>
                  </a:cubicBezTo>
                  <a:cubicBezTo>
                    <a:pt x="381" y="295"/>
                    <a:pt x="381" y="1"/>
                    <a:pt x="1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1" name="Google Shape;3562;p86">
              <a:extLst>
                <a:ext uri="{FF2B5EF4-FFF2-40B4-BE49-F238E27FC236}">
                  <a16:creationId xmlns:a16="http://schemas.microsoft.com/office/drawing/2014/main" id="{755FCEC4-1DDB-406D-8F3B-66B8C800EC1C}"/>
                </a:ext>
              </a:extLst>
            </p:cNvPr>
            <p:cNvSpPr/>
            <p:nvPr/>
          </p:nvSpPr>
          <p:spPr>
            <a:xfrm>
              <a:off x="1311350" y="2349775"/>
              <a:ext cx="9050" cy="7475"/>
            </a:xfrm>
            <a:custGeom>
              <a:avLst/>
              <a:gdLst/>
              <a:ahLst/>
              <a:cxnLst/>
              <a:rect l="l" t="t" r="r" b="b"/>
              <a:pathLst>
                <a:path w="362" h="299" extrusionOk="0">
                  <a:moveTo>
                    <a:pt x="191" y="0"/>
                  </a:moveTo>
                  <a:cubicBezTo>
                    <a:pt x="148" y="0"/>
                    <a:pt x="104" y="22"/>
                    <a:pt x="74" y="76"/>
                  </a:cubicBezTo>
                  <a:cubicBezTo>
                    <a:pt x="1" y="205"/>
                    <a:pt x="118" y="298"/>
                    <a:pt x="221" y="298"/>
                  </a:cubicBezTo>
                  <a:cubicBezTo>
                    <a:pt x="282" y="298"/>
                    <a:pt x="338" y="266"/>
                    <a:pt x="349" y="191"/>
                  </a:cubicBezTo>
                  <a:cubicBezTo>
                    <a:pt x="362" y="87"/>
                    <a:pt x="276" y="0"/>
                    <a:pt x="1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2" name="Google Shape;3563;p86">
              <a:extLst>
                <a:ext uri="{FF2B5EF4-FFF2-40B4-BE49-F238E27FC236}">
                  <a16:creationId xmlns:a16="http://schemas.microsoft.com/office/drawing/2014/main" id="{A0E7CE71-346D-41C3-A11E-B86622F70412}"/>
                </a:ext>
              </a:extLst>
            </p:cNvPr>
            <p:cNvSpPr/>
            <p:nvPr/>
          </p:nvSpPr>
          <p:spPr>
            <a:xfrm>
              <a:off x="1340475" y="2347675"/>
              <a:ext cx="10675" cy="8250"/>
            </a:xfrm>
            <a:custGeom>
              <a:avLst/>
              <a:gdLst/>
              <a:ahLst/>
              <a:cxnLst/>
              <a:rect l="l" t="t" r="r" b="b"/>
              <a:pathLst>
                <a:path w="427" h="330" extrusionOk="0">
                  <a:moveTo>
                    <a:pt x="214" y="0"/>
                  </a:moveTo>
                  <a:cubicBezTo>
                    <a:pt x="1" y="0"/>
                    <a:pt x="1" y="330"/>
                    <a:pt x="214" y="330"/>
                  </a:cubicBezTo>
                  <a:cubicBezTo>
                    <a:pt x="427" y="330"/>
                    <a:pt x="427" y="0"/>
                    <a:pt x="2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3" name="Google Shape;3564;p86">
              <a:extLst>
                <a:ext uri="{FF2B5EF4-FFF2-40B4-BE49-F238E27FC236}">
                  <a16:creationId xmlns:a16="http://schemas.microsoft.com/office/drawing/2014/main" id="{429A6EAB-D4DD-4733-B0BC-1C92DAFF03EB}"/>
                </a:ext>
              </a:extLst>
            </p:cNvPr>
            <p:cNvSpPr/>
            <p:nvPr/>
          </p:nvSpPr>
          <p:spPr>
            <a:xfrm>
              <a:off x="1362650" y="2348875"/>
              <a:ext cx="7500" cy="5850"/>
            </a:xfrm>
            <a:custGeom>
              <a:avLst/>
              <a:gdLst/>
              <a:ahLst/>
              <a:cxnLst/>
              <a:rect l="l" t="t" r="r" b="b"/>
              <a:pathLst>
                <a:path w="300" h="234" extrusionOk="0">
                  <a:moveTo>
                    <a:pt x="150" y="0"/>
                  </a:moveTo>
                  <a:cubicBezTo>
                    <a:pt x="1" y="0"/>
                    <a:pt x="1" y="233"/>
                    <a:pt x="150" y="233"/>
                  </a:cubicBezTo>
                  <a:cubicBezTo>
                    <a:pt x="300" y="233"/>
                    <a:pt x="300" y="0"/>
                    <a:pt x="1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4" name="Google Shape;3565;p86">
              <a:extLst>
                <a:ext uri="{FF2B5EF4-FFF2-40B4-BE49-F238E27FC236}">
                  <a16:creationId xmlns:a16="http://schemas.microsoft.com/office/drawing/2014/main" id="{2BEBCDE8-4F17-455C-BD14-2ED5B667CEF9}"/>
                </a:ext>
              </a:extLst>
            </p:cNvPr>
            <p:cNvSpPr/>
            <p:nvPr/>
          </p:nvSpPr>
          <p:spPr>
            <a:xfrm>
              <a:off x="1278175" y="2365075"/>
              <a:ext cx="10600" cy="8250"/>
            </a:xfrm>
            <a:custGeom>
              <a:avLst/>
              <a:gdLst/>
              <a:ahLst/>
              <a:cxnLst/>
              <a:rect l="l" t="t" r="r" b="b"/>
              <a:pathLst>
                <a:path w="424" h="330" extrusionOk="0">
                  <a:moveTo>
                    <a:pt x="213" y="0"/>
                  </a:moveTo>
                  <a:cubicBezTo>
                    <a:pt x="0" y="0"/>
                    <a:pt x="0" y="330"/>
                    <a:pt x="213" y="330"/>
                  </a:cubicBezTo>
                  <a:cubicBezTo>
                    <a:pt x="424" y="330"/>
                    <a:pt x="424" y="0"/>
                    <a:pt x="2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5" name="Google Shape;3566;p86">
              <a:extLst>
                <a:ext uri="{FF2B5EF4-FFF2-40B4-BE49-F238E27FC236}">
                  <a16:creationId xmlns:a16="http://schemas.microsoft.com/office/drawing/2014/main" id="{1948B673-8AE1-4EE7-86F4-93494897CF6E}"/>
                </a:ext>
              </a:extLst>
            </p:cNvPr>
            <p:cNvSpPr/>
            <p:nvPr/>
          </p:nvSpPr>
          <p:spPr>
            <a:xfrm>
              <a:off x="1303250" y="2368100"/>
              <a:ext cx="10075" cy="7750"/>
            </a:xfrm>
            <a:custGeom>
              <a:avLst/>
              <a:gdLst/>
              <a:ahLst/>
              <a:cxnLst/>
              <a:rect l="l" t="t" r="r" b="b"/>
              <a:pathLst>
                <a:path w="403" h="310" extrusionOk="0">
                  <a:moveTo>
                    <a:pt x="201" y="0"/>
                  </a:moveTo>
                  <a:cubicBezTo>
                    <a:pt x="1" y="0"/>
                    <a:pt x="1" y="310"/>
                    <a:pt x="201" y="310"/>
                  </a:cubicBezTo>
                  <a:cubicBezTo>
                    <a:pt x="400" y="310"/>
                    <a:pt x="403" y="0"/>
                    <a:pt x="2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6" name="Google Shape;3567;p86">
              <a:extLst>
                <a:ext uri="{FF2B5EF4-FFF2-40B4-BE49-F238E27FC236}">
                  <a16:creationId xmlns:a16="http://schemas.microsoft.com/office/drawing/2014/main" id="{B496E512-92F5-4AA3-9B32-5A389E49A239}"/>
                </a:ext>
              </a:extLst>
            </p:cNvPr>
            <p:cNvSpPr/>
            <p:nvPr/>
          </p:nvSpPr>
          <p:spPr>
            <a:xfrm>
              <a:off x="1325825" y="2364800"/>
              <a:ext cx="9250" cy="7950"/>
            </a:xfrm>
            <a:custGeom>
              <a:avLst/>
              <a:gdLst/>
              <a:ahLst/>
              <a:cxnLst/>
              <a:rect l="l" t="t" r="r" b="b"/>
              <a:pathLst>
                <a:path w="370" h="318" extrusionOk="0">
                  <a:moveTo>
                    <a:pt x="185" y="0"/>
                  </a:moveTo>
                  <a:cubicBezTo>
                    <a:pt x="129" y="0"/>
                    <a:pt x="74" y="30"/>
                    <a:pt x="46" y="97"/>
                  </a:cubicBezTo>
                  <a:cubicBezTo>
                    <a:pt x="1" y="204"/>
                    <a:pt x="89" y="317"/>
                    <a:pt x="193" y="317"/>
                  </a:cubicBezTo>
                  <a:cubicBezTo>
                    <a:pt x="219" y="317"/>
                    <a:pt x="246" y="310"/>
                    <a:pt x="273" y="295"/>
                  </a:cubicBezTo>
                  <a:lnTo>
                    <a:pt x="297" y="279"/>
                  </a:lnTo>
                  <a:cubicBezTo>
                    <a:pt x="345" y="251"/>
                    <a:pt x="369" y="194"/>
                    <a:pt x="354" y="139"/>
                  </a:cubicBezTo>
                  <a:lnTo>
                    <a:pt x="345" y="114"/>
                  </a:lnTo>
                  <a:cubicBezTo>
                    <a:pt x="319" y="42"/>
                    <a:pt x="251" y="0"/>
                    <a:pt x="1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7" name="Google Shape;3568;p86">
              <a:extLst>
                <a:ext uri="{FF2B5EF4-FFF2-40B4-BE49-F238E27FC236}">
                  <a16:creationId xmlns:a16="http://schemas.microsoft.com/office/drawing/2014/main" id="{05A1DB71-C1F5-4247-84A2-DEABF456F46A}"/>
                </a:ext>
              </a:extLst>
            </p:cNvPr>
            <p:cNvSpPr/>
            <p:nvPr/>
          </p:nvSpPr>
          <p:spPr>
            <a:xfrm>
              <a:off x="1351025" y="2366875"/>
              <a:ext cx="9475" cy="7325"/>
            </a:xfrm>
            <a:custGeom>
              <a:avLst/>
              <a:gdLst/>
              <a:ahLst/>
              <a:cxnLst/>
              <a:rect l="l" t="t" r="r" b="b"/>
              <a:pathLst>
                <a:path w="379" h="293" extrusionOk="0">
                  <a:moveTo>
                    <a:pt x="189" y="1"/>
                  </a:moveTo>
                  <a:cubicBezTo>
                    <a:pt x="0" y="1"/>
                    <a:pt x="0" y="293"/>
                    <a:pt x="189" y="293"/>
                  </a:cubicBezTo>
                  <a:cubicBezTo>
                    <a:pt x="376" y="293"/>
                    <a:pt x="378" y="1"/>
                    <a:pt x="1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8" name="Google Shape;3569;p86">
              <a:extLst>
                <a:ext uri="{FF2B5EF4-FFF2-40B4-BE49-F238E27FC236}">
                  <a16:creationId xmlns:a16="http://schemas.microsoft.com/office/drawing/2014/main" id="{507B0495-8A65-46DD-8506-2629142C8A4A}"/>
                </a:ext>
              </a:extLst>
            </p:cNvPr>
            <p:cNvSpPr/>
            <p:nvPr/>
          </p:nvSpPr>
          <p:spPr>
            <a:xfrm>
              <a:off x="1286850" y="2382750"/>
              <a:ext cx="9625" cy="7550"/>
            </a:xfrm>
            <a:custGeom>
              <a:avLst/>
              <a:gdLst/>
              <a:ahLst/>
              <a:cxnLst/>
              <a:rect l="l" t="t" r="r" b="b"/>
              <a:pathLst>
                <a:path w="385" h="302" extrusionOk="0">
                  <a:moveTo>
                    <a:pt x="191" y="0"/>
                  </a:moveTo>
                  <a:cubicBezTo>
                    <a:pt x="0" y="0"/>
                    <a:pt x="0" y="301"/>
                    <a:pt x="191" y="301"/>
                  </a:cubicBezTo>
                  <a:cubicBezTo>
                    <a:pt x="384" y="301"/>
                    <a:pt x="384" y="0"/>
                    <a:pt x="1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9" name="Google Shape;3570;p86">
              <a:extLst>
                <a:ext uri="{FF2B5EF4-FFF2-40B4-BE49-F238E27FC236}">
                  <a16:creationId xmlns:a16="http://schemas.microsoft.com/office/drawing/2014/main" id="{A0AAF8C8-C4CC-4209-91C4-21D296183833}"/>
                </a:ext>
              </a:extLst>
            </p:cNvPr>
            <p:cNvSpPr/>
            <p:nvPr/>
          </p:nvSpPr>
          <p:spPr>
            <a:xfrm>
              <a:off x="1318350" y="2383725"/>
              <a:ext cx="8925" cy="6950"/>
            </a:xfrm>
            <a:custGeom>
              <a:avLst/>
              <a:gdLst/>
              <a:ahLst/>
              <a:cxnLst/>
              <a:rect l="l" t="t" r="r" b="b"/>
              <a:pathLst>
                <a:path w="357" h="278" extrusionOk="0">
                  <a:moveTo>
                    <a:pt x="178" y="1"/>
                  </a:moveTo>
                  <a:cubicBezTo>
                    <a:pt x="1" y="1"/>
                    <a:pt x="1" y="278"/>
                    <a:pt x="178" y="278"/>
                  </a:cubicBezTo>
                  <a:cubicBezTo>
                    <a:pt x="356" y="278"/>
                    <a:pt x="356" y="1"/>
                    <a:pt x="1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70" name="Google Shape;3571;p86">
              <a:extLst>
                <a:ext uri="{FF2B5EF4-FFF2-40B4-BE49-F238E27FC236}">
                  <a16:creationId xmlns:a16="http://schemas.microsoft.com/office/drawing/2014/main" id="{07B1B651-3054-4224-8A1C-13E9C6DCD935}"/>
                </a:ext>
              </a:extLst>
            </p:cNvPr>
            <p:cNvSpPr/>
            <p:nvPr/>
          </p:nvSpPr>
          <p:spPr>
            <a:xfrm>
              <a:off x="1335325" y="2381200"/>
              <a:ext cx="11775" cy="9150"/>
            </a:xfrm>
            <a:custGeom>
              <a:avLst/>
              <a:gdLst/>
              <a:ahLst/>
              <a:cxnLst/>
              <a:rect l="l" t="t" r="r" b="b"/>
              <a:pathLst>
                <a:path w="471" h="366" extrusionOk="0">
                  <a:moveTo>
                    <a:pt x="235" y="1"/>
                  </a:moveTo>
                  <a:cubicBezTo>
                    <a:pt x="0" y="1"/>
                    <a:pt x="2" y="365"/>
                    <a:pt x="235" y="365"/>
                  </a:cubicBezTo>
                  <a:cubicBezTo>
                    <a:pt x="470" y="365"/>
                    <a:pt x="470" y="1"/>
                    <a:pt x="23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71" name="Google Shape;3572;p86">
              <a:extLst>
                <a:ext uri="{FF2B5EF4-FFF2-40B4-BE49-F238E27FC236}">
                  <a16:creationId xmlns:a16="http://schemas.microsoft.com/office/drawing/2014/main" id="{67B48A5C-1B43-427D-B8CF-A4492E2658B2}"/>
                </a:ext>
              </a:extLst>
            </p:cNvPr>
            <p:cNvSpPr/>
            <p:nvPr/>
          </p:nvSpPr>
          <p:spPr>
            <a:xfrm>
              <a:off x="1222925" y="2361250"/>
              <a:ext cx="106825" cy="44250"/>
            </a:xfrm>
            <a:custGeom>
              <a:avLst/>
              <a:gdLst/>
              <a:ahLst/>
              <a:cxnLst/>
              <a:rect l="l" t="t" r="r" b="b"/>
              <a:pathLst>
                <a:path w="4273" h="1770" extrusionOk="0">
                  <a:moveTo>
                    <a:pt x="3254" y="1"/>
                  </a:moveTo>
                  <a:cubicBezTo>
                    <a:pt x="3177" y="1"/>
                    <a:pt x="3097" y="5"/>
                    <a:pt x="3016" y="13"/>
                  </a:cubicBezTo>
                  <a:cubicBezTo>
                    <a:pt x="2364" y="311"/>
                    <a:pt x="695" y="1058"/>
                    <a:pt x="1" y="1185"/>
                  </a:cubicBezTo>
                  <a:cubicBezTo>
                    <a:pt x="38" y="1429"/>
                    <a:pt x="124" y="1724"/>
                    <a:pt x="370" y="1765"/>
                  </a:cubicBezTo>
                  <a:cubicBezTo>
                    <a:pt x="396" y="1768"/>
                    <a:pt x="423" y="1770"/>
                    <a:pt x="449" y="1770"/>
                  </a:cubicBezTo>
                  <a:cubicBezTo>
                    <a:pt x="480" y="1770"/>
                    <a:pt x="510" y="1768"/>
                    <a:pt x="541" y="1763"/>
                  </a:cubicBezTo>
                  <a:cubicBezTo>
                    <a:pt x="1556" y="1658"/>
                    <a:pt x="2568" y="1515"/>
                    <a:pt x="3576" y="1333"/>
                  </a:cubicBezTo>
                  <a:lnTo>
                    <a:pt x="3611" y="1326"/>
                  </a:lnTo>
                  <a:cubicBezTo>
                    <a:pt x="3710" y="1271"/>
                    <a:pt x="3807" y="1207"/>
                    <a:pt x="3897" y="1139"/>
                  </a:cubicBezTo>
                  <a:cubicBezTo>
                    <a:pt x="4178" y="918"/>
                    <a:pt x="4272" y="645"/>
                    <a:pt x="4046" y="362"/>
                  </a:cubicBezTo>
                  <a:cubicBezTo>
                    <a:pt x="3818" y="73"/>
                    <a:pt x="3551" y="1"/>
                    <a:pt x="3254" y="1"/>
                  </a:cubicBezTo>
                  <a:close/>
                </a:path>
              </a:pathLst>
            </a:custGeom>
            <a:solidFill>
              <a:srgbClr val="F464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72" name="Google Shape;3573;p86">
              <a:extLst>
                <a:ext uri="{FF2B5EF4-FFF2-40B4-BE49-F238E27FC236}">
                  <a16:creationId xmlns:a16="http://schemas.microsoft.com/office/drawing/2014/main" id="{61565FF2-83B7-44CE-A6EC-6CD46B05FB9C}"/>
                </a:ext>
              </a:extLst>
            </p:cNvPr>
            <p:cNvSpPr/>
            <p:nvPr/>
          </p:nvSpPr>
          <p:spPr>
            <a:xfrm>
              <a:off x="1285525" y="2285900"/>
              <a:ext cx="76000" cy="107175"/>
            </a:xfrm>
            <a:custGeom>
              <a:avLst/>
              <a:gdLst/>
              <a:ahLst/>
              <a:cxnLst/>
              <a:rect l="l" t="t" r="r" b="b"/>
              <a:pathLst>
                <a:path w="3040" h="4287" extrusionOk="0">
                  <a:moveTo>
                    <a:pt x="2276" y="0"/>
                  </a:moveTo>
                  <a:cubicBezTo>
                    <a:pt x="1551" y="0"/>
                    <a:pt x="74" y="3283"/>
                    <a:pt x="60" y="3325"/>
                  </a:cubicBezTo>
                  <a:cubicBezTo>
                    <a:pt x="60" y="3325"/>
                    <a:pt x="0" y="4287"/>
                    <a:pt x="718" y="4287"/>
                  </a:cubicBezTo>
                  <a:cubicBezTo>
                    <a:pt x="873" y="4287"/>
                    <a:pt x="1065" y="4241"/>
                    <a:pt x="1303" y="4131"/>
                  </a:cubicBezTo>
                  <a:cubicBezTo>
                    <a:pt x="2636" y="3516"/>
                    <a:pt x="3040" y="246"/>
                    <a:pt x="2346" y="11"/>
                  </a:cubicBezTo>
                  <a:cubicBezTo>
                    <a:pt x="2323" y="4"/>
                    <a:pt x="2300" y="0"/>
                    <a:pt x="2276" y="0"/>
                  </a:cubicBezTo>
                  <a:close/>
                </a:path>
              </a:pathLst>
            </a:custGeom>
            <a:solidFill>
              <a:srgbClr val="F464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</p:grpSp>
      <p:pic>
        <p:nvPicPr>
          <p:cNvPr id="9" name="Grafik 8">
            <a:extLst>
              <a:ext uri="{FF2B5EF4-FFF2-40B4-BE49-F238E27FC236}">
                <a16:creationId xmlns:a16="http://schemas.microsoft.com/office/drawing/2014/main" id="{9987D4DB-8784-C045-B372-1DA549C02E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-10462" t="-9914" r="13" b="-9499"/>
          <a:stretch/>
        </p:blipFill>
        <p:spPr>
          <a:xfrm>
            <a:off x="3282679" y="6754260"/>
            <a:ext cx="3517325" cy="389773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4014253-C308-404D-BE9C-41F78497A0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-6111" t="-11520" r="-4337" b="-10100"/>
          <a:stretch/>
        </p:blipFill>
        <p:spPr>
          <a:xfrm>
            <a:off x="86903" y="3802143"/>
            <a:ext cx="4134533" cy="4666406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A5BB92BF-FB97-D343-ACF9-6B792F340B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12527" t="27893"/>
          <a:stretch/>
        </p:blipFill>
        <p:spPr>
          <a:xfrm>
            <a:off x="0" y="0"/>
            <a:ext cx="4399002" cy="3716800"/>
          </a:xfrm>
          <a:prstGeom prst="rect">
            <a:avLst/>
          </a:prstGeom>
        </p:spPr>
      </p:pic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9B925E54-8988-41D1-B609-9D5F657B7A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2923" y="2838807"/>
            <a:ext cx="3673297" cy="490738"/>
          </a:xfrm>
        </p:spPr>
        <p:txBody>
          <a:bodyPr rtlCol="0">
            <a:normAutofit/>
          </a:bodyPr>
          <a:lstStyle>
            <a:lvl1pPr marL="0" indent="0" algn="ctr">
              <a:buNone/>
              <a:defRPr sz="255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de-DE" noProof="0"/>
              <a:t>Zum Bearbeiten klicken</a:t>
            </a:r>
          </a:p>
        </p:txBody>
      </p:sp>
      <p:sp>
        <p:nvSpPr>
          <p:cNvPr id="12" name="Textplatzhalter 18">
            <a:extLst>
              <a:ext uri="{FF2B5EF4-FFF2-40B4-BE49-F238E27FC236}">
                <a16:creationId xmlns:a16="http://schemas.microsoft.com/office/drawing/2014/main" id="{BBFE218C-AEEC-2948-A82A-37C693F5EEA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4592" y="5467621"/>
            <a:ext cx="2484379" cy="1668507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402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Zum Bearbeiten klicken</a:t>
            </a:r>
          </a:p>
        </p:txBody>
      </p:sp>
      <p:sp>
        <p:nvSpPr>
          <p:cNvPr id="13" name="Textplatzhalter 20">
            <a:extLst>
              <a:ext uri="{FF2B5EF4-FFF2-40B4-BE49-F238E27FC236}">
                <a16:creationId xmlns:a16="http://schemas.microsoft.com/office/drawing/2014/main" id="{45FC8ADE-341E-714C-AD85-45DF0B3DD3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21590" y="8377146"/>
            <a:ext cx="2482834" cy="883328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2551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Zum Bearbeiten klicken</a:t>
            </a:r>
          </a:p>
        </p:txBody>
      </p:sp>
      <p:sp>
        <p:nvSpPr>
          <p:cNvPr id="14" name="Textplatzhalter 22">
            <a:extLst>
              <a:ext uri="{FF2B5EF4-FFF2-40B4-BE49-F238E27FC236}">
                <a16:creationId xmlns:a16="http://schemas.microsoft.com/office/drawing/2014/main" id="{3110A145-F79E-8E41-A831-B9C1130BD7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81110" y="3468174"/>
            <a:ext cx="2482834" cy="206715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4251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de-DE" noProof="0" dirty="0"/>
              <a:t>Zum Bearbeiten klicken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DA0CD7-55D1-4079-8D32-6F28E42152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2924" y="378441"/>
            <a:ext cx="3673297" cy="2257392"/>
          </a:xfrm>
        </p:spPr>
        <p:txBody>
          <a:bodyPr rtlCol="0" anchor="t">
            <a:normAutofit/>
          </a:bodyPr>
          <a:lstStyle>
            <a:lvl1pPr algn="ctr">
              <a:lnSpc>
                <a:spcPct val="100000"/>
              </a:lnSpc>
              <a:defRPr sz="4676"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de-DE" noProof="0" dirty="0"/>
              <a:t>Titelmasterformat durch Klicken bearbeiten</a:t>
            </a:r>
          </a:p>
        </p:txBody>
      </p:sp>
      <p:grpSp>
        <p:nvGrpSpPr>
          <p:cNvPr id="99" name="Google Shape;330;p34">
            <a:extLst>
              <a:ext uri="{FF2B5EF4-FFF2-40B4-BE49-F238E27FC236}">
                <a16:creationId xmlns:a16="http://schemas.microsoft.com/office/drawing/2014/main" id="{BA9BAC37-266B-4321-845C-B4D99B45E0A1}"/>
              </a:ext>
            </a:extLst>
          </p:cNvPr>
          <p:cNvGrpSpPr/>
          <p:nvPr userDrawn="1"/>
        </p:nvGrpSpPr>
        <p:grpSpPr>
          <a:xfrm>
            <a:off x="4277002" y="99898"/>
            <a:ext cx="2030273" cy="2692041"/>
            <a:chOff x="6969975" y="1129950"/>
            <a:chExt cx="409600" cy="496950"/>
          </a:xfrm>
        </p:grpSpPr>
        <p:sp>
          <p:nvSpPr>
            <p:cNvPr id="100" name="Google Shape;331;p34">
              <a:extLst>
                <a:ext uri="{FF2B5EF4-FFF2-40B4-BE49-F238E27FC236}">
                  <a16:creationId xmlns:a16="http://schemas.microsoft.com/office/drawing/2014/main" id="{A9B4BFEC-3236-4C55-91AF-11F8631DF5CF}"/>
                </a:ext>
              </a:extLst>
            </p:cNvPr>
            <p:cNvSpPr/>
            <p:nvPr/>
          </p:nvSpPr>
          <p:spPr>
            <a:xfrm>
              <a:off x="7246075" y="1228500"/>
              <a:ext cx="118450" cy="63525"/>
            </a:xfrm>
            <a:custGeom>
              <a:avLst/>
              <a:gdLst/>
              <a:ahLst/>
              <a:cxnLst/>
              <a:rect l="l" t="t" r="r" b="b"/>
              <a:pathLst>
                <a:path w="4738" h="2541" extrusionOk="0">
                  <a:moveTo>
                    <a:pt x="392" y="1"/>
                  </a:moveTo>
                  <a:cubicBezTo>
                    <a:pt x="392" y="1"/>
                    <a:pt x="1" y="60"/>
                    <a:pt x="10" y="238"/>
                  </a:cubicBezTo>
                  <a:cubicBezTo>
                    <a:pt x="18" y="413"/>
                    <a:pt x="65" y="826"/>
                    <a:pt x="65" y="826"/>
                  </a:cubicBezTo>
                  <a:cubicBezTo>
                    <a:pt x="65" y="826"/>
                    <a:pt x="65" y="826"/>
                    <a:pt x="65" y="826"/>
                  </a:cubicBezTo>
                  <a:cubicBezTo>
                    <a:pt x="77" y="826"/>
                    <a:pt x="149" y="2283"/>
                    <a:pt x="2127" y="2524"/>
                  </a:cubicBezTo>
                  <a:cubicBezTo>
                    <a:pt x="2219" y="2535"/>
                    <a:pt x="2308" y="2540"/>
                    <a:pt x="2394" y="2540"/>
                  </a:cubicBezTo>
                  <a:cubicBezTo>
                    <a:pt x="4178" y="2540"/>
                    <a:pt x="4738" y="266"/>
                    <a:pt x="4738" y="266"/>
                  </a:cubicBezTo>
                  <a:cubicBezTo>
                    <a:pt x="4738" y="266"/>
                    <a:pt x="4663" y="147"/>
                    <a:pt x="4603" y="147"/>
                  </a:cubicBezTo>
                  <a:cubicBezTo>
                    <a:pt x="4583" y="147"/>
                    <a:pt x="4565" y="160"/>
                    <a:pt x="4551" y="196"/>
                  </a:cubicBezTo>
                  <a:cubicBezTo>
                    <a:pt x="3974" y="1211"/>
                    <a:pt x="3173" y="1624"/>
                    <a:pt x="2506" y="1624"/>
                  </a:cubicBezTo>
                  <a:cubicBezTo>
                    <a:pt x="2013" y="1624"/>
                    <a:pt x="1593" y="1398"/>
                    <a:pt x="1391" y="1022"/>
                  </a:cubicBezTo>
                  <a:cubicBezTo>
                    <a:pt x="914" y="135"/>
                    <a:pt x="765" y="115"/>
                    <a:pt x="39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1" name="Google Shape;332;p34">
              <a:extLst>
                <a:ext uri="{FF2B5EF4-FFF2-40B4-BE49-F238E27FC236}">
                  <a16:creationId xmlns:a16="http://schemas.microsoft.com/office/drawing/2014/main" id="{46817C9E-5FBB-4ECC-876F-5EA074B7A88A}"/>
                </a:ext>
              </a:extLst>
            </p:cNvPr>
            <p:cNvSpPr/>
            <p:nvPr/>
          </p:nvSpPr>
          <p:spPr>
            <a:xfrm>
              <a:off x="7355675" y="1215375"/>
              <a:ext cx="23900" cy="26625"/>
            </a:xfrm>
            <a:custGeom>
              <a:avLst/>
              <a:gdLst/>
              <a:ahLst/>
              <a:cxnLst/>
              <a:rect l="l" t="t" r="r" b="b"/>
              <a:pathLst>
                <a:path w="956" h="1065" extrusionOk="0">
                  <a:moveTo>
                    <a:pt x="817" y="1"/>
                  </a:moveTo>
                  <a:lnTo>
                    <a:pt x="817" y="1"/>
                  </a:lnTo>
                  <a:cubicBezTo>
                    <a:pt x="631" y="91"/>
                    <a:pt x="495" y="253"/>
                    <a:pt x="363" y="411"/>
                  </a:cubicBezTo>
                  <a:cubicBezTo>
                    <a:pt x="442" y="291"/>
                    <a:pt x="611" y="60"/>
                    <a:pt x="574" y="31"/>
                  </a:cubicBezTo>
                  <a:cubicBezTo>
                    <a:pt x="572" y="30"/>
                    <a:pt x="570" y="30"/>
                    <a:pt x="568" y="30"/>
                  </a:cubicBezTo>
                  <a:cubicBezTo>
                    <a:pt x="515" y="30"/>
                    <a:pt x="282" y="342"/>
                    <a:pt x="192" y="521"/>
                  </a:cubicBezTo>
                  <a:cubicBezTo>
                    <a:pt x="187" y="400"/>
                    <a:pt x="132" y="194"/>
                    <a:pt x="69" y="192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3" y="192"/>
                    <a:pt x="1" y="414"/>
                    <a:pt x="27" y="530"/>
                  </a:cubicBezTo>
                  <a:cubicBezTo>
                    <a:pt x="51" y="644"/>
                    <a:pt x="86" y="769"/>
                    <a:pt x="36" y="877"/>
                  </a:cubicBezTo>
                  <a:cubicBezTo>
                    <a:pt x="38" y="927"/>
                    <a:pt x="55" y="978"/>
                    <a:pt x="86" y="1020"/>
                  </a:cubicBezTo>
                  <a:cubicBezTo>
                    <a:pt x="113" y="1049"/>
                    <a:pt x="153" y="1064"/>
                    <a:pt x="194" y="1064"/>
                  </a:cubicBezTo>
                  <a:cubicBezTo>
                    <a:pt x="199" y="1064"/>
                    <a:pt x="204" y="1064"/>
                    <a:pt x="209" y="1064"/>
                  </a:cubicBezTo>
                  <a:cubicBezTo>
                    <a:pt x="374" y="1044"/>
                    <a:pt x="484" y="886"/>
                    <a:pt x="622" y="789"/>
                  </a:cubicBezTo>
                  <a:cubicBezTo>
                    <a:pt x="736" y="712"/>
                    <a:pt x="956" y="587"/>
                    <a:pt x="938" y="534"/>
                  </a:cubicBezTo>
                  <a:cubicBezTo>
                    <a:pt x="934" y="523"/>
                    <a:pt x="920" y="518"/>
                    <a:pt x="900" y="518"/>
                  </a:cubicBezTo>
                  <a:cubicBezTo>
                    <a:pt x="828" y="518"/>
                    <a:pt x="675" y="581"/>
                    <a:pt x="589" y="622"/>
                  </a:cubicBezTo>
                  <a:lnTo>
                    <a:pt x="793" y="431"/>
                  </a:lnTo>
                  <a:cubicBezTo>
                    <a:pt x="848" y="376"/>
                    <a:pt x="956" y="282"/>
                    <a:pt x="932" y="247"/>
                  </a:cubicBezTo>
                  <a:cubicBezTo>
                    <a:pt x="929" y="242"/>
                    <a:pt x="922" y="240"/>
                    <a:pt x="914" y="240"/>
                  </a:cubicBezTo>
                  <a:cubicBezTo>
                    <a:pt x="851" y="240"/>
                    <a:pt x="655" y="354"/>
                    <a:pt x="558" y="431"/>
                  </a:cubicBezTo>
                  <a:lnTo>
                    <a:pt x="806" y="71"/>
                  </a:lnTo>
                  <a:cubicBezTo>
                    <a:pt x="820" y="49"/>
                    <a:pt x="835" y="18"/>
                    <a:pt x="81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2" name="Google Shape;333;p34">
              <a:extLst>
                <a:ext uri="{FF2B5EF4-FFF2-40B4-BE49-F238E27FC236}">
                  <a16:creationId xmlns:a16="http://schemas.microsoft.com/office/drawing/2014/main" id="{DB0FA7B2-0CC8-4D39-B64F-087F7FEE9521}"/>
                </a:ext>
              </a:extLst>
            </p:cNvPr>
            <p:cNvSpPr/>
            <p:nvPr/>
          </p:nvSpPr>
          <p:spPr>
            <a:xfrm>
              <a:off x="7303400" y="1268650"/>
              <a:ext cx="8325" cy="40825"/>
            </a:xfrm>
            <a:custGeom>
              <a:avLst/>
              <a:gdLst/>
              <a:ahLst/>
              <a:cxnLst/>
              <a:rect l="l" t="t" r="r" b="b"/>
              <a:pathLst>
                <a:path w="333" h="1633" extrusionOk="0">
                  <a:moveTo>
                    <a:pt x="267" y="1"/>
                  </a:moveTo>
                  <a:cubicBezTo>
                    <a:pt x="260" y="1"/>
                    <a:pt x="253" y="4"/>
                    <a:pt x="249" y="13"/>
                  </a:cubicBezTo>
                  <a:cubicBezTo>
                    <a:pt x="141" y="264"/>
                    <a:pt x="117" y="547"/>
                    <a:pt x="75" y="815"/>
                  </a:cubicBezTo>
                  <a:cubicBezTo>
                    <a:pt x="36" y="1083"/>
                    <a:pt x="1" y="1342"/>
                    <a:pt x="16" y="1614"/>
                  </a:cubicBezTo>
                  <a:cubicBezTo>
                    <a:pt x="16" y="1625"/>
                    <a:pt x="27" y="1632"/>
                    <a:pt x="36" y="1632"/>
                  </a:cubicBezTo>
                  <a:cubicBezTo>
                    <a:pt x="44" y="1632"/>
                    <a:pt x="51" y="1628"/>
                    <a:pt x="53" y="1619"/>
                  </a:cubicBezTo>
                  <a:cubicBezTo>
                    <a:pt x="150" y="1122"/>
                    <a:pt x="332" y="531"/>
                    <a:pt x="295" y="26"/>
                  </a:cubicBezTo>
                  <a:cubicBezTo>
                    <a:pt x="294" y="12"/>
                    <a:pt x="280" y="1"/>
                    <a:pt x="26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3" name="Google Shape;334;p34">
              <a:extLst>
                <a:ext uri="{FF2B5EF4-FFF2-40B4-BE49-F238E27FC236}">
                  <a16:creationId xmlns:a16="http://schemas.microsoft.com/office/drawing/2014/main" id="{98B197BD-8864-4CE4-B4DF-84F2EEF46402}"/>
                </a:ext>
              </a:extLst>
            </p:cNvPr>
            <p:cNvSpPr/>
            <p:nvPr/>
          </p:nvSpPr>
          <p:spPr>
            <a:xfrm>
              <a:off x="7310350" y="1268425"/>
              <a:ext cx="8450" cy="42825"/>
            </a:xfrm>
            <a:custGeom>
              <a:avLst/>
              <a:gdLst/>
              <a:ahLst/>
              <a:cxnLst/>
              <a:rect l="l" t="t" r="r" b="b"/>
              <a:pathLst>
                <a:path w="338" h="1713" extrusionOk="0">
                  <a:moveTo>
                    <a:pt x="63" y="1"/>
                  </a:moveTo>
                  <a:cubicBezTo>
                    <a:pt x="32" y="1"/>
                    <a:pt x="0" y="22"/>
                    <a:pt x="2" y="59"/>
                  </a:cubicBezTo>
                  <a:cubicBezTo>
                    <a:pt x="28" y="600"/>
                    <a:pt x="96" y="1138"/>
                    <a:pt x="208" y="1667"/>
                  </a:cubicBezTo>
                  <a:cubicBezTo>
                    <a:pt x="215" y="1698"/>
                    <a:pt x="241" y="1713"/>
                    <a:pt x="269" y="1713"/>
                  </a:cubicBezTo>
                  <a:cubicBezTo>
                    <a:pt x="303" y="1713"/>
                    <a:pt x="338" y="1690"/>
                    <a:pt x="335" y="1650"/>
                  </a:cubicBezTo>
                  <a:cubicBezTo>
                    <a:pt x="307" y="1109"/>
                    <a:pt x="234" y="571"/>
                    <a:pt x="118" y="44"/>
                  </a:cubicBezTo>
                  <a:cubicBezTo>
                    <a:pt x="112" y="15"/>
                    <a:pt x="88" y="1"/>
                    <a:pt x="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4" name="Google Shape;335;p34">
              <a:extLst>
                <a:ext uri="{FF2B5EF4-FFF2-40B4-BE49-F238E27FC236}">
                  <a16:creationId xmlns:a16="http://schemas.microsoft.com/office/drawing/2014/main" id="{3E79DF1F-427B-4437-A816-A1B921E56C66}"/>
                </a:ext>
              </a:extLst>
            </p:cNvPr>
            <p:cNvSpPr/>
            <p:nvPr/>
          </p:nvSpPr>
          <p:spPr>
            <a:xfrm>
              <a:off x="7297375" y="1308050"/>
              <a:ext cx="29925" cy="57100"/>
            </a:xfrm>
            <a:custGeom>
              <a:avLst/>
              <a:gdLst/>
              <a:ahLst/>
              <a:cxnLst/>
              <a:rect l="l" t="t" r="r" b="b"/>
              <a:pathLst>
                <a:path w="1197" h="2284" extrusionOk="0">
                  <a:moveTo>
                    <a:pt x="0" y="1"/>
                  </a:moveTo>
                  <a:lnTo>
                    <a:pt x="84" y="12"/>
                  </a:lnTo>
                  <a:lnTo>
                    <a:pt x="81" y="1802"/>
                  </a:lnTo>
                  <a:cubicBezTo>
                    <a:pt x="79" y="1922"/>
                    <a:pt x="86" y="2041"/>
                    <a:pt x="99" y="2162"/>
                  </a:cubicBezTo>
                  <a:cubicBezTo>
                    <a:pt x="99" y="2195"/>
                    <a:pt x="114" y="2230"/>
                    <a:pt x="136" y="2254"/>
                  </a:cubicBezTo>
                  <a:cubicBezTo>
                    <a:pt x="164" y="2274"/>
                    <a:pt x="195" y="2283"/>
                    <a:pt x="228" y="2283"/>
                  </a:cubicBezTo>
                  <a:cubicBezTo>
                    <a:pt x="232" y="2283"/>
                    <a:pt x="236" y="2283"/>
                    <a:pt x="239" y="2283"/>
                  </a:cubicBezTo>
                  <a:cubicBezTo>
                    <a:pt x="254" y="2283"/>
                    <a:pt x="268" y="2283"/>
                    <a:pt x="282" y="2283"/>
                  </a:cubicBezTo>
                  <a:cubicBezTo>
                    <a:pt x="483" y="2283"/>
                    <a:pt x="684" y="2254"/>
                    <a:pt x="876" y="2195"/>
                  </a:cubicBezTo>
                  <a:cubicBezTo>
                    <a:pt x="988" y="2162"/>
                    <a:pt x="1107" y="2109"/>
                    <a:pt x="1160" y="2006"/>
                  </a:cubicBezTo>
                  <a:cubicBezTo>
                    <a:pt x="1197" y="1931"/>
                    <a:pt x="1195" y="1843"/>
                    <a:pt x="1190" y="1762"/>
                  </a:cubicBezTo>
                  <a:cubicBezTo>
                    <a:pt x="1166" y="1189"/>
                    <a:pt x="1140" y="618"/>
                    <a:pt x="1114" y="47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5" name="Google Shape;336;p34">
              <a:extLst>
                <a:ext uri="{FF2B5EF4-FFF2-40B4-BE49-F238E27FC236}">
                  <a16:creationId xmlns:a16="http://schemas.microsoft.com/office/drawing/2014/main" id="{4A00A08F-E009-4FB0-A803-068D6F5FD100}"/>
                </a:ext>
              </a:extLst>
            </p:cNvPr>
            <p:cNvSpPr/>
            <p:nvPr/>
          </p:nvSpPr>
          <p:spPr>
            <a:xfrm>
              <a:off x="7103225" y="1228075"/>
              <a:ext cx="115825" cy="63450"/>
            </a:xfrm>
            <a:custGeom>
              <a:avLst/>
              <a:gdLst/>
              <a:ahLst/>
              <a:cxnLst/>
              <a:rect l="l" t="t" r="r" b="b"/>
              <a:pathLst>
                <a:path w="4633" h="2538" extrusionOk="0">
                  <a:moveTo>
                    <a:pt x="4243" y="0"/>
                  </a:moveTo>
                  <a:cubicBezTo>
                    <a:pt x="3870" y="114"/>
                    <a:pt x="3721" y="134"/>
                    <a:pt x="3244" y="1019"/>
                  </a:cubicBezTo>
                  <a:cubicBezTo>
                    <a:pt x="2981" y="1510"/>
                    <a:pt x="2661" y="1775"/>
                    <a:pt x="2278" y="1775"/>
                  </a:cubicBezTo>
                  <a:cubicBezTo>
                    <a:pt x="1968" y="1775"/>
                    <a:pt x="1617" y="1601"/>
                    <a:pt x="1222" y="1234"/>
                  </a:cubicBezTo>
                  <a:cubicBezTo>
                    <a:pt x="600" y="659"/>
                    <a:pt x="293" y="380"/>
                    <a:pt x="163" y="266"/>
                  </a:cubicBezTo>
                  <a:cubicBezTo>
                    <a:pt x="104" y="371"/>
                    <a:pt x="51" y="479"/>
                    <a:pt x="0" y="589"/>
                  </a:cubicBezTo>
                  <a:cubicBezTo>
                    <a:pt x="232" y="1216"/>
                    <a:pt x="878" y="2538"/>
                    <a:pt x="2238" y="2538"/>
                  </a:cubicBezTo>
                  <a:cubicBezTo>
                    <a:pt x="2325" y="2538"/>
                    <a:pt x="2415" y="2533"/>
                    <a:pt x="2508" y="2521"/>
                  </a:cubicBezTo>
                  <a:cubicBezTo>
                    <a:pt x="4486" y="2282"/>
                    <a:pt x="4558" y="823"/>
                    <a:pt x="4570" y="823"/>
                  </a:cubicBezTo>
                  <a:cubicBezTo>
                    <a:pt x="4570" y="823"/>
                    <a:pt x="4571" y="823"/>
                    <a:pt x="4571" y="824"/>
                  </a:cubicBezTo>
                  <a:cubicBezTo>
                    <a:pt x="4571" y="824"/>
                    <a:pt x="4617" y="413"/>
                    <a:pt x="4626" y="235"/>
                  </a:cubicBezTo>
                  <a:cubicBezTo>
                    <a:pt x="4632" y="59"/>
                    <a:pt x="4243" y="0"/>
                    <a:pt x="424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6" name="Google Shape;337;p34">
              <a:extLst>
                <a:ext uri="{FF2B5EF4-FFF2-40B4-BE49-F238E27FC236}">
                  <a16:creationId xmlns:a16="http://schemas.microsoft.com/office/drawing/2014/main" id="{3978459B-AD7B-4C25-BA55-D2B088D682F4}"/>
                </a:ext>
              </a:extLst>
            </p:cNvPr>
            <p:cNvSpPr/>
            <p:nvPr/>
          </p:nvSpPr>
          <p:spPr>
            <a:xfrm>
              <a:off x="7110350" y="1521150"/>
              <a:ext cx="26500" cy="97950"/>
            </a:xfrm>
            <a:custGeom>
              <a:avLst/>
              <a:gdLst/>
              <a:ahLst/>
              <a:cxnLst/>
              <a:rect l="l" t="t" r="r" b="b"/>
              <a:pathLst>
                <a:path w="1060" h="3918" extrusionOk="0">
                  <a:moveTo>
                    <a:pt x="157" y="0"/>
                  </a:moveTo>
                  <a:cubicBezTo>
                    <a:pt x="98" y="1070"/>
                    <a:pt x="51" y="2139"/>
                    <a:pt x="19" y="3209"/>
                  </a:cubicBezTo>
                  <a:cubicBezTo>
                    <a:pt x="12" y="3382"/>
                    <a:pt x="8" y="3553"/>
                    <a:pt x="3" y="3725"/>
                  </a:cubicBezTo>
                  <a:cubicBezTo>
                    <a:pt x="3" y="3747"/>
                    <a:pt x="1" y="3767"/>
                    <a:pt x="1" y="3788"/>
                  </a:cubicBezTo>
                  <a:cubicBezTo>
                    <a:pt x="1" y="3821"/>
                    <a:pt x="1" y="3859"/>
                    <a:pt x="21" y="3881"/>
                  </a:cubicBezTo>
                  <a:cubicBezTo>
                    <a:pt x="38" y="3897"/>
                    <a:pt x="63" y="3905"/>
                    <a:pt x="87" y="3905"/>
                  </a:cubicBezTo>
                  <a:cubicBezTo>
                    <a:pt x="90" y="3905"/>
                    <a:pt x="93" y="3905"/>
                    <a:pt x="95" y="3905"/>
                  </a:cubicBezTo>
                  <a:lnTo>
                    <a:pt x="418" y="3916"/>
                  </a:lnTo>
                  <a:cubicBezTo>
                    <a:pt x="432" y="3917"/>
                    <a:pt x="445" y="3917"/>
                    <a:pt x="459" y="3917"/>
                  </a:cubicBezTo>
                  <a:cubicBezTo>
                    <a:pt x="489" y="3917"/>
                    <a:pt x="520" y="3913"/>
                    <a:pt x="550" y="3892"/>
                  </a:cubicBezTo>
                  <a:cubicBezTo>
                    <a:pt x="592" y="3861"/>
                    <a:pt x="611" y="3808"/>
                    <a:pt x="620" y="3753"/>
                  </a:cubicBezTo>
                  <a:cubicBezTo>
                    <a:pt x="627" y="3723"/>
                    <a:pt x="631" y="3692"/>
                    <a:pt x="633" y="3659"/>
                  </a:cubicBezTo>
                  <a:cubicBezTo>
                    <a:pt x="642" y="3514"/>
                    <a:pt x="653" y="3369"/>
                    <a:pt x="666" y="3226"/>
                  </a:cubicBezTo>
                  <a:cubicBezTo>
                    <a:pt x="743" y="2304"/>
                    <a:pt x="873" y="1386"/>
                    <a:pt x="1060" y="479"/>
                  </a:cubicBezTo>
                  <a:lnTo>
                    <a:pt x="15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7" name="Google Shape;338;p34">
              <a:extLst>
                <a:ext uri="{FF2B5EF4-FFF2-40B4-BE49-F238E27FC236}">
                  <a16:creationId xmlns:a16="http://schemas.microsoft.com/office/drawing/2014/main" id="{AE44E2F8-0514-490E-A670-34DC08493583}"/>
                </a:ext>
              </a:extLst>
            </p:cNvPr>
            <p:cNvSpPr/>
            <p:nvPr/>
          </p:nvSpPr>
          <p:spPr>
            <a:xfrm>
              <a:off x="7141325" y="1512400"/>
              <a:ext cx="32200" cy="108025"/>
            </a:xfrm>
            <a:custGeom>
              <a:avLst/>
              <a:gdLst/>
              <a:ahLst/>
              <a:cxnLst/>
              <a:rect l="l" t="t" r="r" b="b"/>
              <a:pathLst>
                <a:path w="1288" h="4321" extrusionOk="0">
                  <a:moveTo>
                    <a:pt x="1009" y="1"/>
                  </a:moveTo>
                  <a:lnTo>
                    <a:pt x="1" y="293"/>
                  </a:lnTo>
                  <a:cubicBezTo>
                    <a:pt x="242" y="1411"/>
                    <a:pt x="460" y="2537"/>
                    <a:pt x="653" y="3669"/>
                  </a:cubicBezTo>
                  <a:cubicBezTo>
                    <a:pt x="677" y="3811"/>
                    <a:pt x="701" y="3954"/>
                    <a:pt x="725" y="4097"/>
                  </a:cubicBezTo>
                  <a:cubicBezTo>
                    <a:pt x="739" y="4171"/>
                    <a:pt x="752" y="4246"/>
                    <a:pt x="763" y="4321"/>
                  </a:cubicBezTo>
                  <a:lnTo>
                    <a:pt x="1204" y="4218"/>
                  </a:lnTo>
                  <a:cubicBezTo>
                    <a:pt x="1233" y="4213"/>
                    <a:pt x="1257" y="4200"/>
                    <a:pt x="1272" y="4178"/>
                  </a:cubicBezTo>
                  <a:cubicBezTo>
                    <a:pt x="1283" y="4154"/>
                    <a:pt x="1288" y="4125"/>
                    <a:pt x="1283" y="4097"/>
                  </a:cubicBezTo>
                  <a:lnTo>
                    <a:pt x="1283" y="4095"/>
                  </a:lnTo>
                  <a:cubicBezTo>
                    <a:pt x="1277" y="3956"/>
                    <a:pt x="1270" y="3818"/>
                    <a:pt x="1263" y="3677"/>
                  </a:cubicBezTo>
                  <a:cubicBezTo>
                    <a:pt x="1200" y="2450"/>
                    <a:pt x="1116" y="1224"/>
                    <a:pt x="10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8" name="Google Shape;339;p34">
              <a:extLst>
                <a:ext uri="{FF2B5EF4-FFF2-40B4-BE49-F238E27FC236}">
                  <a16:creationId xmlns:a16="http://schemas.microsoft.com/office/drawing/2014/main" id="{6D19B40D-EA20-44A9-9832-3E291F691611}"/>
                </a:ext>
              </a:extLst>
            </p:cNvPr>
            <p:cNvSpPr/>
            <p:nvPr/>
          </p:nvSpPr>
          <p:spPr>
            <a:xfrm>
              <a:off x="7121950" y="1167275"/>
              <a:ext cx="45150" cy="169750"/>
            </a:xfrm>
            <a:custGeom>
              <a:avLst/>
              <a:gdLst/>
              <a:ahLst/>
              <a:cxnLst/>
              <a:rect l="l" t="t" r="r" b="b"/>
              <a:pathLst>
                <a:path w="1806" h="6790" extrusionOk="0">
                  <a:moveTo>
                    <a:pt x="1134" y="1"/>
                  </a:moveTo>
                  <a:lnTo>
                    <a:pt x="0" y="5744"/>
                  </a:lnTo>
                  <a:cubicBezTo>
                    <a:pt x="71" y="6141"/>
                    <a:pt x="292" y="6537"/>
                    <a:pt x="659" y="6710"/>
                  </a:cubicBezTo>
                  <a:cubicBezTo>
                    <a:pt x="771" y="6763"/>
                    <a:pt x="896" y="6789"/>
                    <a:pt x="1021" y="6789"/>
                  </a:cubicBezTo>
                  <a:cubicBezTo>
                    <a:pt x="1304" y="6789"/>
                    <a:pt x="1587" y="6656"/>
                    <a:pt x="1709" y="6403"/>
                  </a:cubicBezTo>
                  <a:cubicBezTo>
                    <a:pt x="1784" y="6245"/>
                    <a:pt x="1792" y="6064"/>
                    <a:pt x="1795" y="5891"/>
                  </a:cubicBezTo>
                  <a:cubicBezTo>
                    <a:pt x="1806" y="5322"/>
                    <a:pt x="1770" y="4753"/>
                    <a:pt x="1687" y="4191"/>
                  </a:cubicBezTo>
                  <a:cubicBezTo>
                    <a:pt x="1485" y="2792"/>
                    <a:pt x="997" y="1409"/>
                    <a:pt x="1134" y="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9" name="Google Shape;340;p34">
              <a:extLst>
                <a:ext uri="{FF2B5EF4-FFF2-40B4-BE49-F238E27FC236}">
                  <a16:creationId xmlns:a16="http://schemas.microsoft.com/office/drawing/2014/main" id="{69099216-97FD-4BF0-B218-DCE79033D183}"/>
                </a:ext>
              </a:extLst>
            </p:cNvPr>
            <p:cNvSpPr/>
            <p:nvPr/>
          </p:nvSpPr>
          <p:spPr>
            <a:xfrm>
              <a:off x="7110425" y="1601300"/>
              <a:ext cx="16600" cy="13700"/>
            </a:xfrm>
            <a:custGeom>
              <a:avLst/>
              <a:gdLst/>
              <a:ahLst/>
              <a:cxnLst/>
              <a:rect l="l" t="t" r="r" b="b"/>
              <a:pathLst>
                <a:path w="664" h="548" extrusionOk="0">
                  <a:moveTo>
                    <a:pt x="16" y="1"/>
                  </a:moveTo>
                  <a:cubicBezTo>
                    <a:pt x="13" y="42"/>
                    <a:pt x="13" y="80"/>
                    <a:pt x="11" y="123"/>
                  </a:cubicBezTo>
                  <a:cubicBezTo>
                    <a:pt x="9" y="167"/>
                    <a:pt x="7" y="207"/>
                    <a:pt x="7" y="249"/>
                  </a:cubicBezTo>
                  <a:cubicBezTo>
                    <a:pt x="5" y="339"/>
                    <a:pt x="2" y="427"/>
                    <a:pt x="0" y="517"/>
                  </a:cubicBezTo>
                  <a:cubicBezTo>
                    <a:pt x="141" y="523"/>
                    <a:pt x="406" y="536"/>
                    <a:pt x="617" y="547"/>
                  </a:cubicBezTo>
                  <a:cubicBezTo>
                    <a:pt x="624" y="517"/>
                    <a:pt x="628" y="484"/>
                    <a:pt x="628" y="453"/>
                  </a:cubicBezTo>
                  <a:cubicBezTo>
                    <a:pt x="633" y="398"/>
                    <a:pt x="639" y="339"/>
                    <a:pt x="641" y="288"/>
                  </a:cubicBezTo>
                  <a:cubicBezTo>
                    <a:pt x="644" y="235"/>
                    <a:pt x="648" y="185"/>
                    <a:pt x="652" y="134"/>
                  </a:cubicBezTo>
                  <a:cubicBezTo>
                    <a:pt x="655" y="97"/>
                    <a:pt x="659" y="58"/>
                    <a:pt x="663" y="20"/>
                  </a:cubicBezTo>
                  <a:lnTo>
                    <a:pt x="1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0" name="Google Shape;341;p34">
              <a:extLst>
                <a:ext uri="{FF2B5EF4-FFF2-40B4-BE49-F238E27FC236}">
                  <a16:creationId xmlns:a16="http://schemas.microsoft.com/office/drawing/2014/main" id="{7B595489-0C50-4C55-9105-8F31EE58FB67}"/>
                </a:ext>
              </a:extLst>
            </p:cNvPr>
            <p:cNvSpPr/>
            <p:nvPr/>
          </p:nvSpPr>
          <p:spPr>
            <a:xfrm>
              <a:off x="7157625" y="1604100"/>
              <a:ext cx="15800" cy="10725"/>
            </a:xfrm>
            <a:custGeom>
              <a:avLst/>
              <a:gdLst/>
              <a:ahLst/>
              <a:cxnLst/>
              <a:rect l="l" t="t" r="r" b="b"/>
              <a:pathLst>
                <a:path w="632" h="429" extrusionOk="0">
                  <a:moveTo>
                    <a:pt x="1" y="1"/>
                  </a:moveTo>
                  <a:cubicBezTo>
                    <a:pt x="5" y="25"/>
                    <a:pt x="10" y="47"/>
                    <a:pt x="14" y="71"/>
                  </a:cubicBezTo>
                  <a:cubicBezTo>
                    <a:pt x="23" y="123"/>
                    <a:pt x="32" y="176"/>
                    <a:pt x="40" y="231"/>
                  </a:cubicBezTo>
                  <a:cubicBezTo>
                    <a:pt x="51" y="297"/>
                    <a:pt x="62" y="363"/>
                    <a:pt x="76" y="429"/>
                  </a:cubicBezTo>
                  <a:lnTo>
                    <a:pt x="631" y="429"/>
                  </a:lnTo>
                  <a:lnTo>
                    <a:pt x="631" y="427"/>
                  </a:lnTo>
                  <a:cubicBezTo>
                    <a:pt x="629" y="372"/>
                    <a:pt x="627" y="312"/>
                    <a:pt x="625" y="262"/>
                  </a:cubicBezTo>
                  <a:cubicBezTo>
                    <a:pt x="622" y="209"/>
                    <a:pt x="620" y="159"/>
                    <a:pt x="618" y="108"/>
                  </a:cubicBezTo>
                  <a:cubicBezTo>
                    <a:pt x="616" y="75"/>
                    <a:pt x="614" y="42"/>
                    <a:pt x="611" y="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1" name="Google Shape;342;p34">
              <a:extLst>
                <a:ext uri="{FF2B5EF4-FFF2-40B4-BE49-F238E27FC236}">
                  <a16:creationId xmlns:a16="http://schemas.microsoft.com/office/drawing/2014/main" id="{85930CA6-5944-4D52-AB37-7F5F30563D01}"/>
                </a:ext>
              </a:extLst>
            </p:cNvPr>
            <p:cNvSpPr/>
            <p:nvPr/>
          </p:nvSpPr>
          <p:spPr>
            <a:xfrm>
              <a:off x="7157900" y="1605850"/>
              <a:ext cx="15250" cy="3000"/>
            </a:xfrm>
            <a:custGeom>
              <a:avLst/>
              <a:gdLst/>
              <a:ahLst/>
              <a:cxnLst/>
              <a:rect l="l" t="t" r="r" b="b"/>
              <a:pathLst>
                <a:path w="610" h="120" extrusionOk="0">
                  <a:moveTo>
                    <a:pt x="1" y="1"/>
                  </a:moveTo>
                  <a:cubicBezTo>
                    <a:pt x="7" y="36"/>
                    <a:pt x="14" y="75"/>
                    <a:pt x="21" y="113"/>
                  </a:cubicBezTo>
                  <a:cubicBezTo>
                    <a:pt x="114" y="117"/>
                    <a:pt x="206" y="119"/>
                    <a:pt x="298" y="119"/>
                  </a:cubicBezTo>
                  <a:cubicBezTo>
                    <a:pt x="391" y="119"/>
                    <a:pt x="483" y="117"/>
                    <a:pt x="576" y="113"/>
                  </a:cubicBezTo>
                  <a:lnTo>
                    <a:pt x="609" y="113"/>
                  </a:lnTo>
                  <a:cubicBezTo>
                    <a:pt x="609" y="86"/>
                    <a:pt x="607" y="62"/>
                    <a:pt x="605" y="38"/>
                  </a:cubicBezTo>
                  <a:cubicBezTo>
                    <a:pt x="510" y="32"/>
                    <a:pt x="416" y="27"/>
                    <a:pt x="321" y="23"/>
                  </a:cubicBezTo>
                  <a:cubicBezTo>
                    <a:pt x="216" y="16"/>
                    <a:pt x="108" y="7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2" name="Google Shape;343;p34">
              <a:extLst>
                <a:ext uri="{FF2B5EF4-FFF2-40B4-BE49-F238E27FC236}">
                  <a16:creationId xmlns:a16="http://schemas.microsoft.com/office/drawing/2014/main" id="{7FF20917-E160-4ED7-BF29-8DE32D75BF3D}"/>
                </a:ext>
              </a:extLst>
            </p:cNvPr>
            <p:cNvSpPr/>
            <p:nvPr/>
          </p:nvSpPr>
          <p:spPr>
            <a:xfrm>
              <a:off x="7110575" y="1604325"/>
              <a:ext cx="16175" cy="4200"/>
            </a:xfrm>
            <a:custGeom>
              <a:avLst/>
              <a:gdLst/>
              <a:ahLst/>
              <a:cxnLst/>
              <a:rect l="l" t="t" r="r" b="b"/>
              <a:pathLst>
                <a:path w="647" h="168" extrusionOk="0">
                  <a:moveTo>
                    <a:pt x="117" y="1"/>
                  </a:moveTo>
                  <a:cubicBezTo>
                    <a:pt x="80" y="1"/>
                    <a:pt x="42" y="1"/>
                    <a:pt x="5" y="2"/>
                  </a:cubicBezTo>
                  <a:cubicBezTo>
                    <a:pt x="3" y="46"/>
                    <a:pt x="1" y="86"/>
                    <a:pt x="1" y="128"/>
                  </a:cubicBezTo>
                  <a:cubicBezTo>
                    <a:pt x="128" y="136"/>
                    <a:pt x="258" y="141"/>
                    <a:pt x="385" y="145"/>
                  </a:cubicBezTo>
                  <a:cubicBezTo>
                    <a:pt x="466" y="150"/>
                    <a:pt x="552" y="158"/>
                    <a:pt x="635" y="167"/>
                  </a:cubicBezTo>
                  <a:cubicBezTo>
                    <a:pt x="638" y="114"/>
                    <a:pt x="642" y="64"/>
                    <a:pt x="646" y="13"/>
                  </a:cubicBezTo>
                  <a:cubicBezTo>
                    <a:pt x="559" y="11"/>
                    <a:pt x="471" y="13"/>
                    <a:pt x="385" y="7"/>
                  </a:cubicBezTo>
                  <a:cubicBezTo>
                    <a:pt x="297" y="4"/>
                    <a:pt x="207" y="1"/>
                    <a:pt x="1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3" name="Google Shape;344;p34">
              <a:extLst>
                <a:ext uri="{FF2B5EF4-FFF2-40B4-BE49-F238E27FC236}">
                  <a16:creationId xmlns:a16="http://schemas.microsoft.com/office/drawing/2014/main" id="{0F909FEE-4A76-4654-8597-2F35FD02BE8E}"/>
                </a:ext>
              </a:extLst>
            </p:cNvPr>
            <p:cNvSpPr/>
            <p:nvPr/>
          </p:nvSpPr>
          <p:spPr>
            <a:xfrm>
              <a:off x="7129200" y="1228175"/>
              <a:ext cx="57350" cy="102775"/>
            </a:xfrm>
            <a:custGeom>
              <a:avLst/>
              <a:gdLst/>
              <a:ahLst/>
              <a:cxnLst/>
              <a:rect l="l" t="t" r="r" b="b"/>
              <a:pathLst>
                <a:path w="2294" h="4111" extrusionOk="0">
                  <a:moveTo>
                    <a:pt x="710" y="0"/>
                  </a:moveTo>
                  <a:lnTo>
                    <a:pt x="0" y="4098"/>
                  </a:lnTo>
                  <a:cubicBezTo>
                    <a:pt x="161" y="4105"/>
                    <a:pt x="323" y="4111"/>
                    <a:pt x="485" y="4111"/>
                  </a:cubicBezTo>
                  <a:cubicBezTo>
                    <a:pt x="530" y="4111"/>
                    <a:pt x="576" y="4110"/>
                    <a:pt x="622" y="4109"/>
                  </a:cubicBezTo>
                  <a:cubicBezTo>
                    <a:pt x="1140" y="4105"/>
                    <a:pt x="1658" y="4046"/>
                    <a:pt x="2166" y="3936"/>
                  </a:cubicBezTo>
                  <a:cubicBezTo>
                    <a:pt x="2207" y="3927"/>
                    <a:pt x="2249" y="3916"/>
                    <a:pt x="2293" y="3905"/>
                  </a:cubicBezTo>
                  <a:cubicBezTo>
                    <a:pt x="2207" y="3407"/>
                    <a:pt x="2126" y="2908"/>
                    <a:pt x="2025" y="2418"/>
                  </a:cubicBezTo>
                  <a:cubicBezTo>
                    <a:pt x="1926" y="1940"/>
                    <a:pt x="1812" y="1461"/>
                    <a:pt x="1608" y="1028"/>
                  </a:cubicBezTo>
                  <a:cubicBezTo>
                    <a:pt x="1401" y="596"/>
                    <a:pt x="1101" y="209"/>
                    <a:pt x="7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4" name="Google Shape;345;p34">
              <a:extLst>
                <a:ext uri="{FF2B5EF4-FFF2-40B4-BE49-F238E27FC236}">
                  <a16:creationId xmlns:a16="http://schemas.microsoft.com/office/drawing/2014/main" id="{83B26B64-8FD3-4C90-9441-B370941F0B7C}"/>
                </a:ext>
              </a:extLst>
            </p:cNvPr>
            <p:cNvSpPr/>
            <p:nvPr/>
          </p:nvSpPr>
          <p:spPr>
            <a:xfrm>
              <a:off x="7175425" y="1323475"/>
              <a:ext cx="13525" cy="11950"/>
            </a:xfrm>
            <a:custGeom>
              <a:avLst/>
              <a:gdLst/>
              <a:ahLst/>
              <a:cxnLst/>
              <a:rect l="l" t="t" r="r" b="b"/>
              <a:pathLst>
                <a:path w="541" h="478" extrusionOk="0">
                  <a:moveTo>
                    <a:pt x="475" y="1"/>
                  </a:moveTo>
                  <a:lnTo>
                    <a:pt x="0" y="95"/>
                  </a:lnTo>
                  <a:lnTo>
                    <a:pt x="38" y="478"/>
                  </a:lnTo>
                  <a:cubicBezTo>
                    <a:pt x="271" y="478"/>
                    <a:pt x="541" y="374"/>
                    <a:pt x="541" y="374"/>
                  </a:cubicBezTo>
                  <a:lnTo>
                    <a:pt x="4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5" name="Google Shape;346;p34">
              <a:extLst>
                <a:ext uri="{FF2B5EF4-FFF2-40B4-BE49-F238E27FC236}">
                  <a16:creationId xmlns:a16="http://schemas.microsoft.com/office/drawing/2014/main" id="{8D8B2385-69AA-4CC3-8918-C1F776846D08}"/>
                </a:ext>
              </a:extLst>
            </p:cNvPr>
            <p:cNvSpPr/>
            <p:nvPr/>
          </p:nvSpPr>
          <p:spPr>
            <a:xfrm>
              <a:off x="7117825" y="1145500"/>
              <a:ext cx="38250" cy="41525"/>
            </a:xfrm>
            <a:custGeom>
              <a:avLst/>
              <a:gdLst/>
              <a:ahLst/>
              <a:cxnLst/>
              <a:rect l="l" t="t" r="r" b="b"/>
              <a:pathLst>
                <a:path w="1530" h="1661" extrusionOk="0">
                  <a:moveTo>
                    <a:pt x="155" y="0"/>
                  </a:moveTo>
                  <a:cubicBezTo>
                    <a:pt x="75" y="0"/>
                    <a:pt x="19" y="7"/>
                    <a:pt x="1" y="20"/>
                  </a:cubicBezTo>
                  <a:lnTo>
                    <a:pt x="1274" y="1660"/>
                  </a:lnTo>
                  <a:cubicBezTo>
                    <a:pt x="1529" y="914"/>
                    <a:pt x="1505" y="349"/>
                    <a:pt x="1108" y="180"/>
                  </a:cubicBezTo>
                  <a:cubicBezTo>
                    <a:pt x="811" y="56"/>
                    <a:pt x="384" y="0"/>
                    <a:pt x="155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6" name="Google Shape;347;p34">
              <a:extLst>
                <a:ext uri="{FF2B5EF4-FFF2-40B4-BE49-F238E27FC236}">
                  <a16:creationId xmlns:a16="http://schemas.microsoft.com/office/drawing/2014/main" id="{3F995A63-86E5-442A-9B69-55328E54A8C0}"/>
                </a:ext>
              </a:extLst>
            </p:cNvPr>
            <p:cNvSpPr/>
            <p:nvPr/>
          </p:nvSpPr>
          <p:spPr>
            <a:xfrm>
              <a:off x="7066100" y="1158550"/>
              <a:ext cx="89975" cy="181700"/>
            </a:xfrm>
            <a:custGeom>
              <a:avLst/>
              <a:gdLst/>
              <a:ahLst/>
              <a:cxnLst/>
              <a:rect l="l" t="t" r="r" b="b"/>
              <a:pathLst>
                <a:path w="3599" h="7268" extrusionOk="0">
                  <a:moveTo>
                    <a:pt x="1244" y="1"/>
                  </a:moveTo>
                  <a:cubicBezTo>
                    <a:pt x="642" y="1195"/>
                    <a:pt x="752" y="2608"/>
                    <a:pt x="532" y="3925"/>
                  </a:cubicBezTo>
                  <a:cubicBezTo>
                    <a:pt x="491" y="4182"/>
                    <a:pt x="433" y="4441"/>
                    <a:pt x="321" y="4676"/>
                  </a:cubicBezTo>
                  <a:cubicBezTo>
                    <a:pt x="238" y="4854"/>
                    <a:pt x="124" y="5017"/>
                    <a:pt x="56" y="5199"/>
                  </a:cubicBezTo>
                  <a:cubicBezTo>
                    <a:pt x="23" y="5285"/>
                    <a:pt x="1" y="5383"/>
                    <a:pt x="40" y="5465"/>
                  </a:cubicBezTo>
                  <a:cubicBezTo>
                    <a:pt x="66" y="5515"/>
                    <a:pt x="126" y="5548"/>
                    <a:pt x="181" y="5548"/>
                  </a:cubicBezTo>
                  <a:cubicBezTo>
                    <a:pt x="215" y="5548"/>
                    <a:pt x="246" y="5536"/>
                    <a:pt x="267" y="5509"/>
                  </a:cubicBezTo>
                  <a:cubicBezTo>
                    <a:pt x="317" y="5583"/>
                    <a:pt x="297" y="5684"/>
                    <a:pt x="273" y="5772"/>
                  </a:cubicBezTo>
                  <a:cubicBezTo>
                    <a:pt x="251" y="5862"/>
                    <a:pt x="225" y="5959"/>
                    <a:pt x="269" y="6040"/>
                  </a:cubicBezTo>
                  <a:cubicBezTo>
                    <a:pt x="292" y="6083"/>
                    <a:pt x="345" y="6109"/>
                    <a:pt x="393" y="6109"/>
                  </a:cubicBezTo>
                  <a:cubicBezTo>
                    <a:pt x="433" y="6109"/>
                    <a:pt x="470" y="6091"/>
                    <a:pt x="482" y="6051"/>
                  </a:cubicBezTo>
                  <a:cubicBezTo>
                    <a:pt x="504" y="6264"/>
                    <a:pt x="497" y="6484"/>
                    <a:pt x="541" y="6695"/>
                  </a:cubicBezTo>
                  <a:cubicBezTo>
                    <a:pt x="585" y="6905"/>
                    <a:pt x="693" y="7116"/>
                    <a:pt x="884" y="7217"/>
                  </a:cubicBezTo>
                  <a:cubicBezTo>
                    <a:pt x="946" y="7251"/>
                    <a:pt x="1019" y="7267"/>
                    <a:pt x="1091" y="7267"/>
                  </a:cubicBezTo>
                  <a:cubicBezTo>
                    <a:pt x="1237" y="7267"/>
                    <a:pt x="1381" y="7200"/>
                    <a:pt x="1439" y="7068"/>
                  </a:cubicBezTo>
                  <a:lnTo>
                    <a:pt x="3598" y="7158"/>
                  </a:lnTo>
                  <a:lnTo>
                    <a:pt x="3368" y="350"/>
                  </a:lnTo>
                  <a:lnTo>
                    <a:pt x="1244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7" name="Google Shape;348;p34">
              <a:extLst>
                <a:ext uri="{FF2B5EF4-FFF2-40B4-BE49-F238E27FC236}">
                  <a16:creationId xmlns:a16="http://schemas.microsoft.com/office/drawing/2014/main" id="{FBAF3F73-6A2A-4267-BDF6-95163CB5F8E3}"/>
                </a:ext>
              </a:extLst>
            </p:cNvPr>
            <p:cNvSpPr/>
            <p:nvPr/>
          </p:nvSpPr>
          <p:spPr>
            <a:xfrm>
              <a:off x="7138425" y="1230975"/>
              <a:ext cx="127275" cy="99475"/>
            </a:xfrm>
            <a:custGeom>
              <a:avLst/>
              <a:gdLst/>
              <a:ahLst/>
              <a:cxnLst/>
              <a:rect l="l" t="t" r="r" b="b"/>
              <a:pathLst>
                <a:path w="5091" h="3979" extrusionOk="0">
                  <a:moveTo>
                    <a:pt x="448" y="0"/>
                  </a:moveTo>
                  <a:lnTo>
                    <a:pt x="448" y="0"/>
                  </a:lnTo>
                  <a:cubicBezTo>
                    <a:pt x="0" y="888"/>
                    <a:pt x="226" y="2155"/>
                    <a:pt x="973" y="2954"/>
                  </a:cubicBezTo>
                  <a:cubicBezTo>
                    <a:pt x="1138" y="3126"/>
                    <a:pt x="1316" y="3284"/>
                    <a:pt x="1505" y="3426"/>
                  </a:cubicBezTo>
                  <a:cubicBezTo>
                    <a:pt x="1729" y="3598"/>
                    <a:pt x="1959" y="3762"/>
                    <a:pt x="2214" y="3863"/>
                  </a:cubicBezTo>
                  <a:cubicBezTo>
                    <a:pt x="2419" y="3944"/>
                    <a:pt x="2630" y="3979"/>
                    <a:pt x="2839" y="3979"/>
                  </a:cubicBezTo>
                  <a:cubicBezTo>
                    <a:pt x="3161" y="3979"/>
                    <a:pt x="3479" y="3896"/>
                    <a:pt x="3767" y="3771"/>
                  </a:cubicBezTo>
                  <a:cubicBezTo>
                    <a:pt x="4239" y="3563"/>
                    <a:pt x="4652" y="3244"/>
                    <a:pt x="5091" y="2976"/>
                  </a:cubicBezTo>
                  <a:cubicBezTo>
                    <a:pt x="5036" y="2851"/>
                    <a:pt x="5023" y="2787"/>
                    <a:pt x="4966" y="2660"/>
                  </a:cubicBezTo>
                  <a:cubicBezTo>
                    <a:pt x="4601" y="2869"/>
                    <a:pt x="4153" y="2954"/>
                    <a:pt x="3721" y="2978"/>
                  </a:cubicBezTo>
                  <a:cubicBezTo>
                    <a:pt x="3680" y="2981"/>
                    <a:pt x="3640" y="2982"/>
                    <a:pt x="3600" y="2982"/>
                  </a:cubicBezTo>
                  <a:cubicBezTo>
                    <a:pt x="3187" y="2982"/>
                    <a:pt x="2785" y="2859"/>
                    <a:pt x="2442" y="2625"/>
                  </a:cubicBezTo>
                  <a:cubicBezTo>
                    <a:pt x="2008" y="2322"/>
                    <a:pt x="1707" y="1847"/>
                    <a:pt x="1421" y="1388"/>
                  </a:cubicBezTo>
                  <a:lnTo>
                    <a:pt x="589" y="49"/>
                  </a:lnTo>
                  <a:lnTo>
                    <a:pt x="44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8" name="Google Shape;349;p34">
              <a:extLst>
                <a:ext uri="{FF2B5EF4-FFF2-40B4-BE49-F238E27FC236}">
                  <a16:creationId xmlns:a16="http://schemas.microsoft.com/office/drawing/2014/main" id="{2F0137C5-0215-437E-A315-301E4ECAB882}"/>
                </a:ext>
              </a:extLst>
            </p:cNvPr>
            <p:cNvSpPr/>
            <p:nvPr/>
          </p:nvSpPr>
          <p:spPr>
            <a:xfrm>
              <a:off x="7138425" y="1230925"/>
              <a:ext cx="65125" cy="95050"/>
            </a:xfrm>
            <a:custGeom>
              <a:avLst/>
              <a:gdLst/>
              <a:ahLst/>
              <a:cxnLst/>
              <a:rect l="l" t="t" r="r" b="b"/>
              <a:pathLst>
                <a:path w="2605" h="3802" extrusionOk="0">
                  <a:moveTo>
                    <a:pt x="448" y="0"/>
                  </a:moveTo>
                  <a:lnTo>
                    <a:pt x="448" y="0"/>
                  </a:lnTo>
                  <a:cubicBezTo>
                    <a:pt x="0" y="890"/>
                    <a:pt x="224" y="2157"/>
                    <a:pt x="973" y="2956"/>
                  </a:cubicBezTo>
                  <a:cubicBezTo>
                    <a:pt x="1138" y="3128"/>
                    <a:pt x="1316" y="3283"/>
                    <a:pt x="1505" y="3426"/>
                  </a:cubicBezTo>
                  <a:cubicBezTo>
                    <a:pt x="1687" y="3567"/>
                    <a:pt x="1874" y="3703"/>
                    <a:pt x="2073" y="3802"/>
                  </a:cubicBezTo>
                  <a:cubicBezTo>
                    <a:pt x="2157" y="3584"/>
                    <a:pt x="2256" y="3374"/>
                    <a:pt x="2368" y="3169"/>
                  </a:cubicBezTo>
                  <a:cubicBezTo>
                    <a:pt x="2447" y="3024"/>
                    <a:pt x="2526" y="2875"/>
                    <a:pt x="2605" y="2728"/>
                  </a:cubicBezTo>
                  <a:cubicBezTo>
                    <a:pt x="2550" y="2697"/>
                    <a:pt x="2495" y="2662"/>
                    <a:pt x="2442" y="2627"/>
                  </a:cubicBezTo>
                  <a:cubicBezTo>
                    <a:pt x="2008" y="2322"/>
                    <a:pt x="1707" y="1847"/>
                    <a:pt x="1421" y="1388"/>
                  </a:cubicBezTo>
                  <a:lnTo>
                    <a:pt x="589" y="49"/>
                  </a:lnTo>
                  <a:lnTo>
                    <a:pt x="44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9" name="Google Shape;350;p34">
              <a:extLst>
                <a:ext uri="{FF2B5EF4-FFF2-40B4-BE49-F238E27FC236}">
                  <a16:creationId xmlns:a16="http://schemas.microsoft.com/office/drawing/2014/main" id="{AEC453BE-2EDA-435E-82F7-410A3E78025E}"/>
                </a:ext>
              </a:extLst>
            </p:cNvPr>
            <p:cNvSpPr/>
            <p:nvPr/>
          </p:nvSpPr>
          <p:spPr>
            <a:xfrm>
              <a:off x="7181125" y="1292025"/>
              <a:ext cx="32975" cy="39500"/>
            </a:xfrm>
            <a:custGeom>
              <a:avLst/>
              <a:gdLst/>
              <a:ahLst/>
              <a:cxnLst/>
              <a:rect l="l" t="t" r="r" b="b"/>
              <a:pathLst>
                <a:path w="1319" h="1580" extrusionOk="0">
                  <a:moveTo>
                    <a:pt x="873" y="1"/>
                  </a:moveTo>
                  <a:cubicBezTo>
                    <a:pt x="778" y="44"/>
                    <a:pt x="717" y="135"/>
                    <a:pt x="660" y="220"/>
                  </a:cubicBezTo>
                  <a:cubicBezTo>
                    <a:pt x="453" y="536"/>
                    <a:pt x="253" y="857"/>
                    <a:pt x="60" y="1184"/>
                  </a:cubicBezTo>
                  <a:cubicBezTo>
                    <a:pt x="32" y="1235"/>
                    <a:pt x="1" y="1292"/>
                    <a:pt x="21" y="1353"/>
                  </a:cubicBezTo>
                  <a:cubicBezTo>
                    <a:pt x="38" y="1411"/>
                    <a:pt x="97" y="1444"/>
                    <a:pt x="154" y="1444"/>
                  </a:cubicBezTo>
                  <a:cubicBezTo>
                    <a:pt x="186" y="1444"/>
                    <a:pt x="216" y="1434"/>
                    <a:pt x="238" y="1413"/>
                  </a:cubicBezTo>
                  <a:cubicBezTo>
                    <a:pt x="265" y="1389"/>
                    <a:pt x="301" y="1354"/>
                    <a:pt x="331" y="1354"/>
                  </a:cubicBezTo>
                  <a:cubicBezTo>
                    <a:pt x="343" y="1354"/>
                    <a:pt x="354" y="1359"/>
                    <a:pt x="363" y="1371"/>
                  </a:cubicBezTo>
                  <a:cubicBezTo>
                    <a:pt x="383" y="1397"/>
                    <a:pt x="370" y="1432"/>
                    <a:pt x="370" y="1463"/>
                  </a:cubicBezTo>
                  <a:cubicBezTo>
                    <a:pt x="372" y="1527"/>
                    <a:pt x="442" y="1580"/>
                    <a:pt x="502" y="1580"/>
                  </a:cubicBezTo>
                  <a:cubicBezTo>
                    <a:pt x="503" y="1580"/>
                    <a:pt x="505" y="1580"/>
                    <a:pt x="507" y="1580"/>
                  </a:cubicBezTo>
                  <a:cubicBezTo>
                    <a:pt x="566" y="1580"/>
                    <a:pt x="615" y="1545"/>
                    <a:pt x="657" y="1507"/>
                  </a:cubicBezTo>
                  <a:cubicBezTo>
                    <a:pt x="989" y="1211"/>
                    <a:pt x="1044" y="679"/>
                    <a:pt x="1319" y="328"/>
                  </a:cubicBezTo>
                  <a:lnTo>
                    <a:pt x="1171" y="255"/>
                  </a:lnTo>
                  <a:cubicBezTo>
                    <a:pt x="1132" y="205"/>
                    <a:pt x="1088" y="152"/>
                    <a:pt x="1031" y="128"/>
                  </a:cubicBezTo>
                  <a:cubicBezTo>
                    <a:pt x="996" y="115"/>
                    <a:pt x="956" y="113"/>
                    <a:pt x="921" y="95"/>
                  </a:cubicBezTo>
                  <a:cubicBezTo>
                    <a:pt x="886" y="80"/>
                    <a:pt x="855" y="33"/>
                    <a:pt x="87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0" name="Google Shape;351;p34">
              <a:extLst>
                <a:ext uri="{FF2B5EF4-FFF2-40B4-BE49-F238E27FC236}">
                  <a16:creationId xmlns:a16="http://schemas.microsoft.com/office/drawing/2014/main" id="{2DE9CD02-4F0E-455D-BFE6-CDD15A3CABB8}"/>
                </a:ext>
              </a:extLst>
            </p:cNvPr>
            <p:cNvSpPr/>
            <p:nvPr/>
          </p:nvSpPr>
          <p:spPr>
            <a:xfrm>
              <a:off x="7064400" y="1304425"/>
              <a:ext cx="153500" cy="292050"/>
            </a:xfrm>
            <a:custGeom>
              <a:avLst/>
              <a:gdLst/>
              <a:ahLst/>
              <a:cxnLst/>
              <a:rect l="l" t="t" r="r" b="b"/>
              <a:pathLst>
                <a:path w="6140" h="11682" extrusionOk="0">
                  <a:moveTo>
                    <a:pt x="4119" y="1"/>
                  </a:moveTo>
                  <a:lnTo>
                    <a:pt x="1564" y="179"/>
                  </a:lnTo>
                  <a:cubicBezTo>
                    <a:pt x="537" y="4066"/>
                    <a:pt x="277" y="7705"/>
                    <a:pt x="1" y="11309"/>
                  </a:cubicBezTo>
                  <a:cubicBezTo>
                    <a:pt x="335" y="11395"/>
                    <a:pt x="1088" y="11544"/>
                    <a:pt x="1428" y="11627"/>
                  </a:cubicBezTo>
                  <a:cubicBezTo>
                    <a:pt x="1584" y="11666"/>
                    <a:pt x="1737" y="11682"/>
                    <a:pt x="1890" y="11682"/>
                  </a:cubicBezTo>
                  <a:cubicBezTo>
                    <a:pt x="2455" y="11682"/>
                    <a:pt x="3006" y="11466"/>
                    <a:pt x="3570" y="11397"/>
                  </a:cubicBezTo>
                  <a:cubicBezTo>
                    <a:pt x="3664" y="11385"/>
                    <a:pt x="3758" y="11380"/>
                    <a:pt x="3852" y="11380"/>
                  </a:cubicBezTo>
                  <a:cubicBezTo>
                    <a:pt x="4415" y="11380"/>
                    <a:pt x="4963" y="11560"/>
                    <a:pt x="5527" y="11560"/>
                  </a:cubicBezTo>
                  <a:cubicBezTo>
                    <a:pt x="5598" y="11560"/>
                    <a:pt x="5670" y="11557"/>
                    <a:pt x="5742" y="11550"/>
                  </a:cubicBezTo>
                  <a:cubicBezTo>
                    <a:pt x="5871" y="11539"/>
                    <a:pt x="6005" y="11520"/>
                    <a:pt x="6139" y="11496"/>
                  </a:cubicBezTo>
                  <a:cubicBezTo>
                    <a:pt x="5715" y="8759"/>
                    <a:pt x="5761" y="4040"/>
                    <a:pt x="411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1" name="Google Shape;352;p34">
              <a:extLst>
                <a:ext uri="{FF2B5EF4-FFF2-40B4-BE49-F238E27FC236}">
                  <a16:creationId xmlns:a16="http://schemas.microsoft.com/office/drawing/2014/main" id="{90AF4902-FD5A-480E-A36F-AF68D93DBB05}"/>
                </a:ext>
              </a:extLst>
            </p:cNvPr>
            <p:cNvSpPr/>
            <p:nvPr/>
          </p:nvSpPr>
          <p:spPr>
            <a:xfrm>
              <a:off x="7081400" y="1312750"/>
              <a:ext cx="34275" cy="277200"/>
            </a:xfrm>
            <a:custGeom>
              <a:avLst/>
              <a:gdLst/>
              <a:ahLst/>
              <a:cxnLst/>
              <a:rect l="l" t="t" r="r" b="b"/>
              <a:pathLst>
                <a:path w="1371" h="11088" extrusionOk="0">
                  <a:moveTo>
                    <a:pt x="1325" y="0"/>
                  </a:moveTo>
                  <a:cubicBezTo>
                    <a:pt x="1310" y="0"/>
                    <a:pt x="1295" y="9"/>
                    <a:pt x="1289" y="28"/>
                  </a:cubicBezTo>
                  <a:cubicBezTo>
                    <a:pt x="1071" y="707"/>
                    <a:pt x="985" y="1431"/>
                    <a:pt x="924" y="2136"/>
                  </a:cubicBezTo>
                  <a:cubicBezTo>
                    <a:pt x="860" y="2844"/>
                    <a:pt x="834" y="3559"/>
                    <a:pt x="805" y="4273"/>
                  </a:cubicBezTo>
                  <a:cubicBezTo>
                    <a:pt x="775" y="5002"/>
                    <a:pt x="746" y="5731"/>
                    <a:pt x="669" y="6458"/>
                  </a:cubicBezTo>
                  <a:cubicBezTo>
                    <a:pt x="595" y="7185"/>
                    <a:pt x="458" y="7897"/>
                    <a:pt x="327" y="8611"/>
                  </a:cubicBezTo>
                  <a:cubicBezTo>
                    <a:pt x="179" y="9401"/>
                    <a:pt x="19" y="10207"/>
                    <a:pt x="2" y="11013"/>
                  </a:cubicBezTo>
                  <a:cubicBezTo>
                    <a:pt x="0" y="11063"/>
                    <a:pt x="36" y="11087"/>
                    <a:pt x="74" y="11087"/>
                  </a:cubicBezTo>
                  <a:cubicBezTo>
                    <a:pt x="112" y="11087"/>
                    <a:pt x="152" y="11062"/>
                    <a:pt x="155" y="11013"/>
                  </a:cubicBezTo>
                  <a:cubicBezTo>
                    <a:pt x="215" y="10288"/>
                    <a:pt x="309" y="9568"/>
                    <a:pt x="443" y="8854"/>
                  </a:cubicBezTo>
                  <a:cubicBezTo>
                    <a:pt x="570" y="8158"/>
                    <a:pt x="709" y="7464"/>
                    <a:pt x="794" y="6761"/>
                  </a:cubicBezTo>
                  <a:cubicBezTo>
                    <a:pt x="968" y="5336"/>
                    <a:pt x="939" y="3898"/>
                    <a:pt x="1036" y="2466"/>
                  </a:cubicBezTo>
                  <a:cubicBezTo>
                    <a:pt x="1091" y="1649"/>
                    <a:pt x="1214" y="852"/>
                    <a:pt x="1365" y="48"/>
                  </a:cubicBezTo>
                  <a:cubicBezTo>
                    <a:pt x="1371" y="19"/>
                    <a:pt x="1348" y="0"/>
                    <a:pt x="13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2" name="Google Shape;353;p34">
              <a:extLst>
                <a:ext uri="{FF2B5EF4-FFF2-40B4-BE49-F238E27FC236}">
                  <a16:creationId xmlns:a16="http://schemas.microsoft.com/office/drawing/2014/main" id="{ED3D546B-4C7E-4DD3-94EB-A523BE954250}"/>
                </a:ext>
              </a:extLst>
            </p:cNvPr>
            <p:cNvSpPr/>
            <p:nvPr/>
          </p:nvSpPr>
          <p:spPr>
            <a:xfrm>
              <a:off x="7114800" y="1317625"/>
              <a:ext cx="13875" cy="276450"/>
            </a:xfrm>
            <a:custGeom>
              <a:avLst/>
              <a:gdLst/>
              <a:ahLst/>
              <a:cxnLst/>
              <a:rect l="l" t="t" r="r" b="b"/>
              <a:pathLst>
                <a:path w="555" h="11058" extrusionOk="0">
                  <a:moveTo>
                    <a:pt x="488" y="1"/>
                  </a:moveTo>
                  <a:cubicBezTo>
                    <a:pt x="453" y="1"/>
                    <a:pt x="417" y="23"/>
                    <a:pt x="414" y="66"/>
                  </a:cubicBezTo>
                  <a:lnTo>
                    <a:pt x="416" y="68"/>
                  </a:lnTo>
                  <a:cubicBezTo>
                    <a:pt x="190" y="2899"/>
                    <a:pt x="69" y="5741"/>
                    <a:pt x="36" y="8580"/>
                  </a:cubicBezTo>
                  <a:cubicBezTo>
                    <a:pt x="27" y="9378"/>
                    <a:pt x="1" y="10181"/>
                    <a:pt x="40" y="10979"/>
                  </a:cubicBezTo>
                  <a:cubicBezTo>
                    <a:pt x="43" y="11031"/>
                    <a:pt x="83" y="11058"/>
                    <a:pt x="123" y="11058"/>
                  </a:cubicBezTo>
                  <a:cubicBezTo>
                    <a:pt x="163" y="11058"/>
                    <a:pt x="203" y="11031"/>
                    <a:pt x="205" y="10979"/>
                  </a:cubicBezTo>
                  <a:cubicBezTo>
                    <a:pt x="227" y="10269"/>
                    <a:pt x="203" y="9558"/>
                    <a:pt x="205" y="8848"/>
                  </a:cubicBezTo>
                  <a:cubicBezTo>
                    <a:pt x="207" y="8139"/>
                    <a:pt x="216" y="7427"/>
                    <a:pt x="231" y="6716"/>
                  </a:cubicBezTo>
                  <a:cubicBezTo>
                    <a:pt x="262" y="5297"/>
                    <a:pt x="317" y="3876"/>
                    <a:pt x="398" y="2460"/>
                  </a:cubicBezTo>
                  <a:cubicBezTo>
                    <a:pt x="444" y="1660"/>
                    <a:pt x="495" y="863"/>
                    <a:pt x="552" y="66"/>
                  </a:cubicBezTo>
                  <a:cubicBezTo>
                    <a:pt x="554" y="22"/>
                    <a:pt x="522" y="1"/>
                    <a:pt x="4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3" name="Google Shape;354;p34">
              <a:extLst>
                <a:ext uri="{FF2B5EF4-FFF2-40B4-BE49-F238E27FC236}">
                  <a16:creationId xmlns:a16="http://schemas.microsoft.com/office/drawing/2014/main" id="{4A450C78-EEAF-43D0-B6AB-C992852E54E6}"/>
                </a:ext>
              </a:extLst>
            </p:cNvPr>
            <p:cNvSpPr/>
            <p:nvPr/>
          </p:nvSpPr>
          <p:spPr>
            <a:xfrm>
              <a:off x="7139900" y="1313625"/>
              <a:ext cx="7825" cy="272025"/>
            </a:xfrm>
            <a:custGeom>
              <a:avLst/>
              <a:gdLst/>
              <a:ahLst/>
              <a:cxnLst/>
              <a:rect l="l" t="t" r="r" b="b"/>
              <a:pathLst>
                <a:path w="313" h="10881" extrusionOk="0">
                  <a:moveTo>
                    <a:pt x="186" y="0"/>
                  </a:moveTo>
                  <a:cubicBezTo>
                    <a:pt x="165" y="0"/>
                    <a:pt x="144" y="14"/>
                    <a:pt x="143" y="41"/>
                  </a:cubicBezTo>
                  <a:cubicBezTo>
                    <a:pt x="53" y="1443"/>
                    <a:pt x="29" y="2841"/>
                    <a:pt x="16" y="4245"/>
                  </a:cubicBezTo>
                  <a:cubicBezTo>
                    <a:pt x="1" y="5639"/>
                    <a:pt x="9" y="7032"/>
                    <a:pt x="40" y="8424"/>
                  </a:cubicBezTo>
                  <a:cubicBezTo>
                    <a:pt x="49" y="8815"/>
                    <a:pt x="60" y="9204"/>
                    <a:pt x="71" y="9595"/>
                  </a:cubicBezTo>
                  <a:cubicBezTo>
                    <a:pt x="84" y="9992"/>
                    <a:pt x="82" y="10394"/>
                    <a:pt x="117" y="10792"/>
                  </a:cubicBezTo>
                  <a:cubicBezTo>
                    <a:pt x="122" y="10850"/>
                    <a:pt x="169" y="10881"/>
                    <a:pt x="214" y="10881"/>
                  </a:cubicBezTo>
                  <a:cubicBezTo>
                    <a:pt x="258" y="10881"/>
                    <a:pt x="300" y="10851"/>
                    <a:pt x="301" y="10792"/>
                  </a:cubicBezTo>
                  <a:cubicBezTo>
                    <a:pt x="312" y="10093"/>
                    <a:pt x="257" y="9388"/>
                    <a:pt x="240" y="8690"/>
                  </a:cubicBezTo>
                  <a:cubicBezTo>
                    <a:pt x="222" y="7991"/>
                    <a:pt x="211" y="7291"/>
                    <a:pt x="203" y="6588"/>
                  </a:cubicBezTo>
                  <a:cubicBezTo>
                    <a:pt x="185" y="5196"/>
                    <a:pt x="181" y="3801"/>
                    <a:pt x="203" y="2409"/>
                  </a:cubicBezTo>
                  <a:cubicBezTo>
                    <a:pt x="216" y="1620"/>
                    <a:pt x="225" y="830"/>
                    <a:pt x="227" y="41"/>
                  </a:cubicBezTo>
                  <a:cubicBezTo>
                    <a:pt x="227" y="14"/>
                    <a:pt x="206" y="0"/>
                    <a:pt x="1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4" name="Google Shape;355;p34">
              <a:extLst>
                <a:ext uri="{FF2B5EF4-FFF2-40B4-BE49-F238E27FC236}">
                  <a16:creationId xmlns:a16="http://schemas.microsoft.com/office/drawing/2014/main" id="{09E8DCF1-CC99-4700-81AC-712E53B203DB}"/>
                </a:ext>
              </a:extLst>
            </p:cNvPr>
            <p:cNvSpPr/>
            <p:nvPr/>
          </p:nvSpPr>
          <p:spPr>
            <a:xfrm>
              <a:off x="7155650" y="1313400"/>
              <a:ext cx="17650" cy="270325"/>
            </a:xfrm>
            <a:custGeom>
              <a:avLst/>
              <a:gdLst/>
              <a:ahLst/>
              <a:cxnLst/>
              <a:rect l="l" t="t" r="r" b="b"/>
              <a:pathLst>
                <a:path w="706" h="10813" extrusionOk="0">
                  <a:moveTo>
                    <a:pt x="66" y="1"/>
                  </a:moveTo>
                  <a:cubicBezTo>
                    <a:pt x="34" y="1"/>
                    <a:pt x="0" y="21"/>
                    <a:pt x="5" y="57"/>
                  </a:cubicBezTo>
                  <a:cubicBezTo>
                    <a:pt x="370" y="2802"/>
                    <a:pt x="350" y="5576"/>
                    <a:pt x="427" y="8339"/>
                  </a:cubicBezTo>
                  <a:lnTo>
                    <a:pt x="460" y="9503"/>
                  </a:lnTo>
                  <a:cubicBezTo>
                    <a:pt x="473" y="9907"/>
                    <a:pt x="464" y="10320"/>
                    <a:pt x="504" y="10721"/>
                  </a:cubicBezTo>
                  <a:cubicBezTo>
                    <a:pt x="509" y="10781"/>
                    <a:pt x="556" y="10812"/>
                    <a:pt x="601" y="10812"/>
                  </a:cubicBezTo>
                  <a:cubicBezTo>
                    <a:pt x="645" y="10812"/>
                    <a:pt x="688" y="10782"/>
                    <a:pt x="690" y="10721"/>
                  </a:cubicBezTo>
                  <a:cubicBezTo>
                    <a:pt x="706" y="10370"/>
                    <a:pt x="679" y="10014"/>
                    <a:pt x="671" y="9663"/>
                  </a:cubicBezTo>
                  <a:lnTo>
                    <a:pt x="642" y="8602"/>
                  </a:lnTo>
                  <a:cubicBezTo>
                    <a:pt x="622" y="7897"/>
                    <a:pt x="603" y="7190"/>
                    <a:pt x="581" y="6485"/>
                  </a:cubicBezTo>
                  <a:cubicBezTo>
                    <a:pt x="537" y="5097"/>
                    <a:pt x="513" y="3707"/>
                    <a:pt x="405" y="2323"/>
                  </a:cubicBezTo>
                  <a:cubicBezTo>
                    <a:pt x="346" y="1559"/>
                    <a:pt x="251" y="799"/>
                    <a:pt x="122" y="42"/>
                  </a:cubicBezTo>
                  <a:cubicBezTo>
                    <a:pt x="117" y="14"/>
                    <a:pt x="92" y="1"/>
                    <a:pt x="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5" name="Google Shape;356;p34">
              <a:extLst>
                <a:ext uri="{FF2B5EF4-FFF2-40B4-BE49-F238E27FC236}">
                  <a16:creationId xmlns:a16="http://schemas.microsoft.com/office/drawing/2014/main" id="{CD9E0E2E-F5FB-4B8B-8D9D-C3AB49222BFD}"/>
                </a:ext>
              </a:extLst>
            </p:cNvPr>
            <p:cNvSpPr/>
            <p:nvPr/>
          </p:nvSpPr>
          <p:spPr>
            <a:xfrm>
              <a:off x="7166650" y="1316500"/>
              <a:ext cx="35750" cy="270325"/>
            </a:xfrm>
            <a:custGeom>
              <a:avLst/>
              <a:gdLst/>
              <a:ahLst/>
              <a:cxnLst/>
              <a:rect l="l" t="t" r="r" b="b"/>
              <a:pathLst>
                <a:path w="1430" h="10813" extrusionOk="0">
                  <a:moveTo>
                    <a:pt x="53" y="0"/>
                  </a:moveTo>
                  <a:cubicBezTo>
                    <a:pt x="27" y="0"/>
                    <a:pt x="0" y="22"/>
                    <a:pt x="7" y="56"/>
                  </a:cubicBezTo>
                  <a:cubicBezTo>
                    <a:pt x="286" y="1435"/>
                    <a:pt x="481" y="2832"/>
                    <a:pt x="593" y="4235"/>
                  </a:cubicBezTo>
                  <a:cubicBezTo>
                    <a:pt x="705" y="5625"/>
                    <a:pt x="771" y="7020"/>
                    <a:pt x="905" y="8408"/>
                  </a:cubicBezTo>
                  <a:cubicBezTo>
                    <a:pt x="982" y="9188"/>
                    <a:pt x="1076" y="9963"/>
                    <a:pt x="1210" y="10736"/>
                  </a:cubicBezTo>
                  <a:cubicBezTo>
                    <a:pt x="1220" y="10789"/>
                    <a:pt x="1258" y="10812"/>
                    <a:pt x="1299" y="10812"/>
                  </a:cubicBezTo>
                  <a:cubicBezTo>
                    <a:pt x="1361" y="10812"/>
                    <a:pt x="1430" y="10759"/>
                    <a:pt x="1417" y="10679"/>
                  </a:cubicBezTo>
                  <a:cubicBezTo>
                    <a:pt x="942" y="7920"/>
                    <a:pt x="962" y="5109"/>
                    <a:pt x="569" y="2342"/>
                  </a:cubicBezTo>
                  <a:cubicBezTo>
                    <a:pt x="459" y="1562"/>
                    <a:pt x="318" y="787"/>
                    <a:pt x="97" y="32"/>
                  </a:cubicBezTo>
                  <a:cubicBezTo>
                    <a:pt x="89" y="10"/>
                    <a:pt x="71" y="0"/>
                    <a:pt x="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6" name="Google Shape;357;p34">
              <a:extLst>
                <a:ext uri="{FF2B5EF4-FFF2-40B4-BE49-F238E27FC236}">
                  <a16:creationId xmlns:a16="http://schemas.microsoft.com/office/drawing/2014/main" id="{972CFBC7-573F-46A9-AE38-1F1D54F95709}"/>
                </a:ext>
              </a:extLst>
            </p:cNvPr>
            <p:cNvSpPr/>
            <p:nvPr/>
          </p:nvSpPr>
          <p:spPr>
            <a:xfrm>
              <a:off x="7124525" y="1198150"/>
              <a:ext cx="17425" cy="31100"/>
            </a:xfrm>
            <a:custGeom>
              <a:avLst/>
              <a:gdLst/>
              <a:ahLst/>
              <a:cxnLst/>
              <a:rect l="l" t="t" r="r" b="b"/>
              <a:pathLst>
                <a:path w="697" h="1244" extrusionOk="0">
                  <a:moveTo>
                    <a:pt x="449" y="0"/>
                  </a:moveTo>
                  <a:lnTo>
                    <a:pt x="5" y="11"/>
                  </a:lnTo>
                  <a:lnTo>
                    <a:pt x="5" y="1162"/>
                  </a:lnTo>
                  <a:cubicBezTo>
                    <a:pt x="1" y="1186"/>
                    <a:pt x="7" y="1210"/>
                    <a:pt x="20" y="1230"/>
                  </a:cubicBezTo>
                  <a:cubicBezTo>
                    <a:pt x="32" y="1239"/>
                    <a:pt x="48" y="1244"/>
                    <a:pt x="63" y="1244"/>
                  </a:cubicBezTo>
                  <a:cubicBezTo>
                    <a:pt x="70" y="1244"/>
                    <a:pt x="77" y="1243"/>
                    <a:pt x="84" y="1241"/>
                  </a:cubicBezTo>
                  <a:cubicBezTo>
                    <a:pt x="290" y="1212"/>
                    <a:pt x="497" y="1164"/>
                    <a:pt x="697" y="1098"/>
                  </a:cubicBezTo>
                  <a:cubicBezTo>
                    <a:pt x="657" y="1063"/>
                    <a:pt x="620" y="901"/>
                    <a:pt x="574" y="670"/>
                  </a:cubicBezTo>
                  <a:cubicBezTo>
                    <a:pt x="561" y="600"/>
                    <a:pt x="547" y="525"/>
                    <a:pt x="532" y="442"/>
                  </a:cubicBezTo>
                  <a:cubicBezTo>
                    <a:pt x="508" y="305"/>
                    <a:pt x="482" y="156"/>
                    <a:pt x="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7" name="Google Shape;358;p34">
              <a:extLst>
                <a:ext uri="{FF2B5EF4-FFF2-40B4-BE49-F238E27FC236}">
                  <a16:creationId xmlns:a16="http://schemas.microsoft.com/office/drawing/2014/main" id="{8E4F9F95-DD15-45D2-A302-4584D442F1ED}"/>
                </a:ext>
              </a:extLst>
            </p:cNvPr>
            <p:cNvSpPr/>
            <p:nvPr/>
          </p:nvSpPr>
          <p:spPr>
            <a:xfrm>
              <a:off x="7127875" y="1209175"/>
              <a:ext cx="11050" cy="6300"/>
            </a:xfrm>
            <a:custGeom>
              <a:avLst/>
              <a:gdLst/>
              <a:ahLst/>
              <a:cxnLst/>
              <a:rect l="l" t="t" r="r" b="b"/>
              <a:pathLst>
                <a:path w="442" h="252" extrusionOk="0">
                  <a:moveTo>
                    <a:pt x="400" y="1"/>
                  </a:moveTo>
                  <a:cubicBezTo>
                    <a:pt x="326" y="8"/>
                    <a:pt x="253" y="11"/>
                    <a:pt x="179" y="11"/>
                  </a:cubicBezTo>
                  <a:cubicBezTo>
                    <a:pt x="119" y="11"/>
                    <a:pt x="60" y="9"/>
                    <a:pt x="1" y="5"/>
                  </a:cubicBezTo>
                  <a:lnTo>
                    <a:pt x="1" y="5"/>
                  </a:lnTo>
                  <a:cubicBezTo>
                    <a:pt x="81" y="205"/>
                    <a:pt x="187" y="251"/>
                    <a:pt x="289" y="251"/>
                  </a:cubicBezTo>
                  <a:cubicBezTo>
                    <a:pt x="342" y="251"/>
                    <a:pt x="394" y="239"/>
                    <a:pt x="442" y="229"/>
                  </a:cubicBezTo>
                  <a:cubicBezTo>
                    <a:pt x="429" y="159"/>
                    <a:pt x="416" y="84"/>
                    <a:pt x="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8" name="Google Shape;359;p34">
              <a:extLst>
                <a:ext uri="{FF2B5EF4-FFF2-40B4-BE49-F238E27FC236}">
                  <a16:creationId xmlns:a16="http://schemas.microsoft.com/office/drawing/2014/main" id="{7B12B436-5ACA-45C4-8DB8-F10856E69E6E}"/>
                </a:ext>
              </a:extLst>
            </p:cNvPr>
            <p:cNvSpPr/>
            <p:nvPr/>
          </p:nvSpPr>
          <p:spPr>
            <a:xfrm>
              <a:off x="7102500" y="1151050"/>
              <a:ext cx="49825" cy="58950"/>
            </a:xfrm>
            <a:custGeom>
              <a:avLst/>
              <a:gdLst/>
              <a:ahLst/>
              <a:cxnLst/>
              <a:rect l="l" t="t" r="r" b="b"/>
              <a:pathLst>
                <a:path w="1993" h="2358" extrusionOk="0">
                  <a:moveTo>
                    <a:pt x="1023" y="1"/>
                  </a:moveTo>
                  <a:cubicBezTo>
                    <a:pt x="367" y="1"/>
                    <a:pt x="40" y="332"/>
                    <a:pt x="23" y="527"/>
                  </a:cubicBezTo>
                  <a:cubicBezTo>
                    <a:pt x="1" y="760"/>
                    <a:pt x="78" y="990"/>
                    <a:pt x="100" y="1223"/>
                  </a:cubicBezTo>
                  <a:cubicBezTo>
                    <a:pt x="120" y="1434"/>
                    <a:pt x="159" y="1640"/>
                    <a:pt x="216" y="1845"/>
                  </a:cubicBezTo>
                  <a:cubicBezTo>
                    <a:pt x="231" y="1897"/>
                    <a:pt x="248" y="1907"/>
                    <a:pt x="267" y="1907"/>
                  </a:cubicBezTo>
                  <a:cubicBezTo>
                    <a:pt x="281" y="1907"/>
                    <a:pt x="296" y="1902"/>
                    <a:pt x="313" y="1902"/>
                  </a:cubicBezTo>
                  <a:cubicBezTo>
                    <a:pt x="334" y="1902"/>
                    <a:pt x="358" y="1909"/>
                    <a:pt x="385" y="1939"/>
                  </a:cubicBezTo>
                  <a:cubicBezTo>
                    <a:pt x="539" y="2102"/>
                    <a:pt x="773" y="2348"/>
                    <a:pt x="984" y="2348"/>
                  </a:cubicBezTo>
                  <a:cubicBezTo>
                    <a:pt x="989" y="2348"/>
                    <a:pt x="995" y="2348"/>
                    <a:pt x="1000" y="2348"/>
                  </a:cubicBezTo>
                  <a:cubicBezTo>
                    <a:pt x="1077" y="2354"/>
                    <a:pt x="1145" y="2357"/>
                    <a:pt x="1206" y="2357"/>
                  </a:cubicBezTo>
                  <a:cubicBezTo>
                    <a:pt x="1554" y="2357"/>
                    <a:pt x="1677" y="2250"/>
                    <a:pt x="1839" y="2020"/>
                  </a:cubicBezTo>
                  <a:cubicBezTo>
                    <a:pt x="1966" y="1840"/>
                    <a:pt x="1993" y="1596"/>
                    <a:pt x="1993" y="1366"/>
                  </a:cubicBezTo>
                  <a:cubicBezTo>
                    <a:pt x="1993" y="1063"/>
                    <a:pt x="1953" y="760"/>
                    <a:pt x="1874" y="468"/>
                  </a:cubicBezTo>
                  <a:cubicBezTo>
                    <a:pt x="1874" y="468"/>
                    <a:pt x="1793" y="26"/>
                    <a:pt x="1092" y="2"/>
                  </a:cubicBezTo>
                  <a:cubicBezTo>
                    <a:pt x="1069" y="1"/>
                    <a:pt x="1046" y="1"/>
                    <a:pt x="10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9" name="Google Shape;360;p34">
              <a:extLst>
                <a:ext uri="{FF2B5EF4-FFF2-40B4-BE49-F238E27FC236}">
                  <a16:creationId xmlns:a16="http://schemas.microsoft.com/office/drawing/2014/main" id="{5AC603BA-24E0-4033-A0D0-78D7072440A9}"/>
                </a:ext>
              </a:extLst>
            </p:cNvPr>
            <p:cNvSpPr/>
            <p:nvPr/>
          </p:nvSpPr>
          <p:spPr>
            <a:xfrm>
              <a:off x="7107825" y="1219175"/>
              <a:ext cx="68150" cy="91450"/>
            </a:xfrm>
            <a:custGeom>
              <a:avLst/>
              <a:gdLst/>
              <a:ahLst/>
              <a:cxnLst/>
              <a:rect l="l" t="t" r="r" b="b"/>
              <a:pathLst>
                <a:path w="2726" h="3658" extrusionOk="0">
                  <a:moveTo>
                    <a:pt x="1444" y="0"/>
                  </a:moveTo>
                  <a:cubicBezTo>
                    <a:pt x="1444" y="0"/>
                    <a:pt x="1226" y="135"/>
                    <a:pt x="863" y="135"/>
                  </a:cubicBezTo>
                  <a:cubicBezTo>
                    <a:pt x="809" y="135"/>
                    <a:pt x="753" y="132"/>
                    <a:pt x="693" y="125"/>
                  </a:cubicBezTo>
                  <a:cubicBezTo>
                    <a:pt x="688" y="125"/>
                    <a:pt x="682" y="124"/>
                    <a:pt x="677" y="124"/>
                  </a:cubicBezTo>
                  <a:cubicBezTo>
                    <a:pt x="597" y="124"/>
                    <a:pt x="521" y="204"/>
                    <a:pt x="451" y="336"/>
                  </a:cubicBezTo>
                  <a:cubicBezTo>
                    <a:pt x="429" y="376"/>
                    <a:pt x="409" y="422"/>
                    <a:pt x="387" y="472"/>
                  </a:cubicBezTo>
                  <a:cubicBezTo>
                    <a:pt x="245" y="824"/>
                    <a:pt x="128" y="1386"/>
                    <a:pt x="45" y="1904"/>
                  </a:cubicBezTo>
                  <a:cubicBezTo>
                    <a:pt x="65" y="2025"/>
                    <a:pt x="84" y="2144"/>
                    <a:pt x="98" y="2264"/>
                  </a:cubicBezTo>
                  <a:cubicBezTo>
                    <a:pt x="139" y="2598"/>
                    <a:pt x="78" y="2871"/>
                    <a:pt x="40" y="3198"/>
                  </a:cubicBezTo>
                  <a:cubicBezTo>
                    <a:pt x="1" y="3529"/>
                    <a:pt x="273" y="3578"/>
                    <a:pt x="548" y="3600"/>
                  </a:cubicBezTo>
                  <a:cubicBezTo>
                    <a:pt x="629" y="3604"/>
                    <a:pt x="708" y="3615"/>
                    <a:pt x="787" y="3626"/>
                  </a:cubicBezTo>
                  <a:cubicBezTo>
                    <a:pt x="977" y="3635"/>
                    <a:pt x="1256" y="3658"/>
                    <a:pt x="1541" y="3658"/>
                  </a:cubicBezTo>
                  <a:cubicBezTo>
                    <a:pt x="2121" y="3658"/>
                    <a:pt x="2725" y="3562"/>
                    <a:pt x="2647" y="3057"/>
                  </a:cubicBezTo>
                  <a:cubicBezTo>
                    <a:pt x="2592" y="2708"/>
                    <a:pt x="2456" y="2427"/>
                    <a:pt x="2483" y="2060"/>
                  </a:cubicBezTo>
                  <a:cubicBezTo>
                    <a:pt x="2496" y="1909"/>
                    <a:pt x="2524" y="1762"/>
                    <a:pt x="2522" y="1612"/>
                  </a:cubicBezTo>
                  <a:cubicBezTo>
                    <a:pt x="2480" y="1516"/>
                    <a:pt x="2408" y="1443"/>
                    <a:pt x="2338" y="1368"/>
                  </a:cubicBezTo>
                  <a:lnTo>
                    <a:pt x="2320" y="1351"/>
                  </a:lnTo>
                  <a:cubicBezTo>
                    <a:pt x="2274" y="1300"/>
                    <a:pt x="2228" y="1248"/>
                    <a:pt x="2184" y="1195"/>
                  </a:cubicBezTo>
                  <a:cubicBezTo>
                    <a:pt x="2096" y="1092"/>
                    <a:pt x="2010" y="982"/>
                    <a:pt x="1931" y="870"/>
                  </a:cubicBezTo>
                  <a:cubicBezTo>
                    <a:pt x="1892" y="815"/>
                    <a:pt x="1857" y="760"/>
                    <a:pt x="1822" y="705"/>
                  </a:cubicBezTo>
                  <a:cubicBezTo>
                    <a:pt x="1773" y="631"/>
                    <a:pt x="1727" y="556"/>
                    <a:pt x="1685" y="479"/>
                  </a:cubicBezTo>
                  <a:cubicBezTo>
                    <a:pt x="1650" y="418"/>
                    <a:pt x="1615" y="356"/>
                    <a:pt x="1584" y="292"/>
                  </a:cubicBezTo>
                  <a:cubicBezTo>
                    <a:pt x="1534" y="198"/>
                    <a:pt x="1488" y="101"/>
                    <a:pt x="14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0" name="Google Shape;361;p34">
              <a:extLst>
                <a:ext uri="{FF2B5EF4-FFF2-40B4-BE49-F238E27FC236}">
                  <a16:creationId xmlns:a16="http://schemas.microsoft.com/office/drawing/2014/main" id="{B5770861-2EF4-4504-B15A-37BDED320972}"/>
                </a:ext>
              </a:extLst>
            </p:cNvPr>
            <p:cNvSpPr/>
            <p:nvPr/>
          </p:nvSpPr>
          <p:spPr>
            <a:xfrm>
              <a:off x="7105300" y="1279075"/>
              <a:ext cx="1950" cy="15550"/>
            </a:xfrm>
            <a:custGeom>
              <a:avLst/>
              <a:gdLst/>
              <a:ahLst/>
              <a:cxnLst/>
              <a:rect l="l" t="t" r="r" b="b"/>
              <a:pathLst>
                <a:path w="78" h="622" extrusionOk="0">
                  <a:moveTo>
                    <a:pt x="73" y="0"/>
                  </a:moveTo>
                  <a:cubicBezTo>
                    <a:pt x="38" y="270"/>
                    <a:pt x="14" y="494"/>
                    <a:pt x="1" y="622"/>
                  </a:cubicBezTo>
                  <a:cubicBezTo>
                    <a:pt x="32" y="492"/>
                    <a:pt x="67" y="367"/>
                    <a:pt x="73" y="257"/>
                  </a:cubicBezTo>
                  <a:cubicBezTo>
                    <a:pt x="78" y="172"/>
                    <a:pt x="78" y="86"/>
                    <a:pt x="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1" name="Google Shape;362;p34">
              <a:extLst>
                <a:ext uri="{FF2B5EF4-FFF2-40B4-BE49-F238E27FC236}">
                  <a16:creationId xmlns:a16="http://schemas.microsoft.com/office/drawing/2014/main" id="{FABF9F21-B5EA-41EA-9A81-90AD9BE6836C}"/>
                </a:ext>
              </a:extLst>
            </p:cNvPr>
            <p:cNvSpPr/>
            <p:nvPr/>
          </p:nvSpPr>
          <p:spPr>
            <a:xfrm>
              <a:off x="7085825" y="1227725"/>
              <a:ext cx="52950" cy="103100"/>
            </a:xfrm>
            <a:custGeom>
              <a:avLst/>
              <a:gdLst/>
              <a:ahLst/>
              <a:cxnLst/>
              <a:rect l="l" t="t" r="r" b="b"/>
              <a:pathLst>
                <a:path w="2118" h="4124" extrusionOk="0">
                  <a:moveTo>
                    <a:pt x="1303" y="0"/>
                  </a:moveTo>
                  <a:cubicBezTo>
                    <a:pt x="1118" y="0"/>
                    <a:pt x="962" y="195"/>
                    <a:pt x="857" y="376"/>
                  </a:cubicBezTo>
                  <a:cubicBezTo>
                    <a:pt x="545" y="914"/>
                    <a:pt x="400" y="1556"/>
                    <a:pt x="279" y="2186"/>
                  </a:cubicBezTo>
                  <a:cubicBezTo>
                    <a:pt x="172" y="2750"/>
                    <a:pt x="79" y="3321"/>
                    <a:pt x="0" y="3892"/>
                  </a:cubicBezTo>
                  <a:cubicBezTo>
                    <a:pt x="624" y="4020"/>
                    <a:pt x="1259" y="4097"/>
                    <a:pt x="1893" y="4123"/>
                  </a:cubicBezTo>
                  <a:cubicBezTo>
                    <a:pt x="1929" y="3822"/>
                    <a:pt x="1961" y="3519"/>
                    <a:pt x="1992" y="3216"/>
                  </a:cubicBezTo>
                  <a:cubicBezTo>
                    <a:pt x="2082" y="2272"/>
                    <a:pt x="2117" y="1268"/>
                    <a:pt x="1731" y="427"/>
                  </a:cubicBezTo>
                  <a:cubicBezTo>
                    <a:pt x="1731" y="427"/>
                    <a:pt x="1632" y="58"/>
                    <a:pt x="1353" y="5"/>
                  </a:cubicBezTo>
                  <a:cubicBezTo>
                    <a:pt x="1336" y="2"/>
                    <a:pt x="1320" y="0"/>
                    <a:pt x="13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2" name="Google Shape;363;p34">
              <a:extLst>
                <a:ext uri="{FF2B5EF4-FFF2-40B4-BE49-F238E27FC236}">
                  <a16:creationId xmlns:a16="http://schemas.microsoft.com/office/drawing/2014/main" id="{22D94ED2-CF44-4095-9FC9-73126C954314}"/>
                </a:ext>
              </a:extLst>
            </p:cNvPr>
            <p:cNvSpPr/>
            <p:nvPr/>
          </p:nvSpPr>
          <p:spPr>
            <a:xfrm>
              <a:off x="6984675" y="1227075"/>
              <a:ext cx="137350" cy="66450"/>
            </a:xfrm>
            <a:custGeom>
              <a:avLst/>
              <a:gdLst/>
              <a:ahLst/>
              <a:cxnLst/>
              <a:rect l="l" t="t" r="r" b="b"/>
              <a:pathLst>
                <a:path w="5494" h="2658" extrusionOk="0">
                  <a:moveTo>
                    <a:pt x="5346" y="0"/>
                  </a:moveTo>
                  <a:lnTo>
                    <a:pt x="3991" y="811"/>
                  </a:lnTo>
                  <a:cubicBezTo>
                    <a:pt x="3528" y="1085"/>
                    <a:pt x="3043" y="1371"/>
                    <a:pt x="2518" y="1441"/>
                  </a:cubicBezTo>
                  <a:cubicBezTo>
                    <a:pt x="2433" y="1452"/>
                    <a:pt x="2348" y="1457"/>
                    <a:pt x="2264" y="1457"/>
                  </a:cubicBezTo>
                  <a:cubicBezTo>
                    <a:pt x="1898" y="1457"/>
                    <a:pt x="1537" y="1358"/>
                    <a:pt x="1220" y="1171"/>
                  </a:cubicBezTo>
                  <a:cubicBezTo>
                    <a:pt x="846" y="954"/>
                    <a:pt x="488" y="670"/>
                    <a:pt x="258" y="319"/>
                  </a:cubicBezTo>
                  <a:cubicBezTo>
                    <a:pt x="150" y="407"/>
                    <a:pt x="109" y="457"/>
                    <a:pt x="1" y="543"/>
                  </a:cubicBezTo>
                  <a:cubicBezTo>
                    <a:pt x="271" y="982"/>
                    <a:pt x="491" y="1454"/>
                    <a:pt x="818" y="1856"/>
                  </a:cubicBezTo>
                  <a:cubicBezTo>
                    <a:pt x="1143" y="2258"/>
                    <a:pt x="1598" y="2594"/>
                    <a:pt x="2155" y="2649"/>
                  </a:cubicBezTo>
                  <a:cubicBezTo>
                    <a:pt x="2215" y="2655"/>
                    <a:pt x="2275" y="2657"/>
                    <a:pt x="2336" y="2657"/>
                  </a:cubicBezTo>
                  <a:cubicBezTo>
                    <a:pt x="2550" y="2657"/>
                    <a:pt x="2770" y="2625"/>
                    <a:pt x="2986" y="2585"/>
                  </a:cubicBezTo>
                  <a:cubicBezTo>
                    <a:pt x="3218" y="2544"/>
                    <a:pt x="3449" y="2487"/>
                    <a:pt x="3673" y="2410"/>
                  </a:cubicBezTo>
                  <a:cubicBezTo>
                    <a:pt x="4705" y="2041"/>
                    <a:pt x="5485" y="1017"/>
                    <a:pt x="5494" y="22"/>
                  </a:cubicBezTo>
                  <a:lnTo>
                    <a:pt x="53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3" name="Google Shape;364;p34">
              <a:extLst>
                <a:ext uri="{FF2B5EF4-FFF2-40B4-BE49-F238E27FC236}">
                  <a16:creationId xmlns:a16="http://schemas.microsoft.com/office/drawing/2014/main" id="{925E2EEA-D216-4CF5-95DE-18E3FC2D2D31}"/>
                </a:ext>
              </a:extLst>
            </p:cNvPr>
            <p:cNvSpPr/>
            <p:nvPr/>
          </p:nvSpPr>
          <p:spPr>
            <a:xfrm>
              <a:off x="7115950" y="1214825"/>
              <a:ext cx="36700" cy="28350"/>
            </a:xfrm>
            <a:custGeom>
              <a:avLst/>
              <a:gdLst/>
              <a:ahLst/>
              <a:cxnLst/>
              <a:rect l="l" t="t" r="r" b="b"/>
              <a:pathLst>
                <a:path w="1468" h="1134" extrusionOk="0">
                  <a:moveTo>
                    <a:pt x="1062" y="1"/>
                  </a:moveTo>
                  <a:cubicBezTo>
                    <a:pt x="1062" y="1"/>
                    <a:pt x="928" y="126"/>
                    <a:pt x="651" y="135"/>
                  </a:cubicBezTo>
                  <a:cubicBezTo>
                    <a:pt x="639" y="135"/>
                    <a:pt x="628" y="135"/>
                    <a:pt x="617" y="135"/>
                  </a:cubicBezTo>
                  <a:cubicBezTo>
                    <a:pt x="365" y="135"/>
                    <a:pt x="243" y="45"/>
                    <a:pt x="243" y="45"/>
                  </a:cubicBezTo>
                  <a:cubicBezTo>
                    <a:pt x="239" y="43"/>
                    <a:pt x="235" y="43"/>
                    <a:pt x="231" y="43"/>
                  </a:cubicBezTo>
                  <a:cubicBezTo>
                    <a:pt x="186" y="43"/>
                    <a:pt x="128" y="134"/>
                    <a:pt x="144" y="225"/>
                  </a:cubicBezTo>
                  <a:cubicBezTo>
                    <a:pt x="161" y="321"/>
                    <a:pt x="161" y="304"/>
                    <a:pt x="82" y="359"/>
                  </a:cubicBezTo>
                  <a:cubicBezTo>
                    <a:pt x="1" y="411"/>
                    <a:pt x="82" y="455"/>
                    <a:pt x="322" y="679"/>
                  </a:cubicBezTo>
                  <a:cubicBezTo>
                    <a:pt x="434" y="782"/>
                    <a:pt x="502" y="805"/>
                    <a:pt x="561" y="805"/>
                  </a:cubicBezTo>
                  <a:cubicBezTo>
                    <a:pt x="606" y="805"/>
                    <a:pt x="646" y="792"/>
                    <a:pt x="698" y="792"/>
                  </a:cubicBezTo>
                  <a:cubicBezTo>
                    <a:pt x="724" y="792"/>
                    <a:pt x="752" y="795"/>
                    <a:pt x="785" y="805"/>
                  </a:cubicBezTo>
                  <a:cubicBezTo>
                    <a:pt x="972" y="857"/>
                    <a:pt x="1382" y="1134"/>
                    <a:pt x="1382" y="1134"/>
                  </a:cubicBezTo>
                  <a:cubicBezTo>
                    <a:pt x="1455" y="980"/>
                    <a:pt x="1468" y="805"/>
                    <a:pt x="1418" y="642"/>
                  </a:cubicBezTo>
                  <a:lnTo>
                    <a:pt x="1266" y="411"/>
                  </a:lnTo>
                  <a:cubicBezTo>
                    <a:pt x="1268" y="354"/>
                    <a:pt x="1273" y="297"/>
                    <a:pt x="1284" y="242"/>
                  </a:cubicBezTo>
                  <a:cubicBezTo>
                    <a:pt x="1303" y="161"/>
                    <a:pt x="1062" y="1"/>
                    <a:pt x="106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4" name="Google Shape;365;p34">
              <a:extLst>
                <a:ext uri="{FF2B5EF4-FFF2-40B4-BE49-F238E27FC236}">
                  <a16:creationId xmlns:a16="http://schemas.microsoft.com/office/drawing/2014/main" id="{77CF2714-629A-4B21-A346-75E4777C1D05}"/>
                </a:ext>
              </a:extLst>
            </p:cNvPr>
            <p:cNvSpPr/>
            <p:nvPr/>
          </p:nvSpPr>
          <p:spPr>
            <a:xfrm>
              <a:off x="7042400" y="1227125"/>
              <a:ext cx="79675" cy="66375"/>
            </a:xfrm>
            <a:custGeom>
              <a:avLst/>
              <a:gdLst/>
              <a:ahLst/>
              <a:cxnLst/>
              <a:rect l="l" t="t" r="r" b="b"/>
              <a:pathLst>
                <a:path w="3187" h="2655" extrusionOk="0">
                  <a:moveTo>
                    <a:pt x="3040" y="1"/>
                  </a:moveTo>
                  <a:lnTo>
                    <a:pt x="1685" y="809"/>
                  </a:lnTo>
                  <a:cubicBezTo>
                    <a:pt x="1221" y="1083"/>
                    <a:pt x="736" y="1371"/>
                    <a:pt x="211" y="1441"/>
                  </a:cubicBezTo>
                  <a:cubicBezTo>
                    <a:pt x="147" y="1450"/>
                    <a:pt x="84" y="1455"/>
                    <a:pt x="20" y="1457"/>
                  </a:cubicBezTo>
                  <a:cubicBezTo>
                    <a:pt x="22" y="1624"/>
                    <a:pt x="24" y="1795"/>
                    <a:pt x="29" y="1960"/>
                  </a:cubicBezTo>
                  <a:cubicBezTo>
                    <a:pt x="35" y="2190"/>
                    <a:pt x="26" y="2423"/>
                    <a:pt x="0" y="2654"/>
                  </a:cubicBezTo>
                  <a:cubicBezTo>
                    <a:pt x="13" y="2654"/>
                    <a:pt x="26" y="2654"/>
                    <a:pt x="38" y="2654"/>
                  </a:cubicBezTo>
                  <a:cubicBezTo>
                    <a:pt x="250" y="2654"/>
                    <a:pt x="463" y="2621"/>
                    <a:pt x="677" y="2583"/>
                  </a:cubicBezTo>
                  <a:cubicBezTo>
                    <a:pt x="909" y="2544"/>
                    <a:pt x="1142" y="2485"/>
                    <a:pt x="1366" y="2410"/>
                  </a:cubicBezTo>
                  <a:cubicBezTo>
                    <a:pt x="2398" y="2039"/>
                    <a:pt x="3178" y="1015"/>
                    <a:pt x="3187" y="20"/>
                  </a:cubicBezTo>
                  <a:lnTo>
                    <a:pt x="30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5" name="Google Shape;366;p34">
              <a:extLst>
                <a:ext uri="{FF2B5EF4-FFF2-40B4-BE49-F238E27FC236}">
                  <a16:creationId xmlns:a16="http://schemas.microsoft.com/office/drawing/2014/main" id="{1604821C-3E32-44BF-BD7C-DA8669EA1218}"/>
                </a:ext>
              </a:extLst>
            </p:cNvPr>
            <p:cNvSpPr/>
            <p:nvPr/>
          </p:nvSpPr>
          <p:spPr>
            <a:xfrm>
              <a:off x="7043100" y="1240950"/>
              <a:ext cx="78050" cy="37600"/>
            </a:xfrm>
            <a:custGeom>
              <a:avLst/>
              <a:gdLst/>
              <a:ahLst/>
              <a:cxnLst/>
              <a:rect l="l" t="t" r="r" b="b"/>
              <a:pathLst>
                <a:path w="3122" h="1504" extrusionOk="0">
                  <a:moveTo>
                    <a:pt x="3024" y="0"/>
                  </a:moveTo>
                  <a:cubicBezTo>
                    <a:pt x="3019" y="0"/>
                    <a:pt x="3015" y="0"/>
                    <a:pt x="3009" y="1"/>
                  </a:cubicBezTo>
                  <a:cubicBezTo>
                    <a:pt x="2542" y="69"/>
                    <a:pt x="2122" y="322"/>
                    <a:pt x="1740" y="590"/>
                  </a:cubicBezTo>
                  <a:cubicBezTo>
                    <a:pt x="1204" y="965"/>
                    <a:pt x="670" y="1126"/>
                    <a:pt x="75" y="1365"/>
                  </a:cubicBezTo>
                  <a:cubicBezTo>
                    <a:pt x="1" y="1391"/>
                    <a:pt x="18" y="1499"/>
                    <a:pt x="97" y="1501"/>
                  </a:cubicBezTo>
                  <a:lnTo>
                    <a:pt x="99" y="1501"/>
                  </a:lnTo>
                  <a:cubicBezTo>
                    <a:pt x="125" y="1503"/>
                    <a:pt x="151" y="1503"/>
                    <a:pt x="176" y="1503"/>
                  </a:cubicBezTo>
                  <a:cubicBezTo>
                    <a:pt x="629" y="1503"/>
                    <a:pt x="1092" y="1288"/>
                    <a:pt x="1472" y="1055"/>
                  </a:cubicBezTo>
                  <a:cubicBezTo>
                    <a:pt x="2001" y="730"/>
                    <a:pt x="2460" y="432"/>
                    <a:pt x="3038" y="183"/>
                  </a:cubicBezTo>
                  <a:cubicBezTo>
                    <a:pt x="3120" y="148"/>
                    <a:pt x="3121" y="0"/>
                    <a:pt x="30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6" name="Google Shape;367;p34">
              <a:extLst>
                <a:ext uri="{FF2B5EF4-FFF2-40B4-BE49-F238E27FC236}">
                  <a16:creationId xmlns:a16="http://schemas.microsoft.com/office/drawing/2014/main" id="{77C40817-1094-423E-9DB3-83B2BBBE8033}"/>
                </a:ext>
              </a:extLst>
            </p:cNvPr>
            <p:cNvSpPr/>
            <p:nvPr/>
          </p:nvSpPr>
          <p:spPr>
            <a:xfrm>
              <a:off x="7041125" y="1237175"/>
              <a:ext cx="76175" cy="36750"/>
            </a:xfrm>
            <a:custGeom>
              <a:avLst/>
              <a:gdLst/>
              <a:ahLst/>
              <a:cxnLst/>
              <a:rect l="l" t="t" r="r" b="b"/>
              <a:pathLst>
                <a:path w="3047" h="1470" extrusionOk="0">
                  <a:moveTo>
                    <a:pt x="2961" y="1"/>
                  </a:moveTo>
                  <a:cubicBezTo>
                    <a:pt x="2487" y="1"/>
                    <a:pt x="2091" y="301"/>
                    <a:pt x="1727" y="578"/>
                  </a:cubicBezTo>
                  <a:cubicBezTo>
                    <a:pt x="1189" y="987"/>
                    <a:pt x="659" y="1204"/>
                    <a:pt x="25" y="1426"/>
                  </a:cubicBezTo>
                  <a:cubicBezTo>
                    <a:pt x="1" y="1432"/>
                    <a:pt x="5" y="1470"/>
                    <a:pt x="31" y="1470"/>
                  </a:cubicBezTo>
                  <a:lnTo>
                    <a:pt x="31" y="1468"/>
                  </a:lnTo>
                  <a:cubicBezTo>
                    <a:pt x="47" y="1468"/>
                    <a:pt x="62" y="1468"/>
                    <a:pt x="78" y="1468"/>
                  </a:cubicBezTo>
                  <a:cubicBezTo>
                    <a:pt x="1197" y="1468"/>
                    <a:pt x="1986" y="529"/>
                    <a:pt x="2979" y="137"/>
                  </a:cubicBezTo>
                  <a:cubicBezTo>
                    <a:pt x="3047" y="108"/>
                    <a:pt x="3042" y="3"/>
                    <a:pt x="29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7" name="Google Shape;368;p34">
              <a:extLst>
                <a:ext uri="{FF2B5EF4-FFF2-40B4-BE49-F238E27FC236}">
                  <a16:creationId xmlns:a16="http://schemas.microsoft.com/office/drawing/2014/main" id="{1FA2BB74-81E0-4050-929C-4EC524CA0D87}"/>
                </a:ext>
              </a:extLst>
            </p:cNvPr>
            <p:cNvSpPr/>
            <p:nvPr/>
          </p:nvSpPr>
          <p:spPr>
            <a:xfrm>
              <a:off x="7030200" y="1257550"/>
              <a:ext cx="21050" cy="40725"/>
            </a:xfrm>
            <a:custGeom>
              <a:avLst/>
              <a:gdLst/>
              <a:ahLst/>
              <a:cxnLst/>
              <a:rect l="l" t="t" r="r" b="b"/>
              <a:pathLst>
                <a:path w="842" h="1629" extrusionOk="0">
                  <a:moveTo>
                    <a:pt x="657" y="0"/>
                  </a:moveTo>
                  <a:cubicBezTo>
                    <a:pt x="657" y="36"/>
                    <a:pt x="613" y="62"/>
                    <a:pt x="574" y="62"/>
                  </a:cubicBezTo>
                  <a:cubicBezTo>
                    <a:pt x="572" y="62"/>
                    <a:pt x="571" y="62"/>
                    <a:pt x="569" y="62"/>
                  </a:cubicBezTo>
                  <a:cubicBezTo>
                    <a:pt x="530" y="62"/>
                    <a:pt x="497" y="44"/>
                    <a:pt x="457" y="40"/>
                  </a:cubicBezTo>
                  <a:cubicBezTo>
                    <a:pt x="453" y="40"/>
                    <a:pt x="448" y="39"/>
                    <a:pt x="444" y="39"/>
                  </a:cubicBezTo>
                  <a:cubicBezTo>
                    <a:pt x="387" y="39"/>
                    <a:pt x="330" y="64"/>
                    <a:pt x="275" y="90"/>
                  </a:cubicBezTo>
                  <a:lnTo>
                    <a:pt x="113" y="84"/>
                  </a:lnTo>
                  <a:lnTo>
                    <a:pt x="113" y="84"/>
                  </a:lnTo>
                  <a:cubicBezTo>
                    <a:pt x="194" y="523"/>
                    <a:pt x="1" y="1022"/>
                    <a:pt x="159" y="1437"/>
                  </a:cubicBezTo>
                  <a:cubicBezTo>
                    <a:pt x="181" y="1492"/>
                    <a:pt x="209" y="1546"/>
                    <a:pt x="264" y="1573"/>
                  </a:cubicBezTo>
                  <a:cubicBezTo>
                    <a:pt x="282" y="1582"/>
                    <a:pt x="303" y="1587"/>
                    <a:pt x="325" y="1587"/>
                  </a:cubicBezTo>
                  <a:cubicBezTo>
                    <a:pt x="369" y="1587"/>
                    <a:pt x="415" y="1567"/>
                    <a:pt x="435" y="1529"/>
                  </a:cubicBezTo>
                  <a:cubicBezTo>
                    <a:pt x="451" y="1503"/>
                    <a:pt x="455" y="1465"/>
                    <a:pt x="484" y="1452"/>
                  </a:cubicBezTo>
                  <a:cubicBezTo>
                    <a:pt x="491" y="1449"/>
                    <a:pt x="497" y="1447"/>
                    <a:pt x="503" y="1447"/>
                  </a:cubicBezTo>
                  <a:cubicBezTo>
                    <a:pt x="541" y="1447"/>
                    <a:pt x="560" y="1507"/>
                    <a:pt x="574" y="1546"/>
                  </a:cubicBezTo>
                  <a:cubicBezTo>
                    <a:pt x="593" y="1596"/>
                    <a:pt x="650" y="1629"/>
                    <a:pt x="707" y="1629"/>
                  </a:cubicBezTo>
                  <a:cubicBezTo>
                    <a:pt x="740" y="1629"/>
                    <a:pt x="773" y="1618"/>
                    <a:pt x="798" y="1593"/>
                  </a:cubicBezTo>
                  <a:cubicBezTo>
                    <a:pt x="842" y="1546"/>
                    <a:pt x="842" y="1481"/>
                    <a:pt x="837" y="1423"/>
                  </a:cubicBezTo>
                  <a:cubicBezTo>
                    <a:pt x="815" y="1044"/>
                    <a:pt x="785" y="668"/>
                    <a:pt x="745" y="292"/>
                  </a:cubicBezTo>
                  <a:cubicBezTo>
                    <a:pt x="734" y="189"/>
                    <a:pt x="721" y="82"/>
                    <a:pt x="6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8" name="Google Shape;369;p34">
              <a:extLst>
                <a:ext uri="{FF2B5EF4-FFF2-40B4-BE49-F238E27FC236}">
                  <a16:creationId xmlns:a16="http://schemas.microsoft.com/office/drawing/2014/main" id="{BC36772D-6C66-490D-B1E6-D1D0FF0275C1}"/>
                </a:ext>
              </a:extLst>
            </p:cNvPr>
            <p:cNvSpPr/>
            <p:nvPr/>
          </p:nvSpPr>
          <p:spPr>
            <a:xfrm>
              <a:off x="7136300" y="1177825"/>
              <a:ext cx="8500" cy="18000"/>
            </a:xfrm>
            <a:custGeom>
              <a:avLst/>
              <a:gdLst/>
              <a:ahLst/>
              <a:cxnLst/>
              <a:rect l="l" t="t" r="r" b="b"/>
              <a:pathLst>
                <a:path w="340" h="720" extrusionOk="0">
                  <a:moveTo>
                    <a:pt x="131" y="1"/>
                  </a:moveTo>
                  <a:cubicBezTo>
                    <a:pt x="124" y="1"/>
                    <a:pt x="117" y="5"/>
                    <a:pt x="114" y="14"/>
                  </a:cubicBezTo>
                  <a:cubicBezTo>
                    <a:pt x="79" y="119"/>
                    <a:pt x="87" y="240"/>
                    <a:pt x="118" y="345"/>
                  </a:cubicBezTo>
                  <a:cubicBezTo>
                    <a:pt x="141" y="418"/>
                    <a:pt x="175" y="487"/>
                    <a:pt x="230" y="538"/>
                  </a:cubicBezTo>
                  <a:lnTo>
                    <a:pt x="230" y="538"/>
                  </a:lnTo>
                  <a:cubicBezTo>
                    <a:pt x="210" y="554"/>
                    <a:pt x="189" y="569"/>
                    <a:pt x="166" y="583"/>
                  </a:cubicBezTo>
                  <a:cubicBezTo>
                    <a:pt x="129" y="598"/>
                    <a:pt x="92" y="613"/>
                    <a:pt x="54" y="624"/>
                  </a:cubicBezTo>
                  <a:cubicBezTo>
                    <a:pt x="1" y="640"/>
                    <a:pt x="17" y="719"/>
                    <a:pt x="65" y="719"/>
                  </a:cubicBezTo>
                  <a:cubicBezTo>
                    <a:pt x="70" y="719"/>
                    <a:pt x="75" y="718"/>
                    <a:pt x="81" y="716"/>
                  </a:cubicBezTo>
                  <a:cubicBezTo>
                    <a:pt x="169" y="681"/>
                    <a:pt x="252" y="631"/>
                    <a:pt x="322" y="565"/>
                  </a:cubicBezTo>
                  <a:cubicBezTo>
                    <a:pt x="340" y="547"/>
                    <a:pt x="336" y="517"/>
                    <a:pt x="314" y="503"/>
                  </a:cubicBezTo>
                  <a:cubicBezTo>
                    <a:pt x="158" y="405"/>
                    <a:pt x="164" y="178"/>
                    <a:pt x="149" y="18"/>
                  </a:cubicBezTo>
                  <a:cubicBezTo>
                    <a:pt x="149" y="7"/>
                    <a:pt x="140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9" name="Google Shape;370;p34">
              <a:extLst>
                <a:ext uri="{FF2B5EF4-FFF2-40B4-BE49-F238E27FC236}">
                  <a16:creationId xmlns:a16="http://schemas.microsoft.com/office/drawing/2014/main" id="{92194EB7-0758-4A37-93AE-BE1134F812BC}"/>
                </a:ext>
              </a:extLst>
            </p:cNvPr>
            <p:cNvSpPr/>
            <p:nvPr/>
          </p:nvSpPr>
          <p:spPr>
            <a:xfrm>
              <a:off x="7131825" y="1198350"/>
              <a:ext cx="10950" cy="6250"/>
            </a:xfrm>
            <a:custGeom>
              <a:avLst/>
              <a:gdLst/>
              <a:ahLst/>
              <a:cxnLst/>
              <a:rect l="l" t="t" r="r" b="b"/>
              <a:pathLst>
                <a:path w="438" h="250" extrusionOk="0">
                  <a:moveTo>
                    <a:pt x="438" y="1"/>
                  </a:moveTo>
                  <a:lnTo>
                    <a:pt x="438" y="1"/>
                  </a:lnTo>
                  <a:cubicBezTo>
                    <a:pt x="342" y="10"/>
                    <a:pt x="247" y="15"/>
                    <a:pt x="152" y="15"/>
                  </a:cubicBezTo>
                  <a:cubicBezTo>
                    <a:pt x="109" y="15"/>
                    <a:pt x="67" y="14"/>
                    <a:pt x="25" y="12"/>
                  </a:cubicBezTo>
                  <a:lnTo>
                    <a:pt x="25" y="12"/>
                  </a:lnTo>
                  <a:cubicBezTo>
                    <a:pt x="1" y="163"/>
                    <a:pt x="78" y="245"/>
                    <a:pt x="201" y="249"/>
                  </a:cubicBezTo>
                  <a:cubicBezTo>
                    <a:pt x="383" y="240"/>
                    <a:pt x="425" y="122"/>
                    <a:pt x="4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0" name="Google Shape;371;p34">
              <a:extLst>
                <a:ext uri="{FF2B5EF4-FFF2-40B4-BE49-F238E27FC236}">
                  <a16:creationId xmlns:a16="http://schemas.microsoft.com/office/drawing/2014/main" id="{64780E85-96E5-4C27-AE75-5E53993D1559}"/>
                </a:ext>
              </a:extLst>
            </p:cNvPr>
            <p:cNvSpPr/>
            <p:nvPr/>
          </p:nvSpPr>
          <p:spPr>
            <a:xfrm>
              <a:off x="7118750" y="1173925"/>
              <a:ext cx="12175" cy="3775"/>
            </a:xfrm>
            <a:custGeom>
              <a:avLst/>
              <a:gdLst/>
              <a:ahLst/>
              <a:cxnLst/>
              <a:rect l="l" t="t" r="r" b="b"/>
              <a:pathLst>
                <a:path w="487" h="151" extrusionOk="0">
                  <a:moveTo>
                    <a:pt x="287" y="1"/>
                  </a:moveTo>
                  <a:cubicBezTo>
                    <a:pt x="172" y="1"/>
                    <a:pt x="47" y="48"/>
                    <a:pt x="5" y="128"/>
                  </a:cubicBezTo>
                  <a:cubicBezTo>
                    <a:pt x="0" y="138"/>
                    <a:pt x="9" y="150"/>
                    <a:pt x="19" y="150"/>
                  </a:cubicBezTo>
                  <a:cubicBezTo>
                    <a:pt x="22" y="150"/>
                    <a:pt x="25" y="150"/>
                    <a:pt x="27" y="148"/>
                  </a:cubicBezTo>
                  <a:cubicBezTo>
                    <a:pt x="102" y="110"/>
                    <a:pt x="168" y="75"/>
                    <a:pt x="254" y="73"/>
                  </a:cubicBezTo>
                  <a:cubicBezTo>
                    <a:pt x="257" y="73"/>
                    <a:pt x="261" y="73"/>
                    <a:pt x="265" y="73"/>
                  </a:cubicBezTo>
                  <a:cubicBezTo>
                    <a:pt x="326" y="73"/>
                    <a:pt x="385" y="100"/>
                    <a:pt x="445" y="100"/>
                  </a:cubicBezTo>
                  <a:cubicBezTo>
                    <a:pt x="451" y="100"/>
                    <a:pt x="456" y="100"/>
                    <a:pt x="462" y="99"/>
                  </a:cubicBezTo>
                  <a:cubicBezTo>
                    <a:pt x="473" y="99"/>
                    <a:pt x="486" y="84"/>
                    <a:pt x="478" y="73"/>
                  </a:cubicBezTo>
                  <a:cubicBezTo>
                    <a:pt x="439" y="23"/>
                    <a:pt x="366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1" name="Google Shape;372;p34">
              <a:extLst>
                <a:ext uri="{FF2B5EF4-FFF2-40B4-BE49-F238E27FC236}">
                  <a16:creationId xmlns:a16="http://schemas.microsoft.com/office/drawing/2014/main" id="{B3EF0861-E536-4C71-B907-487EC2BCF6F6}"/>
                </a:ext>
              </a:extLst>
            </p:cNvPr>
            <p:cNvSpPr/>
            <p:nvPr/>
          </p:nvSpPr>
          <p:spPr>
            <a:xfrm>
              <a:off x="7141550" y="1172625"/>
              <a:ext cx="9125" cy="3100"/>
            </a:xfrm>
            <a:custGeom>
              <a:avLst/>
              <a:gdLst/>
              <a:ahLst/>
              <a:cxnLst/>
              <a:rect l="l" t="t" r="r" b="b"/>
              <a:pathLst>
                <a:path w="365" h="124" extrusionOk="0">
                  <a:moveTo>
                    <a:pt x="247" y="1"/>
                  </a:moveTo>
                  <a:cubicBezTo>
                    <a:pt x="215" y="1"/>
                    <a:pt x="182" y="7"/>
                    <a:pt x="150" y="13"/>
                  </a:cubicBezTo>
                  <a:cubicBezTo>
                    <a:pt x="95" y="22"/>
                    <a:pt x="7" y="42"/>
                    <a:pt x="0" y="108"/>
                  </a:cubicBezTo>
                  <a:cubicBezTo>
                    <a:pt x="0" y="117"/>
                    <a:pt x="7" y="123"/>
                    <a:pt x="16" y="123"/>
                  </a:cubicBezTo>
                  <a:cubicBezTo>
                    <a:pt x="17" y="123"/>
                    <a:pt x="19" y="123"/>
                    <a:pt x="20" y="123"/>
                  </a:cubicBezTo>
                  <a:cubicBezTo>
                    <a:pt x="77" y="101"/>
                    <a:pt x="137" y="88"/>
                    <a:pt x="198" y="81"/>
                  </a:cubicBezTo>
                  <a:cubicBezTo>
                    <a:pt x="208" y="80"/>
                    <a:pt x="219" y="80"/>
                    <a:pt x="230" y="80"/>
                  </a:cubicBezTo>
                  <a:cubicBezTo>
                    <a:pt x="249" y="80"/>
                    <a:pt x="268" y="81"/>
                    <a:pt x="286" y="86"/>
                  </a:cubicBezTo>
                  <a:cubicBezTo>
                    <a:pt x="294" y="88"/>
                    <a:pt x="302" y="89"/>
                    <a:pt x="310" y="89"/>
                  </a:cubicBezTo>
                  <a:cubicBezTo>
                    <a:pt x="322" y="89"/>
                    <a:pt x="335" y="86"/>
                    <a:pt x="345" y="81"/>
                  </a:cubicBezTo>
                  <a:cubicBezTo>
                    <a:pt x="361" y="72"/>
                    <a:pt x="365" y="48"/>
                    <a:pt x="352" y="35"/>
                  </a:cubicBezTo>
                  <a:cubicBezTo>
                    <a:pt x="320" y="9"/>
                    <a:pt x="284" y="1"/>
                    <a:pt x="2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2" name="Google Shape;373;p34">
              <a:extLst>
                <a:ext uri="{FF2B5EF4-FFF2-40B4-BE49-F238E27FC236}">
                  <a16:creationId xmlns:a16="http://schemas.microsoft.com/office/drawing/2014/main" id="{30D8C6E8-28F4-4615-86F3-16E18CC4543A}"/>
                </a:ext>
              </a:extLst>
            </p:cNvPr>
            <p:cNvSpPr/>
            <p:nvPr/>
          </p:nvSpPr>
          <p:spPr>
            <a:xfrm>
              <a:off x="7092525" y="1145675"/>
              <a:ext cx="54050" cy="155925"/>
            </a:xfrm>
            <a:custGeom>
              <a:avLst/>
              <a:gdLst/>
              <a:ahLst/>
              <a:cxnLst/>
              <a:rect l="l" t="t" r="r" b="b"/>
              <a:pathLst>
                <a:path w="2162" h="6237" extrusionOk="0">
                  <a:moveTo>
                    <a:pt x="960" y="1"/>
                  </a:moveTo>
                  <a:cubicBezTo>
                    <a:pt x="931" y="1"/>
                    <a:pt x="905" y="3"/>
                    <a:pt x="883" y="8"/>
                  </a:cubicBezTo>
                  <a:cubicBezTo>
                    <a:pt x="578" y="76"/>
                    <a:pt x="303" y="274"/>
                    <a:pt x="163" y="551"/>
                  </a:cubicBezTo>
                  <a:cubicBezTo>
                    <a:pt x="16" y="836"/>
                    <a:pt x="9" y="1170"/>
                    <a:pt x="7" y="1491"/>
                  </a:cubicBezTo>
                  <a:cubicBezTo>
                    <a:pt x="2" y="2057"/>
                    <a:pt x="0" y="2637"/>
                    <a:pt x="191" y="3173"/>
                  </a:cubicBezTo>
                  <a:cubicBezTo>
                    <a:pt x="347" y="3610"/>
                    <a:pt x="624" y="3997"/>
                    <a:pt x="767" y="4438"/>
                  </a:cubicBezTo>
                  <a:cubicBezTo>
                    <a:pt x="953" y="5013"/>
                    <a:pt x="896" y="5635"/>
                    <a:pt x="830" y="6237"/>
                  </a:cubicBezTo>
                  <a:cubicBezTo>
                    <a:pt x="973" y="6210"/>
                    <a:pt x="1085" y="6090"/>
                    <a:pt x="1140" y="5953"/>
                  </a:cubicBezTo>
                  <a:cubicBezTo>
                    <a:pt x="1197" y="5817"/>
                    <a:pt x="1204" y="5668"/>
                    <a:pt x="1212" y="5521"/>
                  </a:cubicBezTo>
                  <a:cubicBezTo>
                    <a:pt x="1232" y="5760"/>
                    <a:pt x="1274" y="5997"/>
                    <a:pt x="1342" y="6226"/>
                  </a:cubicBezTo>
                  <a:cubicBezTo>
                    <a:pt x="1347" y="6226"/>
                    <a:pt x="1353" y="6227"/>
                    <a:pt x="1358" y="6227"/>
                  </a:cubicBezTo>
                  <a:cubicBezTo>
                    <a:pt x="1443" y="6227"/>
                    <a:pt x="1500" y="6128"/>
                    <a:pt x="1527" y="6043"/>
                  </a:cubicBezTo>
                  <a:cubicBezTo>
                    <a:pt x="1702" y="5488"/>
                    <a:pt x="1610" y="4884"/>
                    <a:pt x="1518" y="4306"/>
                  </a:cubicBezTo>
                  <a:lnTo>
                    <a:pt x="1518" y="4306"/>
                  </a:lnTo>
                  <a:cubicBezTo>
                    <a:pt x="1704" y="4574"/>
                    <a:pt x="1893" y="4838"/>
                    <a:pt x="2087" y="5103"/>
                  </a:cubicBezTo>
                  <a:cubicBezTo>
                    <a:pt x="2161" y="3968"/>
                    <a:pt x="1166" y="3625"/>
                    <a:pt x="887" y="2299"/>
                  </a:cubicBezTo>
                  <a:cubicBezTo>
                    <a:pt x="837" y="2062"/>
                    <a:pt x="815" y="1223"/>
                    <a:pt x="793" y="983"/>
                  </a:cubicBezTo>
                  <a:cubicBezTo>
                    <a:pt x="791" y="957"/>
                    <a:pt x="788" y="930"/>
                    <a:pt x="786" y="903"/>
                  </a:cubicBezTo>
                  <a:lnTo>
                    <a:pt x="786" y="903"/>
                  </a:lnTo>
                  <a:cubicBezTo>
                    <a:pt x="1137" y="633"/>
                    <a:pt x="1812" y="563"/>
                    <a:pt x="1733" y="373"/>
                  </a:cubicBezTo>
                  <a:cubicBezTo>
                    <a:pt x="1645" y="163"/>
                    <a:pt x="1199" y="1"/>
                    <a:pt x="960" y="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3" name="Google Shape;374;p34">
              <a:extLst>
                <a:ext uri="{FF2B5EF4-FFF2-40B4-BE49-F238E27FC236}">
                  <a16:creationId xmlns:a16="http://schemas.microsoft.com/office/drawing/2014/main" id="{BE77E76D-CC11-482E-82F1-BAD8896A9481}"/>
                </a:ext>
              </a:extLst>
            </p:cNvPr>
            <p:cNvSpPr/>
            <p:nvPr/>
          </p:nvSpPr>
          <p:spPr>
            <a:xfrm>
              <a:off x="7129950" y="1150000"/>
              <a:ext cx="21350" cy="19450"/>
            </a:xfrm>
            <a:custGeom>
              <a:avLst/>
              <a:gdLst/>
              <a:ahLst/>
              <a:cxnLst/>
              <a:rect l="l" t="t" r="r" b="b"/>
              <a:pathLst>
                <a:path w="854" h="778" extrusionOk="0">
                  <a:moveTo>
                    <a:pt x="131" y="0"/>
                  </a:moveTo>
                  <a:cubicBezTo>
                    <a:pt x="1" y="0"/>
                    <a:pt x="49" y="64"/>
                    <a:pt x="124" y="112"/>
                  </a:cubicBezTo>
                  <a:cubicBezTo>
                    <a:pt x="199" y="160"/>
                    <a:pt x="267" y="312"/>
                    <a:pt x="504" y="360"/>
                  </a:cubicBezTo>
                  <a:cubicBezTo>
                    <a:pt x="740" y="406"/>
                    <a:pt x="852" y="754"/>
                    <a:pt x="853" y="777"/>
                  </a:cubicBezTo>
                  <a:lnTo>
                    <a:pt x="853" y="777"/>
                  </a:lnTo>
                  <a:lnTo>
                    <a:pt x="840" y="332"/>
                  </a:lnTo>
                  <a:lnTo>
                    <a:pt x="745" y="193"/>
                  </a:lnTo>
                  <a:lnTo>
                    <a:pt x="585" y="53"/>
                  </a:lnTo>
                  <a:cubicBezTo>
                    <a:pt x="585" y="53"/>
                    <a:pt x="260" y="0"/>
                    <a:pt x="131" y="0"/>
                  </a:cubicBezTo>
                  <a:close/>
                  <a:moveTo>
                    <a:pt x="853" y="777"/>
                  </a:moveTo>
                  <a:lnTo>
                    <a:pt x="853" y="778"/>
                  </a:lnTo>
                  <a:cubicBezTo>
                    <a:pt x="853" y="777"/>
                    <a:pt x="853" y="777"/>
                    <a:pt x="853" y="77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4" name="Google Shape;375;p34">
              <a:extLst>
                <a:ext uri="{FF2B5EF4-FFF2-40B4-BE49-F238E27FC236}">
                  <a16:creationId xmlns:a16="http://schemas.microsoft.com/office/drawing/2014/main" id="{51A011DF-931C-460F-A5B1-06D6EE6760BE}"/>
                </a:ext>
              </a:extLst>
            </p:cNvPr>
            <p:cNvSpPr/>
            <p:nvPr/>
          </p:nvSpPr>
          <p:spPr>
            <a:xfrm>
              <a:off x="7106125" y="1157550"/>
              <a:ext cx="11950" cy="23275"/>
            </a:xfrm>
            <a:custGeom>
              <a:avLst/>
              <a:gdLst/>
              <a:ahLst/>
              <a:cxnLst/>
              <a:rect l="l" t="t" r="r" b="b"/>
              <a:pathLst>
                <a:path w="478" h="931" extrusionOk="0">
                  <a:moveTo>
                    <a:pt x="446" y="0"/>
                  </a:moveTo>
                  <a:cubicBezTo>
                    <a:pt x="441" y="0"/>
                    <a:pt x="436" y="1"/>
                    <a:pt x="431" y="3"/>
                  </a:cubicBezTo>
                  <a:cubicBezTo>
                    <a:pt x="302" y="41"/>
                    <a:pt x="201" y="144"/>
                    <a:pt x="133" y="262"/>
                  </a:cubicBezTo>
                  <a:cubicBezTo>
                    <a:pt x="67" y="379"/>
                    <a:pt x="32" y="513"/>
                    <a:pt x="1" y="645"/>
                  </a:cubicBezTo>
                  <a:lnTo>
                    <a:pt x="194" y="930"/>
                  </a:lnTo>
                  <a:cubicBezTo>
                    <a:pt x="260" y="880"/>
                    <a:pt x="319" y="825"/>
                    <a:pt x="376" y="765"/>
                  </a:cubicBezTo>
                  <a:cubicBezTo>
                    <a:pt x="401" y="741"/>
                    <a:pt x="420" y="713"/>
                    <a:pt x="436" y="682"/>
                  </a:cubicBezTo>
                  <a:cubicBezTo>
                    <a:pt x="453" y="640"/>
                    <a:pt x="462" y="596"/>
                    <a:pt x="464" y="552"/>
                  </a:cubicBezTo>
                  <a:cubicBezTo>
                    <a:pt x="475" y="377"/>
                    <a:pt x="477" y="203"/>
                    <a:pt x="469" y="28"/>
                  </a:cubicBezTo>
                  <a:cubicBezTo>
                    <a:pt x="469" y="19"/>
                    <a:pt x="466" y="10"/>
                    <a:pt x="460" y="3"/>
                  </a:cubicBezTo>
                  <a:cubicBezTo>
                    <a:pt x="455" y="1"/>
                    <a:pt x="451" y="0"/>
                    <a:pt x="446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5" name="Google Shape;376;p34">
              <a:extLst>
                <a:ext uri="{FF2B5EF4-FFF2-40B4-BE49-F238E27FC236}">
                  <a16:creationId xmlns:a16="http://schemas.microsoft.com/office/drawing/2014/main" id="{04A7CF29-FD56-4A6E-AB63-36B76982F8A6}"/>
                </a:ext>
              </a:extLst>
            </p:cNvPr>
            <p:cNvSpPr/>
            <p:nvPr/>
          </p:nvSpPr>
          <p:spPr>
            <a:xfrm>
              <a:off x="7083075" y="1322125"/>
              <a:ext cx="51525" cy="14900"/>
            </a:xfrm>
            <a:custGeom>
              <a:avLst/>
              <a:gdLst/>
              <a:ahLst/>
              <a:cxnLst/>
              <a:rect l="l" t="t" r="r" b="b"/>
              <a:pathLst>
                <a:path w="2061" h="596" extrusionOk="0">
                  <a:moveTo>
                    <a:pt x="47" y="0"/>
                  </a:moveTo>
                  <a:cubicBezTo>
                    <a:pt x="47" y="53"/>
                    <a:pt x="0" y="294"/>
                    <a:pt x="0" y="294"/>
                  </a:cubicBezTo>
                  <a:cubicBezTo>
                    <a:pt x="0" y="294"/>
                    <a:pt x="213" y="439"/>
                    <a:pt x="1035" y="534"/>
                  </a:cubicBezTo>
                  <a:cubicBezTo>
                    <a:pt x="1471" y="584"/>
                    <a:pt x="1728" y="596"/>
                    <a:pt x="1873" y="596"/>
                  </a:cubicBezTo>
                  <a:cubicBezTo>
                    <a:pt x="2002" y="596"/>
                    <a:pt x="2043" y="586"/>
                    <a:pt x="2043" y="586"/>
                  </a:cubicBezTo>
                  <a:lnTo>
                    <a:pt x="2060" y="20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6" name="Google Shape;377;p34">
              <a:extLst>
                <a:ext uri="{FF2B5EF4-FFF2-40B4-BE49-F238E27FC236}">
                  <a16:creationId xmlns:a16="http://schemas.microsoft.com/office/drawing/2014/main" id="{2A9BACE1-EE57-4F25-BA84-BCC48ABA4041}"/>
                </a:ext>
              </a:extLst>
            </p:cNvPr>
            <p:cNvSpPr/>
            <p:nvPr/>
          </p:nvSpPr>
          <p:spPr>
            <a:xfrm>
              <a:off x="7103000" y="1305200"/>
              <a:ext cx="21225" cy="14300"/>
            </a:xfrm>
            <a:custGeom>
              <a:avLst/>
              <a:gdLst/>
              <a:ahLst/>
              <a:cxnLst/>
              <a:rect l="l" t="t" r="r" b="b"/>
              <a:pathLst>
                <a:path w="849" h="572" extrusionOk="0">
                  <a:moveTo>
                    <a:pt x="802" y="0"/>
                  </a:moveTo>
                  <a:cubicBezTo>
                    <a:pt x="769" y="0"/>
                    <a:pt x="741" y="26"/>
                    <a:pt x="710" y="45"/>
                  </a:cubicBezTo>
                  <a:lnTo>
                    <a:pt x="580" y="128"/>
                  </a:lnTo>
                  <a:cubicBezTo>
                    <a:pt x="495" y="181"/>
                    <a:pt x="411" y="233"/>
                    <a:pt x="328" y="288"/>
                  </a:cubicBezTo>
                  <a:cubicBezTo>
                    <a:pt x="249" y="339"/>
                    <a:pt x="170" y="389"/>
                    <a:pt x="97" y="446"/>
                  </a:cubicBezTo>
                  <a:cubicBezTo>
                    <a:pt x="80" y="462"/>
                    <a:pt x="60" y="477"/>
                    <a:pt x="42" y="495"/>
                  </a:cubicBezTo>
                  <a:cubicBezTo>
                    <a:pt x="31" y="506"/>
                    <a:pt x="9" y="519"/>
                    <a:pt x="5" y="534"/>
                  </a:cubicBezTo>
                  <a:cubicBezTo>
                    <a:pt x="1" y="551"/>
                    <a:pt x="9" y="572"/>
                    <a:pt x="27" y="572"/>
                  </a:cubicBezTo>
                  <a:cubicBezTo>
                    <a:pt x="27" y="572"/>
                    <a:pt x="28" y="572"/>
                    <a:pt x="29" y="572"/>
                  </a:cubicBezTo>
                  <a:cubicBezTo>
                    <a:pt x="35" y="572"/>
                    <a:pt x="39" y="569"/>
                    <a:pt x="42" y="566"/>
                  </a:cubicBezTo>
                  <a:lnTo>
                    <a:pt x="42" y="566"/>
                  </a:lnTo>
                  <a:lnTo>
                    <a:pt x="42" y="567"/>
                  </a:lnTo>
                  <a:cubicBezTo>
                    <a:pt x="49" y="556"/>
                    <a:pt x="69" y="547"/>
                    <a:pt x="78" y="541"/>
                  </a:cubicBezTo>
                  <a:cubicBezTo>
                    <a:pt x="95" y="530"/>
                    <a:pt x="115" y="519"/>
                    <a:pt x="132" y="506"/>
                  </a:cubicBezTo>
                  <a:lnTo>
                    <a:pt x="231" y="442"/>
                  </a:lnTo>
                  <a:cubicBezTo>
                    <a:pt x="302" y="398"/>
                    <a:pt x="374" y="356"/>
                    <a:pt x="447" y="315"/>
                  </a:cubicBezTo>
                  <a:cubicBezTo>
                    <a:pt x="517" y="271"/>
                    <a:pt x="591" y="227"/>
                    <a:pt x="666" y="183"/>
                  </a:cubicBezTo>
                  <a:lnTo>
                    <a:pt x="772" y="119"/>
                  </a:lnTo>
                  <a:cubicBezTo>
                    <a:pt x="807" y="97"/>
                    <a:pt x="848" y="84"/>
                    <a:pt x="848" y="36"/>
                  </a:cubicBezTo>
                  <a:cubicBezTo>
                    <a:pt x="848" y="25"/>
                    <a:pt x="842" y="12"/>
                    <a:pt x="831" y="7"/>
                  </a:cubicBezTo>
                  <a:cubicBezTo>
                    <a:pt x="821" y="2"/>
                    <a:pt x="811" y="0"/>
                    <a:pt x="8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7" name="Google Shape;378;p34">
              <a:extLst>
                <a:ext uri="{FF2B5EF4-FFF2-40B4-BE49-F238E27FC236}">
                  <a16:creationId xmlns:a16="http://schemas.microsoft.com/office/drawing/2014/main" id="{C65D38EE-536C-4EAE-963C-7731E48C7B64}"/>
                </a:ext>
              </a:extLst>
            </p:cNvPr>
            <p:cNvSpPr/>
            <p:nvPr/>
          </p:nvSpPr>
          <p:spPr>
            <a:xfrm>
              <a:off x="7094850" y="1254800"/>
              <a:ext cx="14450" cy="21575"/>
            </a:xfrm>
            <a:custGeom>
              <a:avLst/>
              <a:gdLst/>
              <a:ahLst/>
              <a:cxnLst/>
              <a:rect l="l" t="t" r="r" b="b"/>
              <a:pathLst>
                <a:path w="578" h="863" extrusionOk="0">
                  <a:moveTo>
                    <a:pt x="540" y="0"/>
                  </a:moveTo>
                  <a:cubicBezTo>
                    <a:pt x="532" y="0"/>
                    <a:pt x="526" y="4"/>
                    <a:pt x="522" y="12"/>
                  </a:cubicBezTo>
                  <a:cubicBezTo>
                    <a:pt x="511" y="49"/>
                    <a:pt x="502" y="86"/>
                    <a:pt x="500" y="124"/>
                  </a:cubicBezTo>
                  <a:cubicBezTo>
                    <a:pt x="491" y="163"/>
                    <a:pt x="483" y="203"/>
                    <a:pt x="469" y="242"/>
                  </a:cubicBezTo>
                  <a:cubicBezTo>
                    <a:pt x="445" y="317"/>
                    <a:pt x="412" y="391"/>
                    <a:pt x="371" y="460"/>
                  </a:cubicBezTo>
                  <a:cubicBezTo>
                    <a:pt x="283" y="598"/>
                    <a:pt x="166" y="716"/>
                    <a:pt x="28" y="804"/>
                  </a:cubicBezTo>
                  <a:cubicBezTo>
                    <a:pt x="1" y="823"/>
                    <a:pt x="17" y="862"/>
                    <a:pt x="44" y="862"/>
                  </a:cubicBezTo>
                  <a:cubicBezTo>
                    <a:pt x="49" y="862"/>
                    <a:pt x="55" y="861"/>
                    <a:pt x="61" y="857"/>
                  </a:cubicBezTo>
                  <a:cubicBezTo>
                    <a:pt x="208" y="767"/>
                    <a:pt x="331" y="644"/>
                    <a:pt x="423" y="497"/>
                  </a:cubicBezTo>
                  <a:cubicBezTo>
                    <a:pt x="467" y="427"/>
                    <a:pt x="502" y="350"/>
                    <a:pt x="529" y="271"/>
                  </a:cubicBezTo>
                  <a:cubicBezTo>
                    <a:pt x="542" y="227"/>
                    <a:pt x="553" y="185"/>
                    <a:pt x="562" y="141"/>
                  </a:cubicBezTo>
                  <a:cubicBezTo>
                    <a:pt x="566" y="104"/>
                    <a:pt x="577" y="53"/>
                    <a:pt x="566" y="18"/>
                  </a:cubicBezTo>
                  <a:cubicBezTo>
                    <a:pt x="562" y="8"/>
                    <a:pt x="550" y="0"/>
                    <a:pt x="5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8" name="Google Shape;379;p34">
              <a:extLst>
                <a:ext uri="{FF2B5EF4-FFF2-40B4-BE49-F238E27FC236}">
                  <a16:creationId xmlns:a16="http://schemas.microsoft.com/office/drawing/2014/main" id="{F003D3E2-92B2-4138-9EA0-926475FAF4E8}"/>
                </a:ext>
              </a:extLst>
            </p:cNvPr>
            <p:cNvSpPr/>
            <p:nvPr/>
          </p:nvSpPr>
          <p:spPr>
            <a:xfrm>
              <a:off x="7110075" y="1614800"/>
              <a:ext cx="37150" cy="12100"/>
            </a:xfrm>
            <a:custGeom>
              <a:avLst/>
              <a:gdLst/>
              <a:ahLst/>
              <a:cxnLst/>
              <a:rect l="l" t="t" r="r" b="b"/>
              <a:pathLst>
                <a:path w="1486" h="484" extrusionOk="0">
                  <a:moveTo>
                    <a:pt x="616" y="1"/>
                  </a:moveTo>
                  <a:cubicBezTo>
                    <a:pt x="616" y="1"/>
                    <a:pt x="573" y="89"/>
                    <a:pt x="352" y="89"/>
                  </a:cubicBezTo>
                  <a:cubicBezTo>
                    <a:pt x="268" y="89"/>
                    <a:pt x="157" y="76"/>
                    <a:pt x="12" y="40"/>
                  </a:cubicBezTo>
                  <a:lnTo>
                    <a:pt x="1" y="429"/>
                  </a:lnTo>
                  <a:lnTo>
                    <a:pt x="1411" y="484"/>
                  </a:lnTo>
                  <a:cubicBezTo>
                    <a:pt x="1411" y="484"/>
                    <a:pt x="1486" y="387"/>
                    <a:pt x="1391" y="354"/>
                  </a:cubicBezTo>
                  <a:cubicBezTo>
                    <a:pt x="1297" y="321"/>
                    <a:pt x="616" y="1"/>
                    <a:pt x="6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9" name="Google Shape;380;p34">
              <a:extLst>
                <a:ext uri="{FF2B5EF4-FFF2-40B4-BE49-F238E27FC236}">
                  <a16:creationId xmlns:a16="http://schemas.microsoft.com/office/drawing/2014/main" id="{E6505DC4-8BD7-49FD-8778-01A377001E82}"/>
                </a:ext>
              </a:extLst>
            </p:cNvPr>
            <p:cNvSpPr/>
            <p:nvPr/>
          </p:nvSpPr>
          <p:spPr>
            <a:xfrm>
              <a:off x="7110350" y="1612225"/>
              <a:ext cx="16725" cy="9025"/>
            </a:xfrm>
            <a:custGeom>
              <a:avLst/>
              <a:gdLst/>
              <a:ahLst/>
              <a:cxnLst/>
              <a:rect l="l" t="t" r="r" b="b"/>
              <a:pathLst>
                <a:path w="669" h="361" extrusionOk="0">
                  <a:moveTo>
                    <a:pt x="8" y="1"/>
                  </a:moveTo>
                  <a:lnTo>
                    <a:pt x="1" y="143"/>
                  </a:lnTo>
                  <a:lnTo>
                    <a:pt x="319" y="361"/>
                  </a:lnTo>
                  <a:lnTo>
                    <a:pt x="557" y="328"/>
                  </a:lnTo>
                  <a:lnTo>
                    <a:pt x="669" y="211"/>
                  </a:lnTo>
                  <a:lnTo>
                    <a:pt x="651" y="29"/>
                  </a:lnTo>
                  <a:lnTo>
                    <a:pt x="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0" name="Google Shape;381;p34">
              <a:extLst>
                <a:ext uri="{FF2B5EF4-FFF2-40B4-BE49-F238E27FC236}">
                  <a16:creationId xmlns:a16="http://schemas.microsoft.com/office/drawing/2014/main" id="{331617B2-311A-42E9-9298-7D5BC15299DD}"/>
                </a:ext>
              </a:extLst>
            </p:cNvPr>
            <p:cNvSpPr/>
            <p:nvPr/>
          </p:nvSpPr>
          <p:spPr>
            <a:xfrm>
              <a:off x="7158625" y="1614800"/>
              <a:ext cx="37200" cy="12100"/>
            </a:xfrm>
            <a:custGeom>
              <a:avLst/>
              <a:gdLst/>
              <a:ahLst/>
              <a:cxnLst/>
              <a:rect l="l" t="t" r="r" b="b"/>
              <a:pathLst>
                <a:path w="1488" h="484" extrusionOk="0">
                  <a:moveTo>
                    <a:pt x="615" y="1"/>
                  </a:moveTo>
                  <a:cubicBezTo>
                    <a:pt x="615" y="1"/>
                    <a:pt x="574" y="89"/>
                    <a:pt x="354" y="89"/>
                  </a:cubicBezTo>
                  <a:cubicBezTo>
                    <a:pt x="269" y="89"/>
                    <a:pt x="158" y="76"/>
                    <a:pt x="14" y="40"/>
                  </a:cubicBezTo>
                  <a:lnTo>
                    <a:pt x="0" y="429"/>
                  </a:lnTo>
                  <a:lnTo>
                    <a:pt x="1410" y="484"/>
                  </a:lnTo>
                  <a:cubicBezTo>
                    <a:pt x="1410" y="484"/>
                    <a:pt x="1487" y="387"/>
                    <a:pt x="1393" y="354"/>
                  </a:cubicBezTo>
                  <a:cubicBezTo>
                    <a:pt x="1298" y="321"/>
                    <a:pt x="615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1" name="Google Shape;382;p34">
              <a:extLst>
                <a:ext uri="{FF2B5EF4-FFF2-40B4-BE49-F238E27FC236}">
                  <a16:creationId xmlns:a16="http://schemas.microsoft.com/office/drawing/2014/main" id="{6C99765B-74F6-44E3-BAB6-95B07AB239CD}"/>
                </a:ext>
              </a:extLst>
            </p:cNvPr>
            <p:cNvSpPr/>
            <p:nvPr/>
          </p:nvSpPr>
          <p:spPr>
            <a:xfrm>
              <a:off x="7158575" y="1613050"/>
              <a:ext cx="16225" cy="7175"/>
            </a:xfrm>
            <a:custGeom>
              <a:avLst/>
              <a:gdLst/>
              <a:ahLst/>
              <a:cxnLst/>
              <a:rect l="l" t="t" r="r" b="b"/>
              <a:pathLst>
                <a:path w="649" h="287" extrusionOk="0">
                  <a:moveTo>
                    <a:pt x="0" y="0"/>
                  </a:moveTo>
                  <a:lnTo>
                    <a:pt x="16" y="110"/>
                  </a:lnTo>
                  <a:lnTo>
                    <a:pt x="182" y="235"/>
                  </a:lnTo>
                  <a:cubicBezTo>
                    <a:pt x="182" y="235"/>
                    <a:pt x="404" y="286"/>
                    <a:pt x="436" y="286"/>
                  </a:cubicBezTo>
                  <a:cubicBezTo>
                    <a:pt x="438" y="286"/>
                    <a:pt x="439" y="286"/>
                    <a:pt x="439" y="286"/>
                  </a:cubicBezTo>
                  <a:cubicBezTo>
                    <a:pt x="457" y="282"/>
                    <a:pt x="648" y="183"/>
                    <a:pt x="648" y="183"/>
                  </a:cubicBezTo>
                  <a:lnTo>
                    <a:pt x="63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2" name="Google Shape;383;p34">
              <a:extLst>
                <a:ext uri="{FF2B5EF4-FFF2-40B4-BE49-F238E27FC236}">
                  <a16:creationId xmlns:a16="http://schemas.microsoft.com/office/drawing/2014/main" id="{A80B3B04-4EC4-4B3F-B108-18750CA93FA2}"/>
                </a:ext>
              </a:extLst>
            </p:cNvPr>
            <p:cNvSpPr/>
            <p:nvPr/>
          </p:nvSpPr>
          <p:spPr>
            <a:xfrm>
              <a:off x="7090600" y="1130950"/>
              <a:ext cx="22425" cy="20225"/>
            </a:xfrm>
            <a:custGeom>
              <a:avLst/>
              <a:gdLst/>
              <a:ahLst/>
              <a:cxnLst/>
              <a:rect l="l" t="t" r="r" b="b"/>
              <a:pathLst>
                <a:path w="897" h="809" extrusionOk="0">
                  <a:moveTo>
                    <a:pt x="481" y="1"/>
                  </a:moveTo>
                  <a:cubicBezTo>
                    <a:pt x="369" y="1"/>
                    <a:pt x="255" y="55"/>
                    <a:pt x="176" y="138"/>
                  </a:cubicBezTo>
                  <a:cubicBezTo>
                    <a:pt x="77" y="242"/>
                    <a:pt x="27" y="384"/>
                    <a:pt x="9" y="525"/>
                  </a:cubicBezTo>
                  <a:cubicBezTo>
                    <a:pt x="0" y="597"/>
                    <a:pt x="3" y="679"/>
                    <a:pt x="57" y="727"/>
                  </a:cubicBezTo>
                  <a:cubicBezTo>
                    <a:pt x="104" y="769"/>
                    <a:pt x="174" y="769"/>
                    <a:pt x="235" y="769"/>
                  </a:cubicBezTo>
                  <a:lnTo>
                    <a:pt x="538" y="764"/>
                  </a:lnTo>
                  <a:cubicBezTo>
                    <a:pt x="604" y="764"/>
                    <a:pt x="677" y="764"/>
                    <a:pt x="727" y="808"/>
                  </a:cubicBezTo>
                  <a:lnTo>
                    <a:pt x="820" y="782"/>
                  </a:lnTo>
                  <a:cubicBezTo>
                    <a:pt x="870" y="637"/>
                    <a:pt x="896" y="479"/>
                    <a:pt x="859" y="332"/>
                  </a:cubicBezTo>
                  <a:cubicBezTo>
                    <a:pt x="822" y="182"/>
                    <a:pt x="712" y="46"/>
                    <a:pt x="563" y="11"/>
                  </a:cubicBezTo>
                  <a:cubicBezTo>
                    <a:pt x="536" y="4"/>
                    <a:pt x="508" y="1"/>
                    <a:pt x="481" y="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3" name="Google Shape;384;p34">
              <a:extLst>
                <a:ext uri="{FF2B5EF4-FFF2-40B4-BE49-F238E27FC236}">
                  <a16:creationId xmlns:a16="http://schemas.microsoft.com/office/drawing/2014/main" id="{8BAFC1A6-C057-4AB7-8B1F-8BDA5CC16FB9}"/>
                </a:ext>
              </a:extLst>
            </p:cNvPr>
            <p:cNvSpPr/>
            <p:nvPr/>
          </p:nvSpPr>
          <p:spPr>
            <a:xfrm>
              <a:off x="6969975" y="1215275"/>
              <a:ext cx="24225" cy="27325"/>
            </a:xfrm>
            <a:custGeom>
              <a:avLst/>
              <a:gdLst/>
              <a:ahLst/>
              <a:cxnLst/>
              <a:rect l="l" t="t" r="r" b="b"/>
              <a:pathLst>
                <a:path w="969" h="1093" extrusionOk="0">
                  <a:moveTo>
                    <a:pt x="165" y="0"/>
                  </a:moveTo>
                  <a:lnTo>
                    <a:pt x="165" y="0"/>
                  </a:lnTo>
                  <a:cubicBezTo>
                    <a:pt x="145" y="18"/>
                    <a:pt x="161" y="51"/>
                    <a:pt x="174" y="73"/>
                  </a:cubicBezTo>
                  <a:lnTo>
                    <a:pt x="404" y="442"/>
                  </a:lnTo>
                  <a:cubicBezTo>
                    <a:pt x="312" y="359"/>
                    <a:pt x="118" y="234"/>
                    <a:pt x="57" y="234"/>
                  </a:cubicBezTo>
                  <a:cubicBezTo>
                    <a:pt x="50" y="234"/>
                    <a:pt x="45" y="236"/>
                    <a:pt x="42" y="240"/>
                  </a:cubicBezTo>
                  <a:cubicBezTo>
                    <a:pt x="14" y="275"/>
                    <a:pt x="117" y="376"/>
                    <a:pt x="172" y="431"/>
                  </a:cubicBezTo>
                  <a:lnTo>
                    <a:pt x="365" y="633"/>
                  </a:lnTo>
                  <a:cubicBezTo>
                    <a:pt x="278" y="585"/>
                    <a:pt x="122" y="513"/>
                    <a:pt x="54" y="513"/>
                  </a:cubicBezTo>
                  <a:cubicBezTo>
                    <a:pt x="38" y="513"/>
                    <a:pt x="26" y="518"/>
                    <a:pt x="22" y="527"/>
                  </a:cubicBezTo>
                  <a:cubicBezTo>
                    <a:pt x="0" y="578"/>
                    <a:pt x="216" y="714"/>
                    <a:pt x="325" y="798"/>
                  </a:cubicBezTo>
                  <a:cubicBezTo>
                    <a:pt x="459" y="899"/>
                    <a:pt x="560" y="1061"/>
                    <a:pt x="725" y="1090"/>
                  </a:cubicBezTo>
                  <a:cubicBezTo>
                    <a:pt x="734" y="1091"/>
                    <a:pt x="742" y="1092"/>
                    <a:pt x="751" y="1092"/>
                  </a:cubicBezTo>
                  <a:cubicBezTo>
                    <a:pt x="788" y="1092"/>
                    <a:pt x="824" y="1077"/>
                    <a:pt x="852" y="1050"/>
                  </a:cubicBezTo>
                  <a:cubicBezTo>
                    <a:pt x="883" y="1011"/>
                    <a:pt x="903" y="962"/>
                    <a:pt x="907" y="912"/>
                  </a:cubicBezTo>
                  <a:cubicBezTo>
                    <a:pt x="863" y="802"/>
                    <a:pt x="903" y="679"/>
                    <a:pt x="932" y="565"/>
                  </a:cubicBezTo>
                  <a:cubicBezTo>
                    <a:pt x="962" y="451"/>
                    <a:pt x="969" y="224"/>
                    <a:pt x="905" y="224"/>
                  </a:cubicBezTo>
                  <a:cubicBezTo>
                    <a:pt x="839" y="227"/>
                    <a:pt x="776" y="431"/>
                    <a:pt x="767" y="549"/>
                  </a:cubicBezTo>
                  <a:cubicBezTo>
                    <a:pt x="686" y="365"/>
                    <a:pt x="463" y="43"/>
                    <a:pt x="414" y="43"/>
                  </a:cubicBezTo>
                  <a:cubicBezTo>
                    <a:pt x="412" y="43"/>
                    <a:pt x="410" y="43"/>
                    <a:pt x="409" y="44"/>
                  </a:cubicBezTo>
                  <a:cubicBezTo>
                    <a:pt x="369" y="71"/>
                    <a:pt x="527" y="308"/>
                    <a:pt x="600" y="433"/>
                  </a:cubicBezTo>
                  <a:cubicBezTo>
                    <a:pt x="477" y="268"/>
                    <a:pt x="347" y="99"/>
                    <a:pt x="1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4" name="Google Shape;385;p34">
              <a:extLst>
                <a:ext uri="{FF2B5EF4-FFF2-40B4-BE49-F238E27FC236}">
                  <a16:creationId xmlns:a16="http://schemas.microsoft.com/office/drawing/2014/main" id="{E830D58B-BA63-4E67-94DE-907E08252844}"/>
                </a:ext>
              </a:extLst>
            </p:cNvPr>
            <p:cNvSpPr/>
            <p:nvPr/>
          </p:nvSpPr>
          <p:spPr>
            <a:xfrm>
              <a:off x="7123700" y="1181500"/>
              <a:ext cx="5525" cy="5575"/>
            </a:xfrm>
            <a:custGeom>
              <a:avLst/>
              <a:gdLst/>
              <a:ahLst/>
              <a:cxnLst/>
              <a:rect l="l" t="t" r="r" b="b"/>
              <a:pathLst>
                <a:path w="221" h="223" extrusionOk="0">
                  <a:moveTo>
                    <a:pt x="110" y="1"/>
                  </a:moveTo>
                  <a:cubicBezTo>
                    <a:pt x="97" y="1"/>
                    <a:pt x="82" y="3"/>
                    <a:pt x="69" y="9"/>
                  </a:cubicBezTo>
                  <a:cubicBezTo>
                    <a:pt x="42" y="20"/>
                    <a:pt x="20" y="40"/>
                    <a:pt x="9" y="69"/>
                  </a:cubicBezTo>
                  <a:cubicBezTo>
                    <a:pt x="3" y="82"/>
                    <a:pt x="1" y="97"/>
                    <a:pt x="1" y="110"/>
                  </a:cubicBezTo>
                  <a:lnTo>
                    <a:pt x="5" y="141"/>
                  </a:lnTo>
                  <a:cubicBezTo>
                    <a:pt x="9" y="159"/>
                    <a:pt x="18" y="176"/>
                    <a:pt x="31" y="190"/>
                  </a:cubicBezTo>
                  <a:lnTo>
                    <a:pt x="56" y="207"/>
                  </a:lnTo>
                  <a:cubicBezTo>
                    <a:pt x="71" y="216"/>
                    <a:pt x="90" y="222"/>
                    <a:pt x="110" y="222"/>
                  </a:cubicBezTo>
                  <a:lnTo>
                    <a:pt x="110" y="222"/>
                  </a:lnTo>
                  <a:cubicBezTo>
                    <a:pt x="124" y="222"/>
                    <a:pt x="139" y="220"/>
                    <a:pt x="152" y="214"/>
                  </a:cubicBezTo>
                  <a:cubicBezTo>
                    <a:pt x="179" y="203"/>
                    <a:pt x="200" y="181"/>
                    <a:pt x="209" y="154"/>
                  </a:cubicBezTo>
                  <a:cubicBezTo>
                    <a:pt x="218" y="141"/>
                    <a:pt x="220" y="126"/>
                    <a:pt x="220" y="110"/>
                  </a:cubicBezTo>
                  <a:lnTo>
                    <a:pt x="216" y="82"/>
                  </a:lnTo>
                  <a:cubicBezTo>
                    <a:pt x="211" y="64"/>
                    <a:pt x="203" y="47"/>
                    <a:pt x="190" y="34"/>
                  </a:cubicBezTo>
                  <a:lnTo>
                    <a:pt x="165" y="16"/>
                  </a:lnTo>
                  <a:cubicBezTo>
                    <a:pt x="150" y="5"/>
                    <a:pt x="130" y="1"/>
                    <a:pt x="110" y="1"/>
                  </a:cubicBezTo>
                  <a:close/>
                  <a:moveTo>
                    <a:pt x="110" y="222"/>
                  </a:moveTo>
                  <a:cubicBezTo>
                    <a:pt x="109" y="222"/>
                    <a:pt x="109" y="222"/>
                    <a:pt x="108" y="222"/>
                  </a:cubicBezTo>
                  <a:lnTo>
                    <a:pt x="110" y="222"/>
                  </a:lnTo>
                  <a:cubicBezTo>
                    <a:pt x="110" y="222"/>
                    <a:pt x="110" y="222"/>
                    <a:pt x="110" y="2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5" name="Google Shape;386;p34">
              <a:extLst>
                <a:ext uri="{FF2B5EF4-FFF2-40B4-BE49-F238E27FC236}">
                  <a16:creationId xmlns:a16="http://schemas.microsoft.com/office/drawing/2014/main" id="{87264A4F-B2D2-46D8-8256-DC7A1D45F1E4}"/>
                </a:ext>
              </a:extLst>
            </p:cNvPr>
            <p:cNvSpPr/>
            <p:nvPr/>
          </p:nvSpPr>
          <p:spPr>
            <a:xfrm>
              <a:off x="7143850" y="1179300"/>
              <a:ext cx="5900" cy="5900"/>
            </a:xfrm>
            <a:custGeom>
              <a:avLst/>
              <a:gdLst/>
              <a:ahLst/>
              <a:cxnLst/>
              <a:rect l="l" t="t" r="r" b="b"/>
              <a:pathLst>
                <a:path w="236" h="236" extrusionOk="0">
                  <a:moveTo>
                    <a:pt x="117" y="1"/>
                  </a:moveTo>
                  <a:cubicBezTo>
                    <a:pt x="102" y="1"/>
                    <a:pt x="86" y="5"/>
                    <a:pt x="73" y="12"/>
                  </a:cubicBezTo>
                  <a:cubicBezTo>
                    <a:pt x="58" y="16"/>
                    <a:pt x="45" y="25"/>
                    <a:pt x="36" y="36"/>
                  </a:cubicBezTo>
                  <a:cubicBezTo>
                    <a:pt x="23" y="47"/>
                    <a:pt x="16" y="60"/>
                    <a:pt x="12" y="73"/>
                  </a:cubicBezTo>
                  <a:cubicBezTo>
                    <a:pt x="3" y="89"/>
                    <a:pt x="1" y="104"/>
                    <a:pt x="1" y="119"/>
                  </a:cubicBezTo>
                  <a:lnTo>
                    <a:pt x="5" y="150"/>
                  </a:lnTo>
                  <a:cubicBezTo>
                    <a:pt x="9" y="170"/>
                    <a:pt x="20" y="188"/>
                    <a:pt x="36" y="203"/>
                  </a:cubicBezTo>
                  <a:lnTo>
                    <a:pt x="58" y="220"/>
                  </a:lnTo>
                  <a:cubicBezTo>
                    <a:pt x="77" y="231"/>
                    <a:pt x="97" y="236"/>
                    <a:pt x="117" y="236"/>
                  </a:cubicBezTo>
                  <a:lnTo>
                    <a:pt x="119" y="236"/>
                  </a:lnTo>
                  <a:cubicBezTo>
                    <a:pt x="150" y="236"/>
                    <a:pt x="179" y="223"/>
                    <a:pt x="200" y="203"/>
                  </a:cubicBezTo>
                  <a:cubicBezTo>
                    <a:pt x="211" y="192"/>
                    <a:pt x="220" y="179"/>
                    <a:pt x="225" y="166"/>
                  </a:cubicBezTo>
                  <a:cubicBezTo>
                    <a:pt x="233" y="150"/>
                    <a:pt x="236" y="135"/>
                    <a:pt x="236" y="119"/>
                  </a:cubicBezTo>
                  <a:lnTo>
                    <a:pt x="231" y="89"/>
                  </a:lnTo>
                  <a:cubicBezTo>
                    <a:pt x="227" y="69"/>
                    <a:pt x="216" y="51"/>
                    <a:pt x="200" y="36"/>
                  </a:cubicBezTo>
                  <a:lnTo>
                    <a:pt x="176" y="18"/>
                  </a:lnTo>
                  <a:cubicBezTo>
                    <a:pt x="159" y="7"/>
                    <a:pt x="139" y="1"/>
                    <a:pt x="1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6" name="Google Shape;387;p34">
              <a:extLst>
                <a:ext uri="{FF2B5EF4-FFF2-40B4-BE49-F238E27FC236}">
                  <a16:creationId xmlns:a16="http://schemas.microsoft.com/office/drawing/2014/main" id="{1918B6C2-E535-432E-9544-36082002DC37}"/>
                </a:ext>
              </a:extLst>
            </p:cNvPr>
            <p:cNvSpPr/>
            <p:nvPr/>
          </p:nvSpPr>
          <p:spPr>
            <a:xfrm>
              <a:off x="7112100" y="1169250"/>
              <a:ext cx="27875" cy="25150"/>
            </a:xfrm>
            <a:custGeom>
              <a:avLst/>
              <a:gdLst/>
              <a:ahLst/>
              <a:cxnLst/>
              <a:rect l="l" t="t" r="r" b="b"/>
              <a:pathLst>
                <a:path w="1115" h="1006" extrusionOk="0">
                  <a:moveTo>
                    <a:pt x="566" y="97"/>
                  </a:moveTo>
                  <a:cubicBezTo>
                    <a:pt x="714" y="97"/>
                    <a:pt x="851" y="160"/>
                    <a:pt x="924" y="304"/>
                  </a:cubicBezTo>
                  <a:cubicBezTo>
                    <a:pt x="1009" y="471"/>
                    <a:pt x="961" y="680"/>
                    <a:pt x="823" y="800"/>
                  </a:cubicBezTo>
                  <a:cubicBezTo>
                    <a:pt x="740" y="871"/>
                    <a:pt x="637" y="907"/>
                    <a:pt x="534" y="907"/>
                  </a:cubicBezTo>
                  <a:cubicBezTo>
                    <a:pt x="460" y="907"/>
                    <a:pt x="387" y="889"/>
                    <a:pt x="320" y="853"/>
                  </a:cubicBezTo>
                  <a:cubicBezTo>
                    <a:pt x="232" y="807"/>
                    <a:pt x="162" y="728"/>
                    <a:pt x="126" y="633"/>
                  </a:cubicBezTo>
                  <a:cubicBezTo>
                    <a:pt x="111" y="596"/>
                    <a:pt x="101" y="555"/>
                    <a:pt x="97" y="512"/>
                  </a:cubicBezTo>
                  <a:lnTo>
                    <a:pt x="97" y="512"/>
                  </a:lnTo>
                  <a:cubicBezTo>
                    <a:pt x="104" y="507"/>
                    <a:pt x="109" y="500"/>
                    <a:pt x="111" y="491"/>
                  </a:cubicBezTo>
                  <a:cubicBezTo>
                    <a:pt x="129" y="405"/>
                    <a:pt x="148" y="324"/>
                    <a:pt x="203" y="253"/>
                  </a:cubicBezTo>
                  <a:cubicBezTo>
                    <a:pt x="265" y="179"/>
                    <a:pt x="350" y="128"/>
                    <a:pt x="445" y="111"/>
                  </a:cubicBezTo>
                  <a:cubicBezTo>
                    <a:pt x="485" y="102"/>
                    <a:pt x="526" y="97"/>
                    <a:pt x="566" y="97"/>
                  </a:cubicBezTo>
                  <a:close/>
                  <a:moveTo>
                    <a:pt x="579" y="1"/>
                  </a:moveTo>
                  <a:cubicBezTo>
                    <a:pt x="551" y="1"/>
                    <a:pt x="524" y="2"/>
                    <a:pt x="498" y="5"/>
                  </a:cubicBezTo>
                  <a:cubicBezTo>
                    <a:pt x="366" y="21"/>
                    <a:pt x="238" y="69"/>
                    <a:pt x="151" y="168"/>
                  </a:cubicBezTo>
                  <a:cubicBezTo>
                    <a:pt x="106" y="218"/>
                    <a:pt x="69" y="279"/>
                    <a:pt x="48" y="344"/>
                  </a:cubicBezTo>
                  <a:lnTo>
                    <a:pt x="48" y="344"/>
                  </a:lnTo>
                  <a:cubicBezTo>
                    <a:pt x="1" y="430"/>
                    <a:pt x="12" y="555"/>
                    <a:pt x="39" y="644"/>
                  </a:cubicBezTo>
                  <a:cubicBezTo>
                    <a:pt x="69" y="745"/>
                    <a:pt x="133" y="835"/>
                    <a:pt x="219" y="899"/>
                  </a:cubicBezTo>
                  <a:cubicBezTo>
                    <a:pt x="314" y="970"/>
                    <a:pt x="426" y="1006"/>
                    <a:pt x="538" y="1006"/>
                  </a:cubicBezTo>
                  <a:cubicBezTo>
                    <a:pt x="641" y="1006"/>
                    <a:pt x="744" y="976"/>
                    <a:pt x="834" y="915"/>
                  </a:cubicBezTo>
                  <a:cubicBezTo>
                    <a:pt x="1022" y="785"/>
                    <a:pt x="1115" y="539"/>
                    <a:pt x="1040" y="322"/>
                  </a:cubicBezTo>
                  <a:cubicBezTo>
                    <a:pt x="1005" y="221"/>
                    <a:pt x="939" y="135"/>
                    <a:pt x="851" y="76"/>
                  </a:cubicBezTo>
                  <a:cubicBezTo>
                    <a:pt x="771" y="21"/>
                    <a:pt x="674" y="1"/>
                    <a:pt x="579" y="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7" name="Google Shape;388;p34">
              <a:extLst>
                <a:ext uri="{FF2B5EF4-FFF2-40B4-BE49-F238E27FC236}">
                  <a16:creationId xmlns:a16="http://schemas.microsoft.com/office/drawing/2014/main" id="{044EA00D-F6F7-40A6-8B74-B819C617DA9A}"/>
                </a:ext>
              </a:extLst>
            </p:cNvPr>
            <p:cNvSpPr/>
            <p:nvPr/>
          </p:nvSpPr>
          <p:spPr>
            <a:xfrm>
              <a:off x="7139450" y="1170200"/>
              <a:ext cx="20025" cy="21925"/>
            </a:xfrm>
            <a:custGeom>
              <a:avLst/>
              <a:gdLst/>
              <a:ahLst/>
              <a:cxnLst/>
              <a:rect l="l" t="t" r="r" b="b"/>
              <a:pathLst>
                <a:path w="801" h="877" extrusionOk="0">
                  <a:moveTo>
                    <a:pt x="374" y="86"/>
                  </a:moveTo>
                  <a:cubicBezTo>
                    <a:pt x="472" y="86"/>
                    <a:pt x="563" y="149"/>
                    <a:pt x="616" y="246"/>
                  </a:cubicBezTo>
                  <a:cubicBezTo>
                    <a:pt x="686" y="371"/>
                    <a:pt x="712" y="552"/>
                    <a:pt x="627" y="674"/>
                  </a:cubicBezTo>
                  <a:cubicBezTo>
                    <a:pt x="574" y="749"/>
                    <a:pt x="492" y="783"/>
                    <a:pt x="408" y="783"/>
                  </a:cubicBezTo>
                  <a:cubicBezTo>
                    <a:pt x="351" y="783"/>
                    <a:pt x="294" y="767"/>
                    <a:pt x="245" y="738"/>
                  </a:cubicBezTo>
                  <a:cubicBezTo>
                    <a:pt x="174" y="692"/>
                    <a:pt x="122" y="624"/>
                    <a:pt x="98" y="543"/>
                  </a:cubicBezTo>
                  <a:cubicBezTo>
                    <a:pt x="90" y="516"/>
                    <a:pt x="85" y="490"/>
                    <a:pt x="83" y="464"/>
                  </a:cubicBezTo>
                  <a:lnTo>
                    <a:pt x="83" y="464"/>
                  </a:lnTo>
                  <a:cubicBezTo>
                    <a:pt x="83" y="404"/>
                    <a:pt x="85" y="343"/>
                    <a:pt x="106" y="290"/>
                  </a:cubicBezTo>
                  <a:cubicBezTo>
                    <a:pt x="133" y="222"/>
                    <a:pt x="179" y="163"/>
                    <a:pt x="240" y="125"/>
                  </a:cubicBezTo>
                  <a:cubicBezTo>
                    <a:pt x="285" y="98"/>
                    <a:pt x="330" y="86"/>
                    <a:pt x="374" y="86"/>
                  </a:cubicBezTo>
                  <a:close/>
                  <a:moveTo>
                    <a:pt x="356" y="1"/>
                  </a:moveTo>
                  <a:cubicBezTo>
                    <a:pt x="326" y="1"/>
                    <a:pt x="295" y="4"/>
                    <a:pt x="264" y="11"/>
                  </a:cubicBezTo>
                  <a:cubicBezTo>
                    <a:pt x="163" y="38"/>
                    <a:pt x="80" y="108"/>
                    <a:pt x="38" y="205"/>
                  </a:cubicBezTo>
                  <a:cubicBezTo>
                    <a:pt x="12" y="261"/>
                    <a:pt x="4" y="325"/>
                    <a:pt x="4" y="389"/>
                  </a:cubicBezTo>
                  <a:lnTo>
                    <a:pt x="4" y="389"/>
                  </a:lnTo>
                  <a:cubicBezTo>
                    <a:pt x="0" y="440"/>
                    <a:pt x="5" y="492"/>
                    <a:pt x="17" y="542"/>
                  </a:cubicBezTo>
                  <a:lnTo>
                    <a:pt x="17" y="542"/>
                  </a:lnTo>
                  <a:cubicBezTo>
                    <a:pt x="18" y="545"/>
                    <a:pt x="18" y="548"/>
                    <a:pt x="19" y="552"/>
                  </a:cubicBezTo>
                  <a:cubicBezTo>
                    <a:pt x="19" y="557"/>
                    <a:pt x="21" y="561"/>
                    <a:pt x="23" y="565"/>
                  </a:cubicBezTo>
                  <a:lnTo>
                    <a:pt x="23" y="565"/>
                  </a:lnTo>
                  <a:cubicBezTo>
                    <a:pt x="48" y="645"/>
                    <a:pt x="93" y="719"/>
                    <a:pt x="155" y="773"/>
                  </a:cubicBezTo>
                  <a:cubicBezTo>
                    <a:pt x="221" y="835"/>
                    <a:pt x="308" y="872"/>
                    <a:pt x="401" y="877"/>
                  </a:cubicBezTo>
                  <a:cubicBezTo>
                    <a:pt x="404" y="877"/>
                    <a:pt x="407" y="877"/>
                    <a:pt x="410" y="877"/>
                  </a:cubicBezTo>
                  <a:cubicBezTo>
                    <a:pt x="501" y="877"/>
                    <a:pt x="587" y="844"/>
                    <a:pt x="655" y="784"/>
                  </a:cubicBezTo>
                  <a:cubicBezTo>
                    <a:pt x="800" y="657"/>
                    <a:pt x="794" y="433"/>
                    <a:pt x="728" y="268"/>
                  </a:cubicBezTo>
                  <a:cubicBezTo>
                    <a:pt x="697" y="172"/>
                    <a:pt x="629" y="93"/>
                    <a:pt x="541" y="44"/>
                  </a:cubicBezTo>
                  <a:cubicBezTo>
                    <a:pt x="483" y="16"/>
                    <a:pt x="420" y="1"/>
                    <a:pt x="356" y="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8" name="Google Shape;389;p34">
              <a:extLst>
                <a:ext uri="{FF2B5EF4-FFF2-40B4-BE49-F238E27FC236}">
                  <a16:creationId xmlns:a16="http://schemas.microsoft.com/office/drawing/2014/main" id="{BF601677-6A15-46B0-8C3B-166F90243758}"/>
                </a:ext>
              </a:extLst>
            </p:cNvPr>
            <p:cNvSpPr/>
            <p:nvPr/>
          </p:nvSpPr>
          <p:spPr>
            <a:xfrm>
              <a:off x="7136175" y="1176050"/>
              <a:ext cx="5675" cy="3200"/>
            </a:xfrm>
            <a:custGeom>
              <a:avLst/>
              <a:gdLst/>
              <a:ahLst/>
              <a:cxnLst/>
              <a:rect l="l" t="t" r="r" b="b"/>
              <a:pathLst>
                <a:path w="227" h="128" extrusionOk="0">
                  <a:moveTo>
                    <a:pt x="138" y="0"/>
                  </a:moveTo>
                  <a:cubicBezTo>
                    <a:pt x="129" y="0"/>
                    <a:pt x="119" y="2"/>
                    <a:pt x="110" y="3"/>
                  </a:cubicBezTo>
                  <a:cubicBezTo>
                    <a:pt x="99" y="3"/>
                    <a:pt x="88" y="3"/>
                    <a:pt x="77" y="8"/>
                  </a:cubicBezTo>
                  <a:lnTo>
                    <a:pt x="55" y="14"/>
                  </a:lnTo>
                  <a:cubicBezTo>
                    <a:pt x="46" y="17"/>
                    <a:pt x="37" y="21"/>
                    <a:pt x="29" y="28"/>
                  </a:cubicBezTo>
                  <a:cubicBezTo>
                    <a:pt x="18" y="32"/>
                    <a:pt x="11" y="41"/>
                    <a:pt x="7" y="50"/>
                  </a:cubicBezTo>
                  <a:cubicBezTo>
                    <a:pt x="0" y="63"/>
                    <a:pt x="0" y="76"/>
                    <a:pt x="7" y="87"/>
                  </a:cubicBezTo>
                  <a:lnTo>
                    <a:pt x="9" y="87"/>
                  </a:lnTo>
                  <a:cubicBezTo>
                    <a:pt x="22" y="115"/>
                    <a:pt x="62" y="115"/>
                    <a:pt x="88" y="118"/>
                  </a:cubicBezTo>
                  <a:lnTo>
                    <a:pt x="73" y="118"/>
                  </a:lnTo>
                  <a:cubicBezTo>
                    <a:pt x="81" y="118"/>
                    <a:pt x="92" y="120"/>
                    <a:pt x="101" y="120"/>
                  </a:cubicBezTo>
                  <a:lnTo>
                    <a:pt x="134" y="120"/>
                  </a:lnTo>
                  <a:cubicBezTo>
                    <a:pt x="141" y="124"/>
                    <a:pt x="150" y="126"/>
                    <a:pt x="156" y="126"/>
                  </a:cubicBezTo>
                  <a:cubicBezTo>
                    <a:pt x="159" y="127"/>
                    <a:pt x="163" y="127"/>
                    <a:pt x="166" y="127"/>
                  </a:cubicBezTo>
                  <a:cubicBezTo>
                    <a:pt x="176" y="127"/>
                    <a:pt x="185" y="125"/>
                    <a:pt x="193" y="120"/>
                  </a:cubicBezTo>
                  <a:cubicBezTo>
                    <a:pt x="202" y="115"/>
                    <a:pt x="211" y="107"/>
                    <a:pt x="215" y="98"/>
                  </a:cubicBezTo>
                  <a:cubicBezTo>
                    <a:pt x="224" y="85"/>
                    <a:pt x="226" y="69"/>
                    <a:pt x="222" y="54"/>
                  </a:cubicBezTo>
                  <a:cubicBezTo>
                    <a:pt x="220" y="47"/>
                    <a:pt x="218" y="41"/>
                    <a:pt x="213" y="36"/>
                  </a:cubicBezTo>
                  <a:cubicBezTo>
                    <a:pt x="209" y="25"/>
                    <a:pt x="200" y="17"/>
                    <a:pt x="189" y="12"/>
                  </a:cubicBezTo>
                  <a:cubicBezTo>
                    <a:pt x="178" y="6"/>
                    <a:pt x="165" y="1"/>
                    <a:pt x="150" y="1"/>
                  </a:cubicBezTo>
                  <a:cubicBezTo>
                    <a:pt x="146" y="1"/>
                    <a:pt x="142" y="0"/>
                    <a:pt x="1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9" name="Google Shape;390;p34">
              <a:extLst>
                <a:ext uri="{FF2B5EF4-FFF2-40B4-BE49-F238E27FC236}">
                  <a16:creationId xmlns:a16="http://schemas.microsoft.com/office/drawing/2014/main" id="{982A9314-3D4E-4F8D-9A75-CE5599E3CAF8}"/>
                </a:ext>
              </a:extLst>
            </p:cNvPr>
            <p:cNvSpPr/>
            <p:nvPr/>
          </p:nvSpPr>
          <p:spPr>
            <a:xfrm>
              <a:off x="7192000" y="1370875"/>
              <a:ext cx="47850" cy="242575"/>
            </a:xfrm>
            <a:custGeom>
              <a:avLst/>
              <a:gdLst/>
              <a:ahLst/>
              <a:cxnLst/>
              <a:rect l="l" t="t" r="r" b="b"/>
              <a:pathLst>
                <a:path w="1914" h="9703" extrusionOk="0">
                  <a:moveTo>
                    <a:pt x="1817" y="0"/>
                  </a:moveTo>
                  <a:lnTo>
                    <a:pt x="108" y="534"/>
                  </a:lnTo>
                  <a:cubicBezTo>
                    <a:pt x="1" y="1678"/>
                    <a:pt x="49" y="2833"/>
                    <a:pt x="255" y="3966"/>
                  </a:cubicBezTo>
                  <a:cubicBezTo>
                    <a:pt x="321" y="4324"/>
                    <a:pt x="403" y="4685"/>
                    <a:pt x="416" y="5049"/>
                  </a:cubicBezTo>
                  <a:cubicBezTo>
                    <a:pt x="438" y="5594"/>
                    <a:pt x="306" y="6136"/>
                    <a:pt x="310" y="6683"/>
                  </a:cubicBezTo>
                  <a:cubicBezTo>
                    <a:pt x="324" y="7718"/>
                    <a:pt x="826" y="8682"/>
                    <a:pt x="1007" y="9703"/>
                  </a:cubicBezTo>
                  <a:lnTo>
                    <a:pt x="1540" y="9703"/>
                  </a:lnTo>
                  <a:cubicBezTo>
                    <a:pt x="1490" y="8888"/>
                    <a:pt x="1518" y="8073"/>
                    <a:pt x="1624" y="7265"/>
                  </a:cubicBezTo>
                  <a:cubicBezTo>
                    <a:pt x="1672" y="6885"/>
                    <a:pt x="1740" y="6505"/>
                    <a:pt x="1711" y="6123"/>
                  </a:cubicBezTo>
                  <a:cubicBezTo>
                    <a:pt x="1690" y="5818"/>
                    <a:pt x="1608" y="5519"/>
                    <a:pt x="1575" y="5216"/>
                  </a:cubicBezTo>
                  <a:cubicBezTo>
                    <a:pt x="1503" y="4577"/>
                    <a:pt x="1635" y="3936"/>
                    <a:pt x="1727" y="3301"/>
                  </a:cubicBezTo>
                  <a:cubicBezTo>
                    <a:pt x="1883" y="2207"/>
                    <a:pt x="1914" y="1098"/>
                    <a:pt x="18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0" name="Google Shape;391;p34">
              <a:extLst>
                <a:ext uri="{FF2B5EF4-FFF2-40B4-BE49-F238E27FC236}">
                  <a16:creationId xmlns:a16="http://schemas.microsoft.com/office/drawing/2014/main" id="{4218E18B-34B8-48F9-9F29-CE8CA7C4FDF9}"/>
                </a:ext>
              </a:extLst>
            </p:cNvPr>
            <p:cNvSpPr/>
            <p:nvPr/>
          </p:nvSpPr>
          <p:spPr>
            <a:xfrm>
              <a:off x="7239050" y="1374000"/>
              <a:ext cx="51650" cy="241425"/>
            </a:xfrm>
            <a:custGeom>
              <a:avLst/>
              <a:gdLst/>
              <a:ahLst/>
              <a:cxnLst/>
              <a:rect l="l" t="t" r="r" b="b"/>
              <a:pathLst>
                <a:path w="2066" h="9657" extrusionOk="0">
                  <a:moveTo>
                    <a:pt x="16" y="0"/>
                  </a:moveTo>
                  <a:lnTo>
                    <a:pt x="16" y="0"/>
                  </a:lnTo>
                  <a:cubicBezTo>
                    <a:pt x="1" y="1105"/>
                    <a:pt x="111" y="2208"/>
                    <a:pt x="346" y="3286"/>
                  </a:cubicBezTo>
                  <a:cubicBezTo>
                    <a:pt x="482" y="3914"/>
                    <a:pt x="662" y="4544"/>
                    <a:pt x="635" y="5186"/>
                  </a:cubicBezTo>
                  <a:cubicBezTo>
                    <a:pt x="622" y="5491"/>
                    <a:pt x="563" y="5794"/>
                    <a:pt x="563" y="6101"/>
                  </a:cubicBezTo>
                  <a:cubicBezTo>
                    <a:pt x="565" y="6483"/>
                    <a:pt x="657" y="6859"/>
                    <a:pt x="734" y="7232"/>
                  </a:cubicBezTo>
                  <a:cubicBezTo>
                    <a:pt x="897" y="8032"/>
                    <a:pt x="985" y="8842"/>
                    <a:pt x="996" y="9657"/>
                  </a:cubicBezTo>
                  <a:lnTo>
                    <a:pt x="1527" y="9620"/>
                  </a:lnTo>
                  <a:cubicBezTo>
                    <a:pt x="1633" y="8590"/>
                    <a:pt x="2065" y="7593"/>
                    <a:pt x="2001" y="6558"/>
                  </a:cubicBezTo>
                  <a:cubicBezTo>
                    <a:pt x="1969" y="6013"/>
                    <a:pt x="1797" y="5482"/>
                    <a:pt x="1777" y="4937"/>
                  </a:cubicBezTo>
                  <a:cubicBezTo>
                    <a:pt x="1767" y="4573"/>
                    <a:pt x="1821" y="4208"/>
                    <a:pt x="1861" y="3846"/>
                  </a:cubicBezTo>
                  <a:cubicBezTo>
                    <a:pt x="1984" y="2702"/>
                    <a:pt x="1949" y="1547"/>
                    <a:pt x="1760" y="411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1" name="Google Shape;392;p34">
              <a:extLst>
                <a:ext uri="{FF2B5EF4-FFF2-40B4-BE49-F238E27FC236}">
                  <a16:creationId xmlns:a16="http://schemas.microsoft.com/office/drawing/2014/main" id="{8CED370B-B6A2-492F-B481-13740E80AAE8}"/>
                </a:ext>
              </a:extLst>
            </p:cNvPr>
            <p:cNvSpPr/>
            <p:nvPr/>
          </p:nvSpPr>
          <p:spPr>
            <a:xfrm>
              <a:off x="7177850" y="1129950"/>
              <a:ext cx="103550" cy="64600"/>
            </a:xfrm>
            <a:custGeom>
              <a:avLst/>
              <a:gdLst/>
              <a:ahLst/>
              <a:cxnLst/>
              <a:rect l="l" t="t" r="r" b="b"/>
              <a:pathLst>
                <a:path w="4142" h="2584" extrusionOk="0">
                  <a:moveTo>
                    <a:pt x="2049" y="0"/>
                  </a:moveTo>
                  <a:cubicBezTo>
                    <a:pt x="1753" y="0"/>
                    <a:pt x="1453" y="45"/>
                    <a:pt x="1162" y="134"/>
                  </a:cubicBezTo>
                  <a:cubicBezTo>
                    <a:pt x="1076" y="161"/>
                    <a:pt x="993" y="192"/>
                    <a:pt x="914" y="231"/>
                  </a:cubicBezTo>
                  <a:cubicBezTo>
                    <a:pt x="701" y="334"/>
                    <a:pt x="521" y="506"/>
                    <a:pt x="345" y="677"/>
                  </a:cubicBezTo>
                  <a:cubicBezTo>
                    <a:pt x="264" y="754"/>
                    <a:pt x="182" y="833"/>
                    <a:pt x="125" y="934"/>
                  </a:cubicBezTo>
                  <a:cubicBezTo>
                    <a:pt x="64" y="1050"/>
                    <a:pt x="29" y="1178"/>
                    <a:pt x="20" y="1309"/>
                  </a:cubicBezTo>
                  <a:cubicBezTo>
                    <a:pt x="0" y="1487"/>
                    <a:pt x="9" y="1674"/>
                    <a:pt x="81" y="1828"/>
                  </a:cubicBezTo>
                  <a:cubicBezTo>
                    <a:pt x="220" y="2120"/>
                    <a:pt x="540" y="2225"/>
                    <a:pt x="832" y="2304"/>
                  </a:cubicBezTo>
                  <a:cubicBezTo>
                    <a:pt x="945" y="2335"/>
                    <a:pt x="1060" y="2368"/>
                    <a:pt x="1178" y="2368"/>
                  </a:cubicBezTo>
                  <a:cubicBezTo>
                    <a:pt x="1218" y="2368"/>
                    <a:pt x="1259" y="2364"/>
                    <a:pt x="1300" y="2355"/>
                  </a:cubicBezTo>
                  <a:lnTo>
                    <a:pt x="2056" y="2563"/>
                  </a:lnTo>
                  <a:cubicBezTo>
                    <a:pt x="2148" y="2577"/>
                    <a:pt x="2242" y="2583"/>
                    <a:pt x="2337" y="2583"/>
                  </a:cubicBezTo>
                  <a:cubicBezTo>
                    <a:pt x="2790" y="2583"/>
                    <a:pt x="3254" y="2433"/>
                    <a:pt x="3648" y="2155"/>
                  </a:cubicBezTo>
                  <a:cubicBezTo>
                    <a:pt x="3716" y="2109"/>
                    <a:pt x="3777" y="2054"/>
                    <a:pt x="3835" y="1995"/>
                  </a:cubicBezTo>
                  <a:cubicBezTo>
                    <a:pt x="3900" y="1918"/>
                    <a:pt x="3951" y="1832"/>
                    <a:pt x="3988" y="1738"/>
                  </a:cubicBezTo>
                  <a:cubicBezTo>
                    <a:pt x="4142" y="1342"/>
                    <a:pt x="4032" y="872"/>
                    <a:pt x="3764" y="596"/>
                  </a:cubicBezTo>
                  <a:cubicBezTo>
                    <a:pt x="3652" y="486"/>
                    <a:pt x="3523" y="394"/>
                    <a:pt x="3380" y="323"/>
                  </a:cubicBezTo>
                  <a:cubicBezTo>
                    <a:pt x="2971" y="109"/>
                    <a:pt x="2514" y="0"/>
                    <a:pt x="20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2" name="Google Shape;393;p34">
              <a:extLst>
                <a:ext uri="{FF2B5EF4-FFF2-40B4-BE49-F238E27FC236}">
                  <a16:creationId xmlns:a16="http://schemas.microsoft.com/office/drawing/2014/main" id="{C3E04271-AC4F-4C7F-A5A5-1EE11E06CFCC}"/>
                </a:ext>
              </a:extLst>
            </p:cNvPr>
            <p:cNvSpPr/>
            <p:nvPr/>
          </p:nvSpPr>
          <p:spPr>
            <a:xfrm>
              <a:off x="7195525" y="1269400"/>
              <a:ext cx="79350" cy="72850"/>
            </a:xfrm>
            <a:custGeom>
              <a:avLst/>
              <a:gdLst/>
              <a:ahLst/>
              <a:cxnLst/>
              <a:rect l="l" t="t" r="r" b="b"/>
              <a:pathLst>
                <a:path w="3174" h="2914" extrusionOk="0">
                  <a:moveTo>
                    <a:pt x="2699" y="1"/>
                  </a:moveTo>
                  <a:lnTo>
                    <a:pt x="363" y="38"/>
                  </a:lnTo>
                  <a:cubicBezTo>
                    <a:pt x="400" y="150"/>
                    <a:pt x="349" y="1417"/>
                    <a:pt x="349" y="1417"/>
                  </a:cubicBezTo>
                  <a:cubicBezTo>
                    <a:pt x="349" y="1417"/>
                    <a:pt x="0" y="2612"/>
                    <a:pt x="38" y="2625"/>
                  </a:cubicBezTo>
                  <a:cubicBezTo>
                    <a:pt x="73" y="2635"/>
                    <a:pt x="839" y="2914"/>
                    <a:pt x="1573" y="2914"/>
                  </a:cubicBezTo>
                  <a:cubicBezTo>
                    <a:pt x="1617" y="2914"/>
                    <a:pt x="1661" y="2913"/>
                    <a:pt x="1704" y="2911"/>
                  </a:cubicBezTo>
                  <a:cubicBezTo>
                    <a:pt x="2475" y="2873"/>
                    <a:pt x="3174" y="2463"/>
                    <a:pt x="3174" y="2463"/>
                  </a:cubicBezTo>
                  <a:lnTo>
                    <a:pt x="2811" y="1468"/>
                  </a:lnTo>
                  <a:lnTo>
                    <a:pt x="269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3" name="Google Shape;394;p34">
              <a:extLst>
                <a:ext uri="{FF2B5EF4-FFF2-40B4-BE49-F238E27FC236}">
                  <a16:creationId xmlns:a16="http://schemas.microsoft.com/office/drawing/2014/main" id="{717379EB-1BE3-41F5-B940-54AD3D013B50}"/>
                </a:ext>
              </a:extLst>
            </p:cNvPr>
            <p:cNvSpPr/>
            <p:nvPr/>
          </p:nvSpPr>
          <p:spPr>
            <a:xfrm>
              <a:off x="7221225" y="1195450"/>
              <a:ext cx="17350" cy="31125"/>
            </a:xfrm>
            <a:custGeom>
              <a:avLst/>
              <a:gdLst/>
              <a:ahLst/>
              <a:cxnLst/>
              <a:rect l="l" t="t" r="r" b="b"/>
              <a:pathLst>
                <a:path w="694" h="1245" extrusionOk="0">
                  <a:moveTo>
                    <a:pt x="446" y="0"/>
                  </a:moveTo>
                  <a:lnTo>
                    <a:pt x="2" y="11"/>
                  </a:lnTo>
                  <a:lnTo>
                    <a:pt x="2" y="727"/>
                  </a:lnTo>
                  <a:lnTo>
                    <a:pt x="2" y="1162"/>
                  </a:lnTo>
                  <a:cubicBezTo>
                    <a:pt x="0" y="1186"/>
                    <a:pt x="4" y="1211"/>
                    <a:pt x="18" y="1230"/>
                  </a:cubicBezTo>
                  <a:cubicBezTo>
                    <a:pt x="30" y="1239"/>
                    <a:pt x="45" y="1244"/>
                    <a:pt x="61" y="1244"/>
                  </a:cubicBezTo>
                  <a:cubicBezTo>
                    <a:pt x="67" y="1244"/>
                    <a:pt x="74" y="1243"/>
                    <a:pt x="81" y="1241"/>
                  </a:cubicBezTo>
                  <a:cubicBezTo>
                    <a:pt x="290" y="1213"/>
                    <a:pt x="494" y="1164"/>
                    <a:pt x="694" y="1099"/>
                  </a:cubicBezTo>
                  <a:cubicBezTo>
                    <a:pt x="670" y="1077"/>
                    <a:pt x="646" y="1000"/>
                    <a:pt x="617" y="888"/>
                  </a:cubicBezTo>
                  <a:cubicBezTo>
                    <a:pt x="608" y="846"/>
                    <a:pt x="597" y="798"/>
                    <a:pt x="586" y="747"/>
                  </a:cubicBezTo>
                  <a:cubicBezTo>
                    <a:pt x="582" y="723"/>
                    <a:pt x="578" y="699"/>
                    <a:pt x="573" y="670"/>
                  </a:cubicBezTo>
                  <a:cubicBezTo>
                    <a:pt x="558" y="600"/>
                    <a:pt x="545" y="525"/>
                    <a:pt x="529" y="444"/>
                  </a:cubicBezTo>
                  <a:cubicBezTo>
                    <a:pt x="505" y="308"/>
                    <a:pt x="479" y="156"/>
                    <a:pt x="4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4" name="Google Shape;395;p34">
              <a:extLst>
                <a:ext uri="{FF2B5EF4-FFF2-40B4-BE49-F238E27FC236}">
                  <a16:creationId xmlns:a16="http://schemas.microsoft.com/office/drawing/2014/main" id="{B435DC8B-94D7-465F-849A-8AF384C561AB}"/>
                </a:ext>
              </a:extLst>
            </p:cNvPr>
            <p:cNvSpPr/>
            <p:nvPr/>
          </p:nvSpPr>
          <p:spPr>
            <a:xfrm>
              <a:off x="7224500" y="1206550"/>
              <a:ext cx="11075" cy="6250"/>
            </a:xfrm>
            <a:custGeom>
              <a:avLst/>
              <a:gdLst/>
              <a:ahLst/>
              <a:cxnLst/>
              <a:rect l="l" t="t" r="r" b="b"/>
              <a:pathLst>
                <a:path w="443" h="250" extrusionOk="0">
                  <a:moveTo>
                    <a:pt x="401" y="0"/>
                  </a:moveTo>
                  <a:cubicBezTo>
                    <a:pt x="327" y="6"/>
                    <a:pt x="254" y="10"/>
                    <a:pt x="181" y="10"/>
                  </a:cubicBezTo>
                  <a:cubicBezTo>
                    <a:pt x="121" y="10"/>
                    <a:pt x="61" y="7"/>
                    <a:pt x="1" y="2"/>
                  </a:cubicBezTo>
                  <a:lnTo>
                    <a:pt x="1" y="2"/>
                  </a:lnTo>
                  <a:cubicBezTo>
                    <a:pt x="82" y="204"/>
                    <a:pt x="188" y="249"/>
                    <a:pt x="291" y="249"/>
                  </a:cubicBezTo>
                  <a:cubicBezTo>
                    <a:pt x="344" y="249"/>
                    <a:pt x="395" y="237"/>
                    <a:pt x="442" y="229"/>
                  </a:cubicBezTo>
                  <a:cubicBezTo>
                    <a:pt x="429" y="158"/>
                    <a:pt x="416" y="81"/>
                    <a:pt x="4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5" name="Google Shape;396;p34">
              <a:extLst>
                <a:ext uri="{FF2B5EF4-FFF2-40B4-BE49-F238E27FC236}">
                  <a16:creationId xmlns:a16="http://schemas.microsoft.com/office/drawing/2014/main" id="{810BAC02-85AB-46E4-B5DF-34216E076678}"/>
                </a:ext>
              </a:extLst>
            </p:cNvPr>
            <p:cNvSpPr/>
            <p:nvPr/>
          </p:nvSpPr>
          <p:spPr>
            <a:xfrm>
              <a:off x="7202650" y="1147400"/>
              <a:ext cx="49550" cy="61475"/>
            </a:xfrm>
            <a:custGeom>
              <a:avLst/>
              <a:gdLst/>
              <a:ahLst/>
              <a:cxnLst/>
              <a:rect l="l" t="t" r="r" b="b"/>
              <a:pathLst>
                <a:path w="1982" h="2459" extrusionOk="0">
                  <a:moveTo>
                    <a:pt x="860" y="0"/>
                  </a:moveTo>
                  <a:cubicBezTo>
                    <a:pt x="383" y="0"/>
                    <a:pt x="107" y="214"/>
                    <a:pt x="62" y="372"/>
                  </a:cubicBezTo>
                  <a:cubicBezTo>
                    <a:pt x="1" y="598"/>
                    <a:pt x="40" y="840"/>
                    <a:pt x="23" y="1073"/>
                  </a:cubicBezTo>
                  <a:cubicBezTo>
                    <a:pt x="10" y="1283"/>
                    <a:pt x="119" y="1720"/>
                    <a:pt x="192" y="1828"/>
                  </a:cubicBezTo>
                  <a:cubicBezTo>
                    <a:pt x="324" y="2019"/>
                    <a:pt x="418" y="2287"/>
                    <a:pt x="820" y="2412"/>
                  </a:cubicBezTo>
                  <a:cubicBezTo>
                    <a:pt x="921" y="2444"/>
                    <a:pt x="1009" y="2458"/>
                    <a:pt x="1088" y="2458"/>
                  </a:cubicBezTo>
                  <a:cubicBezTo>
                    <a:pt x="1320" y="2458"/>
                    <a:pt x="1474" y="2333"/>
                    <a:pt x="1652" y="2160"/>
                  </a:cubicBezTo>
                  <a:cubicBezTo>
                    <a:pt x="1808" y="2004"/>
                    <a:pt x="1881" y="1769"/>
                    <a:pt x="1918" y="1540"/>
                  </a:cubicBezTo>
                  <a:cubicBezTo>
                    <a:pt x="1971" y="1242"/>
                    <a:pt x="1982" y="936"/>
                    <a:pt x="1951" y="636"/>
                  </a:cubicBezTo>
                  <a:cubicBezTo>
                    <a:pt x="1951" y="636"/>
                    <a:pt x="1942" y="188"/>
                    <a:pt x="1235" y="40"/>
                  </a:cubicBezTo>
                  <a:cubicBezTo>
                    <a:pt x="1099" y="13"/>
                    <a:pt x="974" y="0"/>
                    <a:pt x="8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6" name="Google Shape;397;p34">
              <a:extLst>
                <a:ext uri="{FF2B5EF4-FFF2-40B4-BE49-F238E27FC236}">
                  <a16:creationId xmlns:a16="http://schemas.microsoft.com/office/drawing/2014/main" id="{304B8237-EA1A-4618-9572-73628F2E724B}"/>
                </a:ext>
              </a:extLst>
            </p:cNvPr>
            <p:cNvSpPr/>
            <p:nvPr/>
          </p:nvSpPr>
          <p:spPr>
            <a:xfrm>
              <a:off x="7222300" y="1195450"/>
              <a:ext cx="16275" cy="7000"/>
            </a:xfrm>
            <a:custGeom>
              <a:avLst/>
              <a:gdLst/>
              <a:ahLst/>
              <a:cxnLst/>
              <a:rect l="l" t="t" r="r" b="b"/>
              <a:pathLst>
                <a:path w="651" h="280" extrusionOk="0">
                  <a:moveTo>
                    <a:pt x="14" y="0"/>
                  </a:moveTo>
                  <a:lnTo>
                    <a:pt x="1" y="5"/>
                  </a:lnTo>
                  <a:cubicBezTo>
                    <a:pt x="1" y="5"/>
                    <a:pt x="25" y="275"/>
                    <a:pt x="315" y="279"/>
                  </a:cubicBezTo>
                  <a:cubicBezTo>
                    <a:pt x="318" y="279"/>
                    <a:pt x="322" y="280"/>
                    <a:pt x="325" y="280"/>
                  </a:cubicBezTo>
                  <a:cubicBezTo>
                    <a:pt x="604" y="280"/>
                    <a:pt x="651" y="0"/>
                    <a:pt x="6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7" name="Google Shape;398;p34">
              <a:extLst>
                <a:ext uri="{FF2B5EF4-FFF2-40B4-BE49-F238E27FC236}">
                  <a16:creationId xmlns:a16="http://schemas.microsoft.com/office/drawing/2014/main" id="{AEE7087A-C5A6-490D-9140-E6D4CF87C5B0}"/>
                </a:ext>
              </a:extLst>
            </p:cNvPr>
            <p:cNvSpPr/>
            <p:nvPr/>
          </p:nvSpPr>
          <p:spPr>
            <a:xfrm>
              <a:off x="7211325" y="1170050"/>
              <a:ext cx="13250" cy="3025"/>
            </a:xfrm>
            <a:custGeom>
              <a:avLst/>
              <a:gdLst/>
              <a:ahLst/>
              <a:cxnLst/>
              <a:rect l="l" t="t" r="r" b="b"/>
              <a:pathLst>
                <a:path w="530" h="121" extrusionOk="0">
                  <a:moveTo>
                    <a:pt x="269" y="0"/>
                  </a:moveTo>
                  <a:cubicBezTo>
                    <a:pt x="176" y="0"/>
                    <a:pt x="82" y="21"/>
                    <a:pt x="27" y="57"/>
                  </a:cubicBezTo>
                  <a:cubicBezTo>
                    <a:pt x="1" y="74"/>
                    <a:pt x="12" y="116"/>
                    <a:pt x="45" y="116"/>
                  </a:cubicBezTo>
                  <a:cubicBezTo>
                    <a:pt x="52" y="116"/>
                    <a:pt x="60" y="117"/>
                    <a:pt x="67" y="117"/>
                  </a:cubicBezTo>
                  <a:cubicBezTo>
                    <a:pt x="139" y="117"/>
                    <a:pt x="209" y="102"/>
                    <a:pt x="281" y="102"/>
                  </a:cubicBezTo>
                  <a:cubicBezTo>
                    <a:pt x="292" y="102"/>
                    <a:pt x="304" y="102"/>
                    <a:pt x="315" y="103"/>
                  </a:cubicBezTo>
                  <a:cubicBezTo>
                    <a:pt x="357" y="106"/>
                    <a:pt x="405" y="121"/>
                    <a:pt x="449" y="121"/>
                  </a:cubicBezTo>
                  <a:cubicBezTo>
                    <a:pt x="474" y="121"/>
                    <a:pt x="497" y="116"/>
                    <a:pt x="519" y="103"/>
                  </a:cubicBezTo>
                  <a:cubicBezTo>
                    <a:pt x="528" y="96"/>
                    <a:pt x="530" y="81"/>
                    <a:pt x="521" y="72"/>
                  </a:cubicBezTo>
                  <a:lnTo>
                    <a:pt x="521" y="72"/>
                  </a:lnTo>
                  <a:lnTo>
                    <a:pt x="521" y="74"/>
                  </a:lnTo>
                  <a:cubicBezTo>
                    <a:pt x="468" y="23"/>
                    <a:pt x="369" y="0"/>
                    <a:pt x="2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8" name="Google Shape;399;p34">
              <a:extLst>
                <a:ext uri="{FF2B5EF4-FFF2-40B4-BE49-F238E27FC236}">
                  <a16:creationId xmlns:a16="http://schemas.microsoft.com/office/drawing/2014/main" id="{4442A0B7-9F61-4F01-875D-1FB9D8BDC53E}"/>
                </a:ext>
              </a:extLst>
            </p:cNvPr>
            <p:cNvSpPr/>
            <p:nvPr/>
          </p:nvSpPr>
          <p:spPr>
            <a:xfrm>
              <a:off x="7234675" y="1170575"/>
              <a:ext cx="12250" cy="2725"/>
            </a:xfrm>
            <a:custGeom>
              <a:avLst/>
              <a:gdLst/>
              <a:ahLst/>
              <a:cxnLst/>
              <a:rect l="l" t="t" r="r" b="b"/>
              <a:pathLst>
                <a:path w="490" h="109" extrusionOk="0">
                  <a:moveTo>
                    <a:pt x="272" y="2"/>
                  </a:moveTo>
                  <a:cubicBezTo>
                    <a:pt x="248" y="2"/>
                    <a:pt x="226" y="2"/>
                    <a:pt x="204" y="3"/>
                  </a:cubicBezTo>
                  <a:cubicBezTo>
                    <a:pt x="136" y="7"/>
                    <a:pt x="46" y="1"/>
                    <a:pt x="4" y="60"/>
                  </a:cubicBezTo>
                  <a:cubicBezTo>
                    <a:pt x="0" y="71"/>
                    <a:pt x="2" y="82"/>
                    <a:pt x="13" y="88"/>
                  </a:cubicBezTo>
                  <a:cubicBezTo>
                    <a:pt x="34" y="104"/>
                    <a:pt x="60" y="109"/>
                    <a:pt x="88" y="109"/>
                  </a:cubicBezTo>
                  <a:cubicBezTo>
                    <a:pt x="131" y="109"/>
                    <a:pt x="179" y="96"/>
                    <a:pt x="220" y="95"/>
                  </a:cubicBezTo>
                  <a:cubicBezTo>
                    <a:pt x="224" y="95"/>
                    <a:pt x="228" y="95"/>
                    <a:pt x="233" y="95"/>
                  </a:cubicBezTo>
                  <a:cubicBezTo>
                    <a:pt x="281" y="95"/>
                    <a:pt x="330" y="102"/>
                    <a:pt x="379" y="102"/>
                  </a:cubicBezTo>
                  <a:cubicBezTo>
                    <a:pt x="406" y="102"/>
                    <a:pt x="433" y="100"/>
                    <a:pt x="459" y="93"/>
                  </a:cubicBezTo>
                  <a:cubicBezTo>
                    <a:pt x="485" y="88"/>
                    <a:pt x="490" y="53"/>
                    <a:pt x="466" y="40"/>
                  </a:cubicBezTo>
                  <a:cubicBezTo>
                    <a:pt x="410" y="8"/>
                    <a:pt x="339" y="2"/>
                    <a:pt x="272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9" name="Google Shape;400;p34">
              <a:extLst>
                <a:ext uri="{FF2B5EF4-FFF2-40B4-BE49-F238E27FC236}">
                  <a16:creationId xmlns:a16="http://schemas.microsoft.com/office/drawing/2014/main" id="{F444C514-E293-49E8-82ED-3BBD1E301A01}"/>
                </a:ext>
              </a:extLst>
            </p:cNvPr>
            <p:cNvSpPr/>
            <p:nvPr/>
          </p:nvSpPr>
          <p:spPr>
            <a:xfrm>
              <a:off x="7199750" y="1178200"/>
              <a:ext cx="8650" cy="13600"/>
            </a:xfrm>
            <a:custGeom>
              <a:avLst/>
              <a:gdLst/>
              <a:ahLst/>
              <a:cxnLst/>
              <a:rect l="l" t="t" r="r" b="b"/>
              <a:pathLst>
                <a:path w="346" h="544" extrusionOk="0">
                  <a:moveTo>
                    <a:pt x="150" y="1"/>
                  </a:moveTo>
                  <a:cubicBezTo>
                    <a:pt x="117" y="1"/>
                    <a:pt x="87" y="16"/>
                    <a:pt x="66" y="40"/>
                  </a:cubicBezTo>
                  <a:cubicBezTo>
                    <a:pt x="46" y="67"/>
                    <a:pt x="31" y="98"/>
                    <a:pt x="22" y="133"/>
                  </a:cubicBezTo>
                  <a:cubicBezTo>
                    <a:pt x="14" y="157"/>
                    <a:pt x="9" y="185"/>
                    <a:pt x="7" y="212"/>
                  </a:cubicBezTo>
                  <a:cubicBezTo>
                    <a:pt x="0" y="341"/>
                    <a:pt x="68" y="462"/>
                    <a:pt x="185" y="521"/>
                  </a:cubicBezTo>
                  <a:cubicBezTo>
                    <a:pt x="213" y="535"/>
                    <a:pt x="244" y="543"/>
                    <a:pt x="275" y="543"/>
                  </a:cubicBezTo>
                  <a:cubicBezTo>
                    <a:pt x="300" y="543"/>
                    <a:pt x="324" y="537"/>
                    <a:pt x="345" y="524"/>
                  </a:cubicBezTo>
                  <a:lnTo>
                    <a:pt x="257" y="78"/>
                  </a:lnTo>
                  <a:cubicBezTo>
                    <a:pt x="233" y="40"/>
                    <a:pt x="200" y="3"/>
                    <a:pt x="156" y="1"/>
                  </a:cubicBezTo>
                  <a:cubicBezTo>
                    <a:pt x="154" y="1"/>
                    <a:pt x="152" y="1"/>
                    <a:pt x="15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0" name="Google Shape;401;p34">
              <a:extLst>
                <a:ext uri="{FF2B5EF4-FFF2-40B4-BE49-F238E27FC236}">
                  <a16:creationId xmlns:a16="http://schemas.microsoft.com/office/drawing/2014/main" id="{665EE7D3-E7A3-4218-A7FA-8D7705AFC4ED}"/>
                </a:ext>
              </a:extLst>
            </p:cNvPr>
            <p:cNvSpPr/>
            <p:nvPr/>
          </p:nvSpPr>
          <p:spPr>
            <a:xfrm>
              <a:off x="7246975" y="1178225"/>
              <a:ext cx="9125" cy="13100"/>
            </a:xfrm>
            <a:custGeom>
              <a:avLst/>
              <a:gdLst/>
              <a:ahLst/>
              <a:cxnLst/>
              <a:rect l="l" t="t" r="r" b="b"/>
              <a:pathLst>
                <a:path w="365" h="524" extrusionOk="0">
                  <a:moveTo>
                    <a:pt x="266" y="0"/>
                  </a:moveTo>
                  <a:cubicBezTo>
                    <a:pt x="244" y="0"/>
                    <a:pt x="221" y="5"/>
                    <a:pt x="200" y="15"/>
                  </a:cubicBezTo>
                  <a:cubicBezTo>
                    <a:pt x="160" y="28"/>
                    <a:pt x="127" y="57"/>
                    <a:pt x="108" y="94"/>
                  </a:cubicBezTo>
                  <a:lnTo>
                    <a:pt x="0" y="512"/>
                  </a:lnTo>
                  <a:cubicBezTo>
                    <a:pt x="3" y="520"/>
                    <a:pt x="15" y="523"/>
                    <a:pt x="26" y="523"/>
                  </a:cubicBezTo>
                  <a:cubicBezTo>
                    <a:pt x="29" y="523"/>
                    <a:pt x="32" y="523"/>
                    <a:pt x="35" y="523"/>
                  </a:cubicBezTo>
                  <a:cubicBezTo>
                    <a:pt x="224" y="496"/>
                    <a:pt x="365" y="334"/>
                    <a:pt x="365" y="143"/>
                  </a:cubicBezTo>
                  <a:cubicBezTo>
                    <a:pt x="365" y="86"/>
                    <a:pt x="343" y="20"/>
                    <a:pt x="288" y="2"/>
                  </a:cubicBezTo>
                  <a:cubicBezTo>
                    <a:pt x="281" y="1"/>
                    <a:pt x="273" y="0"/>
                    <a:pt x="2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1" name="Google Shape;402;p34">
              <a:extLst>
                <a:ext uri="{FF2B5EF4-FFF2-40B4-BE49-F238E27FC236}">
                  <a16:creationId xmlns:a16="http://schemas.microsoft.com/office/drawing/2014/main" id="{EC6FB9FE-8645-468C-8250-138C816C6933}"/>
                </a:ext>
              </a:extLst>
            </p:cNvPr>
            <p:cNvSpPr/>
            <p:nvPr/>
          </p:nvSpPr>
          <p:spPr>
            <a:xfrm>
              <a:off x="7202050" y="1218075"/>
              <a:ext cx="53825" cy="23025"/>
            </a:xfrm>
            <a:custGeom>
              <a:avLst/>
              <a:gdLst/>
              <a:ahLst/>
              <a:cxnLst/>
              <a:rect l="l" t="t" r="r" b="b"/>
              <a:pathLst>
                <a:path w="2153" h="921" extrusionOk="0">
                  <a:moveTo>
                    <a:pt x="1331" y="0"/>
                  </a:moveTo>
                  <a:lnTo>
                    <a:pt x="747" y="38"/>
                  </a:lnTo>
                  <a:cubicBezTo>
                    <a:pt x="710" y="38"/>
                    <a:pt x="1" y="387"/>
                    <a:pt x="1" y="387"/>
                  </a:cubicBezTo>
                  <a:lnTo>
                    <a:pt x="1182" y="921"/>
                  </a:lnTo>
                  <a:lnTo>
                    <a:pt x="2153" y="312"/>
                  </a:lnTo>
                  <a:lnTo>
                    <a:pt x="133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2" name="Google Shape;403;p34">
              <a:extLst>
                <a:ext uri="{FF2B5EF4-FFF2-40B4-BE49-F238E27FC236}">
                  <a16:creationId xmlns:a16="http://schemas.microsoft.com/office/drawing/2014/main" id="{BD3334DF-05E6-499F-91CB-A7038630AB01}"/>
                </a:ext>
              </a:extLst>
            </p:cNvPr>
            <p:cNvSpPr/>
            <p:nvPr/>
          </p:nvSpPr>
          <p:spPr>
            <a:xfrm>
              <a:off x="7227950" y="1175150"/>
              <a:ext cx="8550" cy="18000"/>
            </a:xfrm>
            <a:custGeom>
              <a:avLst/>
              <a:gdLst/>
              <a:ahLst/>
              <a:cxnLst/>
              <a:rect l="l" t="t" r="r" b="b"/>
              <a:pathLst>
                <a:path w="342" h="720" extrusionOk="0">
                  <a:moveTo>
                    <a:pt x="131" y="0"/>
                  </a:moveTo>
                  <a:cubicBezTo>
                    <a:pt x="124" y="0"/>
                    <a:pt x="117" y="5"/>
                    <a:pt x="115" y="13"/>
                  </a:cubicBezTo>
                  <a:lnTo>
                    <a:pt x="113" y="13"/>
                  </a:lnTo>
                  <a:cubicBezTo>
                    <a:pt x="78" y="119"/>
                    <a:pt x="89" y="239"/>
                    <a:pt x="120" y="345"/>
                  </a:cubicBezTo>
                  <a:cubicBezTo>
                    <a:pt x="141" y="418"/>
                    <a:pt x="176" y="488"/>
                    <a:pt x="231" y="539"/>
                  </a:cubicBezTo>
                  <a:lnTo>
                    <a:pt x="231" y="539"/>
                  </a:lnTo>
                  <a:cubicBezTo>
                    <a:pt x="211" y="555"/>
                    <a:pt x="189" y="570"/>
                    <a:pt x="166" y="582"/>
                  </a:cubicBezTo>
                  <a:cubicBezTo>
                    <a:pt x="131" y="599"/>
                    <a:pt x="93" y="613"/>
                    <a:pt x="56" y="624"/>
                  </a:cubicBezTo>
                  <a:cubicBezTo>
                    <a:pt x="1" y="639"/>
                    <a:pt x="18" y="719"/>
                    <a:pt x="64" y="719"/>
                  </a:cubicBezTo>
                  <a:cubicBezTo>
                    <a:pt x="69" y="719"/>
                    <a:pt x="74" y="718"/>
                    <a:pt x="80" y="716"/>
                  </a:cubicBezTo>
                  <a:cubicBezTo>
                    <a:pt x="170" y="681"/>
                    <a:pt x="252" y="630"/>
                    <a:pt x="322" y="567"/>
                  </a:cubicBezTo>
                  <a:cubicBezTo>
                    <a:pt x="342" y="547"/>
                    <a:pt x="337" y="516"/>
                    <a:pt x="315" y="503"/>
                  </a:cubicBezTo>
                  <a:cubicBezTo>
                    <a:pt x="159" y="406"/>
                    <a:pt x="166" y="178"/>
                    <a:pt x="150" y="20"/>
                  </a:cubicBezTo>
                  <a:cubicBezTo>
                    <a:pt x="150" y="7"/>
                    <a:pt x="141" y="0"/>
                    <a:pt x="1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3" name="Google Shape;404;p34">
              <a:extLst>
                <a:ext uri="{FF2B5EF4-FFF2-40B4-BE49-F238E27FC236}">
                  <a16:creationId xmlns:a16="http://schemas.microsoft.com/office/drawing/2014/main" id="{D4AA7AAE-1447-412F-A2D4-DF7003D8E8FE}"/>
                </a:ext>
              </a:extLst>
            </p:cNvPr>
            <p:cNvSpPr/>
            <p:nvPr/>
          </p:nvSpPr>
          <p:spPr>
            <a:xfrm>
              <a:off x="7211600" y="1142475"/>
              <a:ext cx="46975" cy="27750"/>
            </a:xfrm>
            <a:custGeom>
              <a:avLst/>
              <a:gdLst/>
              <a:ahLst/>
              <a:cxnLst/>
              <a:rect l="l" t="t" r="r" b="b"/>
              <a:pathLst>
                <a:path w="1879" h="1110" extrusionOk="0">
                  <a:moveTo>
                    <a:pt x="9" y="139"/>
                  </a:moveTo>
                  <a:lnTo>
                    <a:pt x="5" y="143"/>
                  </a:lnTo>
                  <a:cubicBezTo>
                    <a:pt x="7" y="142"/>
                    <a:pt x="8" y="141"/>
                    <a:pt x="9" y="140"/>
                  </a:cubicBezTo>
                  <a:lnTo>
                    <a:pt x="9" y="140"/>
                  </a:lnTo>
                  <a:cubicBezTo>
                    <a:pt x="9" y="140"/>
                    <a:pt x="9" y="139"/>
                    <a:pt x="9" y="139"/>
                  </a:cubicBezTo>
                  <a:close/>
                  <a:moveTo>
                    <a:pt x="666" y="0"/>
                  </a:moveTo>
                  <a:cubicBezTo>
                    <a:pt x="438" y="0"/>
                    <a:pt x="204" y="20"/>
                    <a:pt x="9" y="140"/>
                  </a:cubicBezTo>
                  <a:lnTo>
                    <a:pt x="9" y="140"/>
                  </a:lnTo>
                  <a:cubicBezTo>
                    <a:pt x="1" y="280"/>
                    <a:pt x="23" y="420"/>
                    <a:pt x="71" y="554"/>
                  </a:cubicBezTo>
                  <a:cubicBezTo>
                    <a:pt x="111" y="679"/>
                    <a:pt x="170" y="800"/>
                    <a:pt x="262" y="894"/>
                  </a:cubicBezTo>
                  <a:cubicBezTo>
                    <a:pt x="347" y="979"/>
                    <a:pt x="465" y="1040"/>
                    <a:pt x="584" y="1040"/>
                  </a:cubicBezTo>
                  <a:cubicBezTo>
                    <a:pt x="594" y="1040"/>
                    <a:pt x="604" y="1040"/>
                    <a:pt x="613" y="1039"/>
                  </a:cubicBezTo>
                  <a:cubicBezTo>
                    <a:pt x="567" y="918"/>
                    <a:pt x="438" y="833"/>
                    <a:pt x="429" y="703"/>
                  </a:cubicBezTo>
                  <a:lnTo>
                    <a:pt x="429" y="703"/>
                  </a:lnTo>
                  <a:cubicBezTo>
                    <a:pt x="455" y="710"/>
                    <a:pt x="479" y="725"/>
                    <a:pt x="495" y="749"/>
                  </a:cubicBezTo>
                  <a:cubicBezTo>
                    <a:pt x="583" y="852"/>
                    <a:pt x="686" y="942"/>
                    <a:pt x="800" y="1013"/>
                  </a:cubicBezTo>
                  <a:cubicBezTo>
                    <a:pt x="904" y="1076"/>
                    <a:pt x="1019" y="1109"/>
                    <a:pt x="1138" y="1109"/>
                  </a:cubicBezTo>
                  <a:cubicBezTo>
                    <a:pt x="1155" y="1109"/>
                    <a:pt x="1172" y="1108"/>
                    <a:pt x="1189" y="1107"/>
                  </a:cubicBezTo>
                  <a:cubicBezTo>
                    <a:pt x="1206" y="1107"/>
                    <a:pt x="1226" y="1103"/>
                    <a:pt x="1233" y="1085"/>
                  </a:cubicBezTo>
                  <a:cubicBezTo>
                    <a:pt x="1198" y="1041"/>
                    <a:pt x="1145" y="1019"/>
                    <a:pt x="1097" y="988"/>
                  </a:cubicBezTo>
                  <a:cubicBezTo>
                    <a:pt x="1050" y="960"/>
                    <a:pt x="1004" y="914"/>
                    <a:pt x="1009" y="859"/>
                  </a:cubicBezTo>
                  <a:lnTo>
                    <a:pt x="1009" y="859"/>
                  </a:lnTo>
                  <a:cubicBezTo>
                    <a:pt x="1189" y="971"/>
                    <a:pt x="1391" y="1043"/>
                    <a:pt x="1602" y="1068"/>
                  </a:cubicBezTo>
                  <a:cubicBezTo>
                    <a:pt x="1623" y="1070"/>
                    <a:pt x="1646" y="1072"/>
                    <a:pt x="1668" y="1072"/>
                  </a:cubicBezTo>
                  <a:cubicBezTo>
                    <a:pt x="1717" y="1072"/>
                    <a:pt x="1766" y="1063"/>
                    <a:pt x="1804" y="1032"/>
                  </a:cubicBezTo>
                  <a:cubicBezTo>
                    <a:pt x="1878" y="971"/>
                    <a:pt x="1874" y="857"/>
                    <a:pt x="1848" y="767"/>
                  </a:cubicBezTo>
                  <a:cubicBezTo>
                    <a:pt x="1795" y="580"/>
                    <a:pt x="1681" y="420"/>
                    <a:pt x="1549" y="279"/>
                  </a:cubicBezTo>
                  <a:cubicBezTo>
                    <a:pt x="1509" y="231"/>
                    <a:pt x="1461" y="189"/>
                    <a:pt x="1411" y="154"/>
                  </a:cubicBezTo>
                  <a:cubicBezTo>
                    <a:pt x="1362" y="121"/>
                    <a:pt x="1310" y="97"/>
                    <a:pt x="1255" y="79"/>
                  </a:cubicBezTo>
                  <a:cubicBezTo>
                    <a:pt x="1079" y="16"/>
                    <a:pt x="890" y="2"/>
                    <a:pt x="706" y="0"/>
                  </a:cubicBezTo>
                  <a:cubicBezTo>
                    <a:pt x="693" y="0"/>
                    <a:pt x="679" y="0"/>
                    <a:pt x="6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4" name="Google Shape;405;p34">
              <a:extLst>
                <a:ext uri="{FF2B5EF4-FFF2-40B4-BE49-F238E27FC236}">
                  <a16:creationId xmlns:a16="http://schemas.microsoft.com/office/drawing/2014/main" id="{2CF01A92-3F17-495C-8C1B-9C10D10DA0CD}"/>
                </a:ext>
              </a:extLst>
            </p:cNvPr>
            <p:cNvSpPr/>
            <p:nvPr/>
          </p:nvSpPr>
          <p:spPr>
            <a:xfrm>
              <a:off x="7199850" y="1145525"/>
              <a:ext cx="14075" cy="38575"/>
            </a:xfrm>
            <a:custGeom>
              <a:avLst/>
              <a:gdLst/>
              <a:ahLst/>
              <a:cxnLst/>
              <a:rect l="l" t="t" r="r" b="b"/>
              <a:pathLst>
                <a:path w="563" h="1543" extrusionOk="0">
                  <a:moveTo>
                    <a:pt x="459" y="0"/>
                  </a:moveTo>
                  <a:cubicBezTo>
                    <a:pt x="453" y="0"/>
                    <a:pt x="447" y="1"/>
                    <a:pt x="440" y="3"/>
                  </a:cubicBezTo>
                  <a:cubicBezTo>
                    <a:pt x="275" y="43"/>
                    <a:pt x="148" y="179"/>
                    <a:pt x="80" y="333"/>
                  </a:cubicBezTo>
                  <a:cubicBezTo>
                    <a:pt x="12" y="489"/>
                    <a:pt x="1" y="662"/>
                    <a:pt x="12" y="831"/>
                  </a:cubicBezTo>
                  <a:cubicBezTo>
                    <a:pt x="23" y="1000"/>
                    <a:pt x="53" y="1167"/>
                    <a:pt x="67" y="1336"/>
                  </a:cubicBezTo>
                  <a:lnTo>
                    <a:pt x="71" y="1332"/>
                  </a:lnTo>
                  <a:cubicBezTo>
                    <a:pt x="72" y="1332"/>
                    <a:pt x="73" y="1332"/>
                    <a:pt x="74" y="1332"/>
                  </a:cubicBezTo>
                  <a:cubicBezTo>
                    <a:pt x="118" y="1332"/>
                    <a:pt x="144" y="1384"/>
                    <a:pt x="157" y="1429"/>
                  </a:cubicBezTo>
                  <a:cubicBezTo>
                    <a:pt x="168" y="1475"/>
                    <a:pt x="181" y="1530"/>
                    <a:pt x="227" y="1543"/>
                  </a:cubicBezTo>
                  <a:cubicBezTo>
                    <a:pt x="306" y="1299"/>
                    <a:pt x="244" y="1016"/>
                    <a:pt x="381" y="801"/>
                  </a:cubicBezTo>
                  <a:cubicBezTo>
                    <a:pt x="436" y="713"/>
                    <a:pt x="523" y="640"/>
                    <a:pt x="552" y="537"/>
                  </a:cubicBezTo>
                  <a:cubicBezTo>
                    <a:pt x="563" y="471"/>
                    <a:pt x="563" y="405"/>
                    <a:pt x="550" y="342"/>
                  </a:cubicBezTo>
                  <a:cubicBezTo>
                    <a:pt x="534" y="247"/>
                    <a:pt x="521" y="153"/>
                    <a:pt x="508" y="58"/>
                  </a:cubicBezTo>
                  <a:cubicBezTo>
                    <a:pt x="504" y="36"/>
                    <a:pt x="499" y="10"/>
                    <a:pt x="477" y="3"/>
                  </a:cubicBezTo>
                  <a:cubicBezTo>
                    <a:pt x="472" y="1"/>
                    <a:pt x="466" y="0"/>
                    <a:pt x="4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5" name="Google Shape;406;p34">
              <a:extLst>
                <a:ext uri="{FF2B5EF4-FFF2-40B4-BE49-F238E27FC236}">
                  <a16:creationId xmlns:a16="http://schemas.microsoft.com/office/drawing/2014/main" id="{DB990A57-22DB-4212-9D62-0BCBD6AF08E8}"/>
                </a:ext>
              </a:extLst>
            </p:cNvPr>
            <p:cNvSpPr/>
            <p:nvPr/>
          </p:nvSpPr>
          <p:spPr>
            <a:xfrm>
              <a:off x="7248725" y="1167400"/>
              <a:ext cx="5225" cy="16650"/>
            </a:xfrm>
            <a:custGeom>
              <a:avLst/>
              <a:gdLst/>
              <a:ahLst/>
              <a:cxnLst/>
              <a:rect l="l" t="t" r="r" b="b"/>
              <a:pathLst>
                <a:path w="209" h="666" extrusionOk="0">
                  <a:moveTo>
                    <a:pt x="189" y="0"/>
                  </a:moveTo>
                  <a:lnTo>
                    <a:pt x="0" y="64"/>
                  </a:lnTo>
                  <a:cubicBezTo>
                    <a:pt x="73" y="253"/>
                    <a:pt x="13" y="466"/>
                    <a:pt x="51" y="666"/>
                  </a:cubicBezTo>
                  <a:cubicBezTo>
                    <a:pt x="66" y="582"/>
                    <a:pt x="90" y="492"/>
                    <a:pt x="163" y="450"/>
                  </a:cubicBezTo>
                  <a:cubicBezTo>
                    <a:pt x="176" y="446"/>
                    <a:pt x="187" y="437"/>
                    <a:pt x="198" y="426"/>
                  </a:cubicBezTo>
                  <a:cubicBezTo>
                    <a:pt x="207" y="413"/>
                    <a:pt x="209" y="396"/>
                    <a:pt x="207" y="378"/>
                  </a:cubicBezTo>
                  <a:cubicBezTo>
                    <a:pt x="202" y="251"/>
                    <a:pt x="196" y="125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6" name="Google Shape;407;p34">
              <a:extLst>
                <a:ext uri="{FF2B5EF4-FFF2-40B4-BE49-F238E27FC236}">
                  <a16:creationId xmlns:a16="http://schemas.microsoft.com/office/drawing/2014/main" id="{629F3601-1B9D-4D49-8089-5F3E94C1C46D}"/>
                </a:ext>
              </a:extLst>
            </p:cNvPr>
            <p:cNvSpPr/>
            <p:nvPr/>
          </p:nvSpPr>
          <p:spPr>
            <a:xfrm>
              <a:off x="7185075" y="1221025"/>
              <a:ext cx="96275" cy="72450"/>
            </a:xfrm>
            <a:custGeom>
              <a:avLst/>
              <a:gdLst/>
              <a:ahLst/>
              <a:cxnLst/>
              <a:rect l="l" t="t" r="r" b="b"/>
              <a:pathLst>
                <a:path w="3851" h="2898" extrusionOk="0">
                  <a:moveTo>
                    <a:pt x="1226" y="1"/>
                  </a:moveTo>
                  <a:cubicBezTo>
                    <a:pt x="425" y="205"/>
                    <a:pt x="381" y="524"/>
                    <a:pt x="27" y="1033"/>
                  </a:cubicBezTo>
                  <a:cubicBezTo>
                    <a:pt x="1" y="1077"/>
                    <a:pt x="798" y="1604"/>
                    <a:pt x="798" y="1604"/>
                  </a:cubicBezTo>
                  <a:lnTo>
                    <a:pt x="763" y="1958"/>
                  </a:lnTo>
                  <a:lnTo>
                    <a:pt x="737" y="2245"/>
                  </a:lnTo>
                  <a:lnTo>
                    <a:pt x="673" y="2887"/>
                  </a:lnTo>
                  <a:lnTo>
                    <a:pt x="3335" y="2898"/>
                  </a:lnTo>
                  <a:lnTo>
                    <a:pt x="3251" y="2278"/>
                  </a:lnTo>
                  <a:lnTo>
                    <a:pt x="3205" y="1949"/>
                  </a:lnTo>
                  <a:lnTo>
                    <a:pt x="3179" y="1762"/>
                  </a:lnTo>
                  <a:lnTo>
                    <a:pt x="3159" y="1615"/>
                  </a:lnTo>
                  <a:lnTo>
                    <a:pt x="3297" y="1521"/>
                  </a:lnTo>
                  <a:lnTo>
                    <a:pt x="3851" y="1132"/>
                  </a:lnTo>
                  <a:cubicBezTo>
                    <a:pt x="3851" y="1132"/>
                    <a:pt x="3763" y="1013"/>
                    <a:pt x="3484" y="589"/>
                  </a:cubicBezTo>
                  <a:cubicBezTo>
                    <a:pt x="3203" y="168"/>
                    <a:pt x="2426" y="36"/>
                    <a:pt x="2426" y="36"/>
                  </a:cubicBezTo>
                  <a:cubicBezTo>
                    <a:pt x="2426" y="36"/>
                    <a:pt x="2245" y="214"/>
                    <a:pt x="1804" y="247"/>
                  </a:cubicBezTo>
                  <a:cubicBezTo>
                    <a:pt x="1779" y="249"/>
                    <a:pt x="1756" y="250"/>
                    <a:pt x="1733" y="250"/>
                  </a:cubicBezTo>
                  <a:cubicBezTo>
                    <a:pt x="1348" y="250"/>
                    <a:pt x="1226" y="1"/>
                    <a:pt x="12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7" name="Google Shape;408;p34">
              <a:extLst>
                <a:ext uri="{FF2B5EF4-FFF2-40B4-BE49-F238E27FC236}">
                  <a16:creationId xmlns:a16="http://schemas.microsoft.com/office/drawing/2014/main" id="{AFB104FD-EC73-4F18-8F50-B07AB70C0AFE}"/>
                </a:ext>
              </a:extLst>
            </p:cNvPr>
            <p:cNvSpPr/>
            <p:nvPr/>
          </p:nvSpPr>
          <p:spPr>
            <a:xfrm>
              <a:off x="7253825" y="1232075"/>
              <a:ext cx="5625" cy="8025"/>
            </a:xfrm>
            <a:custGeom>
              <a:avLst/>
              <a:gdLst/>
              <a:ahLst/>
              <a:cxnLst/>
              <a:rect l="l" t="t" r="r" b="b"/>
              <a:pathLst>
                <a:path w="225" h="321" extrusionOk="0">
                  <a:moveTo>
                    <a:pt x="163" y="0"/>
                  </a:moveTo>
                  <a:cubicBezTo>
                    <a:pt x="163" y="0"/>
                    <a:pt x="1" y="14"/>
                    <a:pt x="20" y="163"/>
                  </a:cubicBezTo>
                  <a:cubicBezTo>
                    <a:pt x="33" y="275"/>
                    <a:pt x="111" y="320"/>
                    <a:pt x="172" y="320"/>
                  </a:cubicBezTo>
                  <a:cubicBezTo>
                    <a:pt x="192" y="320"/>
                    <a:pt x="211" y="315"/>
                    <a:pt x="225" y="306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8" name="Google Shape;409;p34">
              <a:extLst>
                <a:ext uri="{FF2B5EF4-FFF2-40B4-BE49-F238E27FC236}">
                  <a16:creationId xmlns:a16="http://schemas.microsoft.com/office/drawing/2014/main" id="{1065E7D2-22D8-4AC4-B357-8DC5568104AB}"/>
                </a:ext>
              </a:extLst>
            </p:cNvPr>
            <p:cNvSpPr/>
            <p:nvPr/>
          </p:nvSpPr>
          <p:spPr>
            <a:xfrm>
              <a:off x="7187600" y="1304825"/>
              <a:ext cx="102900" cy="111575"/>
            </a:xfrm>
            <a:custGeom>
              <a:avLst/>
              <a:gdLst/>
              <a:ahLst/>
              <a:cxnLst/>
              <a:rect l="l" t="t" r="r" b="b"/>
              <a:pathLst>
                <a:path w="4116" h="4463" extrusionOk="0">
                  <a:moveTo>
                    <a:pt x="664" y="0"/>
                  </a:moveTo>
                  <a:cubicBezTo>
                    <a:pt x="614" y="121"/>
                    <a:pt x="568" y="248"/>
                    <a:pt x="526" y="380"/>
                  </a:cubicBezTo>
                  <a:cubicBezTo>
                    <a:pt x="517" y="409"/>
                    <a:pt x="506" y="437"/>
                    <a:pt x="497" y="468"/>
                  </a:cubicBezTo>
                  <a:cubicBezTo>
                    <a:pt x="1" y="2113"/>
                    <a:pt x="111" y="4458"/>
                    <a:pt x="111" y="4458"/>
                  </a:cubicBezTo>
                  <a:lnTo>
                    <a:pt x="4042" y="4458"/>
                  </a:lnTo>
                  <a:cubicBezTo>
                    <a:pt x="4042" y="4458"/>
                    <a:pt x="4045" y="4462"/>
                    <a:pt x="4048" y="4462"/>
                  </a:cubicBezTo>
                  <a:cubicBezTo>
                    <a:pt x="4068" y="4462"/>
                    <a:pt x="4116" y="4349"/>
                    <a:pt x="3937" y="2908"/>
                  </a:cubicBezTo>
                  <a:cubicBezTo>
                    <a:pt x="3833" y="2078"/>
                    <a:pt x="3631" y="1265"/>
                    <a:pt x="3335" y="483"/>
                  </a:cubicBezTo>
                  <a:cubicBezTo>
                    <a:pt x="3315" y="431"/>
                    <a:pt x="3295" y="380"/>
                    <a:pt x="3278" y="338"/>
                  </a:cubicBezTo>
                  <a:cubicBezTo>
                    <a:pt x="3190" y="119"/>
                    <a:pt x="3131" y="0"/>
                    <a:pt x="3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9" name="Google Shape;410;p34">
              <a:extLst>
                <a:ext uri="{FF2B5EF4-FFF2-40B4-BE49-F238E27FC236}">
                  <a16:creationId xmlns:a16="http://schemas.microsoft.com/office/drawing/2014/main" id="{DA009282-1A74-4EDC-8A22-D6CAD63E83E3}"/>
                </a:ext>
              </a:extLst>
            </p:cNvPr>
            <p:cNvSpPr/>
            <p:nvPr/>
          </p:nvSpPr>
          <p:spPr>
            <a:xfrm>
              <a:off x="7200025" y="1313225"/>
              <a:ext cx="70900" cy="5025"/>
            </a:xfrm>
            <a:custGeom>
              <a:avLst/>
              <a:gdLst/>
              <a:ahLst/>
              <a:cxnLst/>
              <a:rect l="l" t="t" r="r" b="b"/>
              <a:pathLst>
                <a:path w="2836" h="201" extrusionOk="0">
                  <a:moveTo>
                    <a:pt x="2778" y="0"/>
                  </a:moveTo>
                  <a:cubicBezTo>
                    <a:pt x="2372" y="16"/>
                    <a:pt x="1964" y="46"/>
                    <a:pt x="1557" y="51"/>
                  </a:cubicBezTo>
                  <a:cubicBezTo>
                    <a:pt x="1468" y="52"/>
                    <a:pt x="1378" y="52"/>
                    <a:pt x="1288" y="52"/>
                  </a:cubicBezTo>
                  <a:cubicBezTo>
                    <a:pt x="870" y="52"/>
                    <a:pt x="448" y="42"/>
                    <a:pt x="29" y="42"/>
                  </a:cubicBezTo>
                  <a:cubicBezTo>
                    <a:pt x="20" y="71"/>
                    <a:pt x="11" y="101"/>
                    <a:pt x="0" y="130"/>
                  </a:cubicBezTo>
                  <a:cubicBezTo>
                    <a:pt x="360" y="161"/>
                    <a:pt x="729" y="183"/>
                    <a:pt x="1101" y="191"/>
                  </a:cubicBezTo>
                  <a:cubicBezTo>
                    <a:pt x="1136" y="194"/>
                    <a:pt x="1169" y="194"/>
                    <a:pt x="1202" y="194"/>
                  </a:cubicBezTo>
                  <a:cubicBezTo>
                    <a:pt x="1344" y="200"/>
                    <a:pt x="1487" y="200"/>
                    <a:pt x="1630" y="200"/>
                  </a:cubicBezTo>
                  <a:lnTo>
                    <a:pt x="1713" y="200"/>
                  </a:lnTo>
                  <a:cubicBezTo>
                    <a:pt x="2091" y="198"/>
                    <a:pt x="2469" y="180"/>
                    <a:pt x="2836" y="147"/>
                  </a:cubicBezTo>
                  <a:cubicBezTo>
                    <a:pt x="2816" y="95"/>
                    <a:pt x="2798" y="44"/>
                    <a:pt x="27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0" name="Google Shape;411;p34">
              <a:extLst>
                <a:ext uri="{FF2B5EF4-FFF2-40B4-BE49-F238E27FC236}">
                  <a16:creationId xmlns:a16="http://schemas.microsoft.com/office/drawing/2014/main" id="{36B7DCEF-397D-4BC7-82D4-71127676B919}"/>
                </a:ext>
              </a:extLst>
            </p:cNvPr>
            <p:cNvSpPr/>
            <p:nvPr/>
          </p:nvSpPr>
          <p:spPr>
            <a:xfrm>
              <a:off x="7226200" y="1314725"/>
              <a:ext cx="7225" cy="101575"/>
            </a:xfrm>
            <a:custGeom>
              <a:avLst/>
              <a:gdLst/>
              <a:ahLst/>
              <a:cxnLst/>
              <a:rect l="l" t="t" r="r" b="b"/>
              <a:pathLst>
                <a:path w="289" h="4063" extrusionOk="0">
                  <a:moveTo>
                    <a:pt x="103" y="1"/>
                  </a:moveTo>
                  <a:cubicBezTo>
                    <a:pt x="82" y="1"/>
                    <a:pt x="60" y="15"/>
                    <a:pt x="60" y="43"/>
                  </a:cubicBezTo>
                  <a:cubicBezTo>
                    <a:pt x="58" y="72"/>
                    <a:pt x="54" y="103"/>
                    <a:pt x="54" y="134"/>
                  </a:cubicBezTo>
                  <a:cubicBezTo>
                    <a:pt x="1" y="849"/>
                    <a:pt x="56" y="1587"/>
                    <a:pt x="80" y="2308"/>
                  </a:cubicBezTo>
                  <a:cubicBezTo>
                    <a:pt x="98" y="2892"/>
                    <a:pt x="115" y="3478"/>
                    <a:pt x="148" y="4062"/>
                  </a:cubicBezTo>
                  <a:lnTo>
                    <a:pt x="289" y="4062"/>
                  </a:lnTo>
                  <a:cubicBezTo>
                    <a:pt x="267" y="3478"/>
                    <a:pt x="234" y="2892"/>
                    <a:pt x="216" y="2308"/>
                  </a:cubicBezTo>
                  <a:cubicBezTo>
                    <a:pt x="196" y="1587"/>
                    <a:pt x="223" y="852"/>
                    <a:pt x="155" y="136"/>
                  </a:cubicBezTo>
                  <a:cubicBezTo>
                    <a:pt x="152" y="103"/>
                    <a:pt x="148" y="74"/>
                    <a:pt x="146" y="43"/>
                  </a:cubicBezTo>
                  <a:cubicBezTo>
                    <a:pt x="146" y="15"/>
                    <a:pt x="124" y="1"/>
                    <a:pt x="1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1" name="Google Shape;412;p34">
              <a:extLst>
                <a:ext uri="{FF2B5EF4-FFF2-40B4-BE49-F238E27FC236}">
                  <a16:creationId xmlns:a16="http://schemas.microsoft.com/office/drawing/2014/main" id="{BF986608-CDC9-4E54-8DF8-DF94CB151513}"/>
                </a:ext>
              </a:extLst>
            </p:cNvPr>
            <p:cNvSpPr/>
            <p:nvPr/>
          </p:nvSpPr>
          <p:spPr>
            <a:xfrm>
              <a:off x="7238900" y="1315000"/>
              <a:ext cx="8250" cy="101300"/>
            </a:xfrm>
            <a:custGeom>
              <a:avLst/>
              <a:gdLst/>
              <a:ahLst/>
              <a:cxnLst/>
              <a:rect l="l" t="t" r="r" b="b"/>
              <a:pathLst>
                <a:path w="330" h="4052" extrusionOk="0">
                  <a:moveTo>
                    <a:pt x="121" y="0"/>
                  </a:moveTo>
                  <a:cubicBezTo>
                    <a:pt x="105" y="0"/>
                    <a:pt x="86" y="13"/>
                    <a:pt x="84" y="32"/>
                  </a:cubicBezTo>
                  <a:cubicBezTo>
                    <a:pt x="79" y="63"/>
                    <a:pt x="77" y="96"/>
                    <a:pt x="75" y="129"/>
                  </a:cubicBezTo>
                  <a:cubicBezTo>
                    <a:pt x="0" y="845"/>
                    <a:pt x="64" y="1598"/>
                    <a:pt x="92" y="2316"/>
                  </a:cubicBezTo>
                  <a:cubicBezTo>
                    <a:pt x="114" y="2894"/>
                    <a:pt x="145" y="3474"/>
                    <a:pt x="182" y="4051"/>
                  </a:cubicBezTo>
                  <a:lnTo>
                    <a:pt x="330" y="4051"/>
                  </a:lnTo>
                  <a:cubicBezTo>
                    <a:pt x="292" y="3439"/>
                    <a:pt x="262" y="2826"/>
                    <a:pt x="240" y="2211"/>
                  </a:cubicBezTo>
                  <a:cubicBezTo>
                    <a:pt x="211" y="1524"/>
                    <a:pt x="242" y="814"/>
                    <a:pt x="158" y="127"/>
                  </a:cubicBezTo>
                  <a:cubicBezTo>
                    <a:pt x="154" y="92"/>
                    <a:pt x="152" y="63"/>
                    <a:pt x="145" y="24"/>
                  </a:cubicBezTo>
                  <a:cubicBezTo>
                    <a:pt x="143" y="7"/>
                    <a:pt x="133" y="0"/>
                    <a:pt x="1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2" name="Google Shape;413;p34">
              <a:extLst>
                <a:ext uri="{FF2B5EF4-FFF2-40B4-BE49-F238E27FC236}">
                  <a16:creationId xmlns:a16="http://schemas.microsoft.com/office/drawing/2014/main" id="{A87F2F13-7B43-4BF3-BCBF-BE9B1E6A5530}"/>
                </a:ext>
              </a:extLst>
            </p:cNvPr>
            <p:cNvSpPr/>
            <p:nvPr/>
          </p:nvSpPr>
          <p:spPr>
            <a:xfrm>
              <a:off x="7231750" y="1323825"/>
              <a:ext cx="8100" cy="6225"/>
            </a:xfrm>
            <a:custGeom>
              <a:avLst/>
              <a:gdLst/>
              <a:ahLst/>
              <a:cxnLst/>
              <a:rect l="l" t="t" r="r" b="b"/>
              <a:pathLst>
                <a:path w="324" h="249" extrusionOk="0">
                  <a:moveTo>
                    <a:pt x="161" y="0"/>
                  </a:moveTo>
                  <a:cubicBezTo>
                    <a:pt x="1" y="0"/>
                    <a:pt x="1" y="248"/>
                    <a:pt x="161" y="248"/>
                  </a:cubicBezTo>
                  <a:cubicBezTo>
                    <a:pt x="321" y="248"/>
                    <a:pt x="324" y="0"/>
                    <a:pt x="16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3" name="Google Shape;414;p34">
              <a:extLst>
                <a:ext uri="{FF2B5EF4-FFF2-40B4-BE49-F238E27FC236}">
                  <a16:creationId xmlns:a16="http://schemas.microsoft.com/office/drawing/2014/main" id="{68B9BC7D-FE79-4C13-8AEC-171467B38C09}"/>
                </a:ext>
              </a:extLst>
            </p:cNvPr>
            <p:cNvSpPr/>
            <p:nvPr/>
          </p:nvSpPr>
          <p:spPr>
            <a:xfrm>
              <a:off x="7232425" y="1339850"/>
              <a:ext cx="9125" cy="7100"/>
            </a:xfrm>
            <a:custGeom>
              <a:avLst/>
              <a:gdLst/>
              <a:ahLst/>
              <a:cxnLst/>
              <a:rect l="l" t="t" r="r" b="b"/>
              <a:pathLst>
                <a:path w="365" h="284" extrusionOk="0">
                  <a:moveTo>
                    <a:pt x="182" y="0"/>
                  </a:moveTo>
                  <a:cubicBezTo>
                    <a:pt x="0" y="0"/>
                    <a:pt x="0" y="284"/>
                    <a:pt x="182" y="284"/>
                  </a:cubicBezTo>
                  <a:cubicBezTo>
                    <a:pt x="365" y="284"/>
                    <a:pt x="365" y="0"/>
                    <a:pt x="1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4" name="Google Shape;415;p34">
              <a:extLst>
                <a:ext uri="{FF2B5EF4-FFF2-40B4-BE49-F238E27FC236}">
                  <a16:creationId xmlns:a16="http://schemas.microsoft.com/office/drawing/2014/main" id="{CDF59D30-2320-46AA-9BA5-862740953905}"/>
                </a:ext>
              </a:extLst>
            </p:cNvPr>
            <p:cNvSpPr/>
            <p:nvPr/>
          </p:nvSpPr>
          <p:spPr>
            <a:xfrm>
              <a:off x="7235000" y="1359925"/>
              <a:ext cx="5725" cy="5750"/>
            </a:xfrm>
            <a:custGeom>
              <a:avLst/>
              <a:gdLst/>
              <a:ahLst/>
              <a:cxnLst/>
              <a:rect l="l" t="t" r="r" b="b"/>
              <a:pathLst>
                <a:path w="229" h="230" extrusionOk="0">
                  <a:moveTo>
                    <a:pt x="123" y="1"/>
                  </a:moveTo>
                  <a:cubicBezTo>
                    <a:pt x="120" y="1"/>
                    <a:pt x="117" y="1"/>
                    <a:pt x="114" y="1"/>
                  </a:cubicBezTo>
                  <a:lnTo>
                    <a:pt x="86" y="3"/>
                  </a:lnTo>
                  <a:lnTo>
                    <a:pt x="57" y="17"/>
                  </a:lnTo>
                  <a:cubicBezTo>
                    <a:pt x="44" y="23"/>
                    <a:pt x="33" y="32"/>
                    <a:pt x="27" y="45"/>
                  </a:cubicBezTo>
                  <a:cubicBezTo>
                    <a:pt x="18" y="52"/>
                    <a:pt x="13" y="60"/>
                    <a:pt x="11" y="69"/>
                  </a:cubicBezTo>
                  <a:cubicBezTo>
                    <a:pt x="2" y="85"/>
                    <a:pt x="0" y="98"/>
                    <a:pt x="0" y="113"/>
                  </a:cubicBezTo>
                  <a:lnTo>
                    <a:pt x="5" y="144"/>
                  </a:lnTo>
                  <a:lnTo>
                    <a:pt x="16" y="172"/>
                  </a:lnTo>
                  <a:cubicBezTo>
                    <a:pt x="27" y="188"/>
                    <a:pt x="40" y="203"/>
                    <a:pt x="57" y="212"/>
                  </a:cubicBezTo>
                  <a:lnTo>
                    <a:pt x="60" y="214"/>
                  </a:lnTo>
                  <a:cubicBezTo>
                    <a:pt x="77" y="224"/>
                    <a:pt x="96" y="229"/>
                    <a:pt x="115" y="229"/>
                  </a:cubicBezTo>
                  <a:cubicBezTo>
                    <a:pt x="134" y="229"/>
                    <a:pt x="153" y="224"/>
                    <a:pt x="169" y="214"/>
                  </a:cubicBezTo>
                  <a:lnTo>
                    <a:pt x="174" y="212"/>
                  </a:lnTo>
                  <a:cubicBezTo>
                    <a:pt x="185" y="205"/>
                    <a:pt x="196" y="194"/>
                    <a:pt x="205" y="183"/>
                  </a:cubicBezTo>
                  <a:cubicBezTo>
                    <a:pt x="211" y="177"/>
                    <a:pt x="215" y="168"/>
                    <a:pt x="220" y="159"/>
                  </a:cubicBezTo>
                  <a:cubicBezTo>
                    <a:pt x="226" y="144"/>
                    <a:pt x="229" y="129"/>
                    <a:pt x="229" y="115"/>
                  </a:cubicBezTo>
                  <a:lnTo>
                    <a:pt x="224" y="85"/>
                  </a:lnTo>
                  <a:lnTo>
                    <a:pt x="213" y="56"/>
                  </a:lnTo>
                  <a:cubicBezTo>
                    <a:pt x="207" y="43"/>
                    <a:pt x="196" y="32"/>
                    <a:pt x="185" y="25"/>
                  </a:cubicBezTo>
                  <a:cubicBezTo>
                    <a:pt x="178" y="19"/>
                    <a:pt x="169" y="12"/>
                    <a:pt x="158" y="10"/>
                  </a:cubicBezTo>
                  <a:cubicBezTo>
                    <a:pt x="148" y="5"/>
                    <a:pt x="135" y="1"/>
                    <a:pt x="1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5" name="Google Shape;416;p34">
              <a:extLst>
                <a:ext uri="{FF2B5EF4-FFF2-40B4-BE49-F238E27FC236}">
                  <a16:creationId xmlns:a16="http://schemas.microsoft.com/office/drawing/2014/main" id="{31649371-E54B-4C74-8AFC-307B8AE2B31E}"/>
                </a:ext>
              </a:extLst>
            </p:cNvPr>
            <p:cNvSpPr/>
            <p:nvPr/>
          </p:nvSpPr>
          <p:spPr>
            <a:xfrm>
              <a:off x="7234600" y="1378000"/>
              <a:ext cx="7400" cy="5750"/>
            </a:xfrm>
            <a:custGeom>
              <a:avLst/>
              <a:gdLst/>
              <a:ahLst/>
              <a:cxnLst/>
              <a:rect l="l" t="t" r="r" b="b"/>
              <a:pathLst>
                <a:path w="296" h="230" extrusionOk="0">
                  <a:moveTo>
                    <a:pt x="148" y="1"/>
                  </a:moveTo>
                  <a:cubicBezTo>
                    <a:pt x="1" y="1"/>
                    <a:pt x="1" y="229"/>
                    <a:pt x="148" y="229"/>
                  </a:cubicBezTo>
                  <a:cubicBezTo>
                    <a:pt x="295" y="229"/>
                    <a:pt x="295" y="1"/>
                    <a:pt x="1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6" name="Google Shape;417;p34">
              <a:extLst>
                <a:ext uri="{FF2B5EF4-FFF2-40B4-BE49-F238E27FC236}">
                  <a16:creationId xmlns:a16="http://schemas.microsoft.com/office/drawing/2014/main" id="{30937FF1-484F-4140-ADB7-02A1624A3AA6}"/>
                </a:ext>
              </a:extLst>
            </p:cNvPr>
            <p:cNvSpPr/>
            <p:nvPr/>
          </p:nvSpPr>
          <p:spPr>
            <a:xfrm>
              <a:off x="7233850" y="1398825"/>
              <a:ext cx="8900" cy="6875"/>
            </a:xfrm>
            <a:custGeom>
              <a:avLst/>
              <a:gdLst/>
              <a:ahLst/>
              <a:cxnLst/>
              <a:rect l="l" t="t" r="r" b="b"/>
              <a:pathLst>
                <a:path w="356" h="275" extrusionOk="0">
                  <a:moveTo>
                    <a:pt x="178" y="0"/>
                  </a:moveTo>
                  <a:cubicBezTo>
                    <a:pt x="0" y="0"/>
                    <a:pt x="0" y="275"/>
                    <a:pt x="178" y="275"/>
                  </a:cubicBezTo>
                  <a:cubicBezTo>
                    <a:pt x="356" y="275"/>
                    <a:pt x="356" y="0"/>
                    <a:pt x="17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7" name="Google Shape;418;p34">
              <a:extLst>
                <a:ext uri="{FF2B5EF4-FFF2-40B4-BE49-F238E27FC236}">
                  <a16:creationId xmlns:a16="http://schemas.microsoft.com/office/drawing/2014/main" id="{84FCB9F2-F1EF-4180-A681-8520B1524008}"/>
                </a:ext>
              </a:extLst>
            </p:cNvPr>
            <p:cNvSpPr/>
            <p:nvPr/>
          </p:nvSpPr>
          <p:spPr>
            <a:xfrm>
              <a:off x="7204250" y="1587250"/>
              <a:ext cx="27650" cy="37950"/>
            </a:xfrm>
            <a:custGeom>
              <a:avLst/>
              <a:gdLst/>
              <a:ahLst/>
              <a:cxnLst/>
              <a:rect l="l" t="t" r="r" b="b"/>
              <a:pathLst>
                <a:path w="1106" h="1518" extrusionOk="0">
                  <a:moveTo>
                    <a:pt x="216" y="0"/>
                  </a:moveTo>
                  <a:cubicBezTo>
                    <a:pt x="216" y="0"/>
                    <a:pt x="525" y="1300"/>
                    <a:pt x="495" y="1303"/>
                  </a:cubicBezTo>
                  <a:cubicBezTo>
                    <a:pt x="88" y="1329"/>
                    <a:pt x="0" y="1518"/>
                    <a:pt x="0" y="1518"/>
                  </a:cubicBezTo>
                  <a:lnTo>
                    <a:pt x="1105" y="151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8" name="Google Shape;419;p34">
              <a:extLst>
                <a:ext uri="{FF2B5EF4-FFF2-40B4-BE49-F238E27FC236}">
                  <a16:creationId xmlns:a16="http://schemas.microsoft.com/office/drawing/2014/main" id="{D125D101-FCCB-4E0A-8C9E-5F0FDB7E5330}"/>
                </a:ext>
              </a:extLst>
            </p:cNvPr>
            <p:cNvSpPr/>
            <p:nvPr/>
          </p:nvSpPr>
          <p:spPr>
            <a:xfrm>
              <a:off x="7261400" y="1587250"/>
              <a:ext cx="27600" cy="37950"/>
            </a:xfrm>
            <a:custGeom>
              <a:avLst/>
              <a:gdLst/>
              <a:ahLst/>
              <a:cxnLst/>
              <a:rect l="l" t="t" r="r" b="b"/>
              <a:pathLst>
                <a:path w="1104" h="1518" extrusionOk="0">
                  <a:moveTo>
                    <a:pt x="27" y="0"/>
                  </a:moveTo>
                  <a:lnTo>
                    <a:pt x="1" y="1518"/>
                  </a:lnTo>
                  <a:lnTo>
                    <a:pt x="1103" y="1518"/>
                  </a:lnTo>
                  <a:cubicBezTo>
                    <a:pt x="1103" y="1518"/>
                    <a:pt x="1017" y="1329"/>
                    <a:pt x="609" y="1303"/>
                  </a:cubicBezTo>
                  <a:cubicBezTo>
                    <a:pt x="580" y="1300"/>
                    <a:pt x="890" y="0"/>
                    <a:pt x="8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9" name="Google Shape;420;p34">
              <a:extLst>
                <a:ext uri="{FF2B5EF4-FFF2-40B4-BE49-F238E27FC236}">
                  <a16:creationId xmlns:a16="http://schemas.microsoft.com/office/drawing/2014/main" id="{31415207-B588-4996-A374-FD588A0AB50F}"/>
                </a:ext>
              </a:extLst>
            </p:cNvPr>
            <p:cNvSpPr/>
            <p:nvPr/>
          </p:nvSpPr>
          <p:spPr>
            <a:xfrm>
              <a:off x="7214400" y="1178650"/>
              <a:ext cx="5900" cy="4625"/>
            </a:xfrm>
            <a:custGeom>
              <a:avLst/>
              <a:gdLst/>
              <a:ahLst/>
              <a:cxnLst/>
              <a:rect l="l" t="t" r="r" b="b"/>
              <a:pathLst>
                <a:path w="236" h="185" extrusionOk="0">
                  <a:moveTo>
                    <a:pt x="119" y="0"/>
                  </a:moveTo>
                  <a:cubicBezTo>
                    <a:pt x="1" y="0"/>
                    <a:pt x="1" y="185"/>
                    <a:pt x="119" y="185"/>
                  </a:cubicBezTo>
                  <a:cubicBezTo>
                    <a:pt x="236" y="185"/>
                    <a:pt x="236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90" name="Google Shape;421;p34">
              <a:extLst>
                <a:ext uri="{FF2B5EF4-FFF2-40B4-BE49-F238E27FC236}">
                  <a16:creationId xmlns:a16="http://schemas.microsoft.com/office/drawing/2014/main" id="{F82A335B-3754-4834-879E-AC07B8F639F5}"/>
                </a:ext>
              </a:extLst>
            </p:cNvPr>
            <p:cNvSpPr/>
            <p:nvPr/>
          </p:nvSpPr>
          <p:spPr>
            <a:xfrm>
              <a:off x="7235775" y="1178650"/>
              <a:ext cx="5950" cy="4625"/>
            </a:xfrm>
            <a:custGeom>
              <a:avLst/>
              <a:gdLst/>
              <a:ahLst/>
              <a:cxnLst/>
              <a:rect l="l" t="t" r="r" b="b"/>
              <a:pathLst>
                <a:path w="238" h="185" extrusionOk="0">
                  <a:moveTo>
                    <a:pt x="119" y="0"/>
                  </a:moveTo>
                  <a:cubicBezTo>
                    <a:pt x="0" y="0"/>
                    <a:pt x="0" y="185"/>
                    <a:pt x="119" y="185"/>
                  </a:cubicBezTo>
                  <a:cubicBezTo>
                    <a:pt x="237" y="185"/>
                    <a:pt x="237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</p:grpSp>
      <p:grpSp>
        <p:nvGrpSpPr>
          <p:cNvPr id="254" name="Gruppieren 253">
            <a:extLst>
              <a:ext uri="{FF2B5EF4-FFF2-40B4-BE49-F238E27FC236}">
                <a16:creationId xmlns:a16="http://schemas.microsoft.com/office/drawing/2014/main" id="{B529EF55-92C4-43A0-B891-86203A82CC7E}"/>
              </a:ext>
            </a:extLst>
          </p:cNvPr>
          <p:cNvGrpSpPr/>
          <p:nvPr userDrawn="1"/>
        </p:nvGrpSpPr>
        <p:grpSpPr>
          <a:xfrm>
            <a:off x="246065" y="3468177"/>
            <a:ext cx="1983456" cy="1389775"/>
            <a:chOff x="5139893" y="-164661"/>
            <a:chExt cx="3192178" cy="2046608"/>
          </a:xfrm>
        </p:grpSpPr>
        <p:sp>
          <p:nvSpPr>
            <p:cNvPr id="255" name="Google Shape;875;p42">
              <a:extLst>
                <a:ext uri="{FF2B5EF4-FFF2-40B4-BE49-F238E27FC236}">
                  <a16:creationId xmlns:a16="http://schemas.microsoft.com/office/drawing/2014/main" id="{A31248A8-F927-4419-9529-ACE69652D916}"/>
                </a:ext>
              </a:extLst>
            </p:cNvPr>
            <p:cNvSpPr/>
            <p:nvPr/>
          </p:nvSpPr>
          <p:spPr>
            <a:xfrm>
              <a:off x="5572793" y="-160168"/>
              <a:ext cx="468551" cy="1622877"/>
            </a:xfrm>
            <a:custGeom>
              <a:avLst/>
              <a:gdLst/>
              <a:ahLst/>
              <a:cxnLst/>
              <a:rect l="l" t="t" r="r" b="b"/>
              <a:pathLst>
                <a:path w="6361" h="22032" extrusionOk="0">
                  <a:moveTo>
                    <a:pt x="304" y="0"/>
                  </a:moveTo>
                  <a:cubicBezTo>
                    <a:pt x="280" y="0"/>
                    <a:pt x="257" y="3"/>
                    <a:pt x="233" y="10"/>
                  </a:cubicBezTo>
                  <a:cubicBezTo>
                    <a:pt x="88" y="47"/>
                    <a:pt x="0" y="194"/>
                    <a:pt x="40" y="339"/>
                  </a:cubicBezTo>
                  <a:lnTo>
                    <a:pt x="2390" y="9108"/>
                  </a:lnTo>
                  <a:lnTo>
                    <a:pt x="2548" y="9704"/>
                  </a:lnTo>
                  <a:lnTo>
                    <a:pt x="5798" y="21831"/>
                  </a:lnTo>
                  <a:cubicBezTo>
                    <a:pt x="5829" y="21952"/>
                    <a:pt x="5939" y="22031"/>
                    <a:pt x="6058" y="22031"/>
                  </a:cubicBezTo>
                  <a:cubicBezTo>
                    <a:pt x="6082" y="22031"/>
                    <a:pt x="6106" y="22028"/>
                    <a:pt x="6130" y="22022"/>
                  </a:cubicBezTo>
                  <a:cubicBezTo>
                    <a:pt x="6275" y="21984"/>
                    <a:pt x="6360" y="21835"/>
                    <a:pt x="6321" y="21690"/>
                  </a:cubicBezTo>
                  <a:lnTo>
                    <a:pt x="3073" y="9563"/>
                  </a:lnTo>
                  <a:lnTo>
                    <a:pt x="2913" y="8968"/>
                  </a:lnTo>
                  <a:lnTo>
                    <a:pt x="563" y="201"/>
                  </a:lnTo>
                  <a:cubicBezTo>
                    <a:pt x="531" y="80"/>
                    <a:pt x="422" y="0"/>
                    <a:pt x="3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56" name="Google Shape;876;p42">
              <a:extLst>
                <a:ext uri="{FF2B5EF4-FFF2-40B4-BE49-F238E27FC236}">
                  <a16:creationId xmlns:a16="http://schemas.microsoft.com/office/drawing/2014/main" id="{2752504A-F62F-4814-9B34-4042B042F2BC}"/>
                </a:ext>
              </a:extLst>
            </p:cNvPr>
            <p:cNvSpPr/>
            <p:nvPr/>
          </p:nvSpPr>
          <p:spPr>
            <a:xfrm>
              <a:off x="5139893" y="-160315"/>
              <a:ext cx="468551" cy="1623024"/>
            </a:xfrm>
            <a:custGeom>
              <a:avLst/>
              <a:gdLst/>
              <a:ahLst/>
              <a:cxnLst/>
              <a:rect l="l" t="t" r="r" b="b"/>
              <a:pathLst>
                <a:path w="6361" h="22034" extrusionOk="0">
                  <a:moveTo>
                    <a:pt x="6059" y="1"/>
                  </a:moveTo>
                  <a:cubicBezTo>
                    <a:pt x="5939" y="1"/>
                    <a:pt x="5829" y="81"/>
                    <a:pt x="5796" y="203"/>
                  </a:cubicBezTo>
                  <a:lnTo>
                    <a:pt x="3446" y="8970"/>
                  </a:lnTo>
                  <a:lnTo>
                    <a:pt x="3288" y="9565"/>
                  </a:lnTo>
                  <a:lnTo>
                    <a:pt x="38" y="21692"/>
                  </a:lnTo>
                  <a:cubicBezTo>
                    <a:pt x="0" y="21837"/>
                    <a:pt x="86" y="21986"/>
                    <a:pt x="231" y="22024"/>
                  </a:cubicBezTo>
                  <a:cubicBezTo>
                    <a:pt x="255" y="22030"/>
                    <a:pt x="278" y="22033"/>
                    <a:pt x="302" y="22033"/>
                  </a:cubicBezTo>
                  <a:cubicBezTo>
                    <a:pt x="420" y="22033"/>
                    <a:pt x="530" y="21954"/>
                    <a:pt x="563" y="21833"/>
                  </a:cubicBezTo>
                  <a:lnTo>
                    <a:pt x="3813" y="9706"/>
                  </a:lnTo>
                  <a:lnTo>
                    <a:pt x="3971" y="9110"/>
                  </a:lnTo>
                  <a:lnTo>
                    <a:pt x="6321" y="341"/>
                  </a:lnTo>
                  <a:cubicBezTo>
                    <a:pt x="6361" y="196"/>
                    <a:pt x="6273" y="49"/>
                    <a:pt x="6130" y="12"/>
                  </a:cubicBezTo>
                  <a:lnTo>
                    <a:pt x="6128" y="10"/>
                  </a:lnTo>
                  <a:cubicBezTo>
                    <a:pt x="6105" y="4"/>
                    <a:pt x="6082" y="1"/>
                    <a:pt x="60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 dirty="0"/>
            </a:p>
          </p:txBody>
        </p:sp>
        <p:sp>
          <p:nvSpPr>
            <p:cNvPr id="257" name="Google Shape;877;p42">
              <a:extLst>
                <a:ext uri="{FF2B5EF4-FFF2-40B4-BE49-F238E27FC236}">
                  <a16:creationId xmlns:a16="http://schemas.microsoft.com/office/drawing/2014/main" id="{C2C4AF36-129F-44D7-9F1C-500138002A47}"/>
                </a:ext>
              </a:extLst>
            </p:cNvPr>
            <p:cNvSpPr/>
            <p:nvPr/>
          </p:nvSpPr>
          <p:spPr>
            <a:xfrm>
              <a:off x="7089894" y="-164661"/>
              <a:ext cx="470761" cy="1627223"/>
            </a:xfrm>
            <a:custGeom>
              <a:avLst/>
              <a:gdLst/>
              <a:ahLst/>
              <a:cxnLst/>
              <a:rect l="l" t="t" r="r" b="b"/>
              <a:pathLst>
                <a:path w="6391" h="22091" extrusionOk="0">
                  <a:moveTo>
                    <a:pt x="523" y="0"/>
                  </a:moveTo>
                  <a:lnTo>
                    <a:pt x="0" y="139"/>
                  </a:lnTo>
                  <a:lnTo>
                    <a:pt x="2420" y="9169"/>
                  </a:lnTo>
                  <a:lnTo>
                    <a:pt x="2578" y="9765"/>
                  </a:lnTo>
                  <a:lnTo>
                    <a:pt x="5826" y="21883"/>
                  </a:lnTo>
                  <a:cubicBezTo>
                    <a:pt x="5860" y="22008"/>
                    <a:pt x="5971" y="22090"/>
                    <a:pt x="6095" y="22090"/>
                  </a:cubicBezTo>
                  <a:cubicBezTo>
                    <a:pt x="6118" y="22090"/>
                    <a:pt x="6143" y="22087"/>
                    <a:pt x="6167" y="22081"/>
                  </a:cubicBezTo>
                  <a:cubicBezTo>
                    <a:pt x="6307" y="22043"/>
                    <a:pt x="6391" y="21898"/>
                    <a:pt x="6354" y="21760"/>
                  </a:cubicBezTo>
                  <a:lnTo>
                    <a:pt x="3101" y="9624"/>
                  </a:lnTo>
                  <a:lnTo>
                    <a:pt x="2941" y="9029"/>
                  </a:lnTo>
                  <a:lnTo>
                    <a:pt x="5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58" name="Google Shape;878;p42">
              <a:extLst>
                <a:ext uri="{FF2B5EF4-FFF2-40B4-BE49-F238E27FC236}">
                  <a16:creationId xmlns:a16="http://schemas.microsoft.com/office/drawing/2014/main" id="{0DE9E24F-6588-4609-AEDC-D6991F53EC80}"/>
                </a:ext>
              </a:extLst>
            </p:cNvPr>
            <p:cNvSpPr/>
            <p:nvPr/>
          </p:nvSpPr>
          <p:spPr>
            <a:xfrm>
              <a:off x="6659425" y="-164661"/>
              <a:ext cx="470466" cy="1627665"/>
            </a:xfrm>
            <a:custGeom>
              <a:avLst/>
              <a:gdLst/>
              <a:ahLst/>
              <a:cxnLst/>
              <a:rect l="l" t="t" r="r" b="b"/>
              <a:pathLst>
                <a:path w="6387" h="22097" extrusionOk="0">
                  <a:moveTo>
                    <a:pt x="5864" y="0"/>
                  </a:moveTo>
                  <a:lnTo>
                    <a:pt x="3444" y="9029"/>
                  </a:lnTo>
                  <a:lnTo>
                    <a:pt x="3286" y="9624"/>
                  </a:lnTo>
                  <a:lnTo>
                    <a:pt x="42" y="21727"/>
                  </a:lnTo>
                  <a:cubicBezTo>
                    <a:pt x="0" y="21885"/>
                    <a:pt x="92" y="22045"/>
                    <a:pt x="250" y="22089"/>
                  </a:cubicBezTo>
                  <a:cubicBezTo>
                    <a:pt x="271" y="22095"/>
                    <a:pt x="292" y="22097"/>
                    <a:pt x="312" y="22097"/>
                  </a:cubicBezTo>
                  <a:cubicBezTo>
                    <a:pt x="422" y="22097"/>
                    <a:pt x="522" y="22025"/>
                    <a:pt x="551" y="21914"/>
                  </a:cubicBezTo>
                  <a:lnTo>
                    <a:pt x="3806" y="9765"/>
                  </a:lnTo>
                  <a:lnTo>
                    <a:pt x="3966" y="9169"/>
                  </a:lnTo>
                  <a:lnTo>
                    <a:pt x="6387" y="139"/>
                  </a:lnTo>
                  <a:lnTo>
                    <a:pt x="586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grpSp>
          <p:nvGrpSpPr>
            <p:cNvPr id="259" name="Google Shape;879;p42">
              <a:extLst>
                <a:ext uri="{FF2B5EF4-FFF2-40B4-BE49-F238E27FC236}">
                  <a16:creationId xmlns:a16="http://schemas.microsoft.com/office/drawing/2014/main" id="{AEDFDE87-A7A3-4BBF-A68A-90ED7D9501E8}"/>
                </a:ext>
              </a:extLst>
            </p:cNvPr>
            <p:cNvGrpSpPr/>
            <p:nvPr/>
          </p:nvGrpSpPr>
          <p:grpSpPr>
            <a:xfrm>
              <a:off x="5812556" y="-157074"/>
              <a:ext cx="742051" cy="1350188"/>
              <a:chOff x="5812556" y="-157074"/>
              <a:chExt cx="742051" cy="1350188"/>
            </a:xfrm>
          </p:grpSpPr>
          <p:sp>
            <p:nvSpPr>
              <p:cNvPr id="276" name="Google Shape;880;p42">
                <a:extLst>
                  <a:ext uri="{FF2B5EF4-FFF2-40B4-BE49-F238E27FC236}">
                    <a16:creationId xmlns:a16="http://schemas.microsoft.com/office/drawing/2014/main" id="{22C03DC0-B90D-4D0F-BC99-3BBCD92FF963}"/>
                  </a:ext>
                </a:extLst>
              </p:cNvPr>
              <p:cNvSpPr/>
              <p:nvPr/>
            </p:nvSpPr>
            <p:spPr>
              <a:xfrm>
                <a:off x="5883859" y="-157074"/>
                <a:ext cx="350622" cy="1291775"/>
              </a:xfrm>
              <a:custGeom>
                <a:avLst/>
                <a:gdLst/>
                <a:ahLst/>
                <a:cxnLst/>
                <a:rect l="l" t="t" r="r" b="b"/>
                <a:pathLst>
                  <a:path w="4760" h="17537" extrusionOk="0">
                    <a:moveTo>
                      <a:pt x="4551" y="1"/>
                    </a:moveTo>
                    <a:lnTo>
                      <a:pt x="1" y="17482"/>
                    </a:lnTo>
                    <a:lnTo>
                      <a:pt x="209" y="17537"/>
                    </a:lnTo>
                    <a:lnTo>
                      <a:pt x="4760" y="56"/>
                    </a:lnTo>
                    <a:lnTo>
                      <a:pt x="455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7" name="Google Shape;881;p42">
                <a:extLst>
                  <a:ext uri="{FF2B5EF4-FFF2-40B4-BE49-F238E27FC236}">
                    <a16:creationId xmlns:a16="http://schemas.microsoft.com/office/drawing/2014/main" id="{712A1ECB-47F3-43FB-959B-D22F0A947792}"/>
                  </a:ext>
                </a:extLst>
              </p:cNvPr>
              <p:cNvSpPr/>
              <p:nvPr/>
            </p:nvSpPr>
            <p:spPr>
              <a:xfrm>
                <a:off x="5812556" y="1072901"/>
                <a:ext cx="462069" cy="120213"/>
              </a:xfrm>
              <a:custGeom>
                <a:avLst/>
                <a:gdLst/>
                <a:ahLst/>
                <a:cxnLst/>
                <a:rect l="l" t="t" r="r" b="b"/>
                <a:pathLst>
                  <a:path w="6273" h="1632" extrusionOk="0">
                    <a:moveTo>
                      <a:pt x="1880" y="0"/>
                    </a:moveTo>
                    <a:cubicBezTo>
                      <a:pt x="1821" y="0"/>
                      <a:pt x="1761" y="20"/>
                      <a:pt x="1713" y="55"/>
                    </a:cubicBezTo>
                    <a:lnTo>
                      <a:pt x="231" y="1107"/>
                    </a:lnTo>
                    <a:cubicBezTo>
                      <a:pt x="0" y="1272"/>
                      <a:pt x="114" y="1632"/>
                      <a:pt x="398" y="1632"/>
                    </a:cubicBezTo>
                    <a:lnTo>
                      <a:pt x="4392" y="1632"/>
                    </a:lnTo>
                    <a:cubicBezTo>
                      <a:pt x="4452" y="1632"/>
                      <a:pt x="4511" y="1614"/>
                      <a:pt x="4559" y="1579"/>
                    </a:cubicBezTo>
                    <a:lnTo>
                      <a:pt x="6042" y="527"/>
                    </a:lnTo>
                    <a:cubicBezTo>
                      <a:pt x="6272" y="362"/>
                      <a:pt x="6158" y="0"/>
                      <a:pt x="5875" y="0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8" name="Google Shape;882;p42">
                <a:extLst>
                  <a:ext uri="{FF2B5EF4-FFF2-40B4-BE49-F238E27FC236}">
                    <a16:creationId xmlns:a16="http://schemas.microsoft.com/office/drawing/2014/main" id="{3F498530-D90F-49C5-BAB2-526C9F0E0614}"/>
                  </a:ext>
                </a:extLst>
              </p:cNvPr>
              <p:cNvSpPr/>
              <p:nvPr/>
            </p:nvSpPr>
            <p:spPr>
              <a:xfrm>
                <a:off x="6205753" y="-155675"/>
                <a:ext cx="348854" cy="1288240"/>
              </a:xfrm>
              <a:custGeom>
                <a:avLst/>
                <a:gdLst/>
                <a:ahLst/>
                <a:cxnLst/>
                <a:rect l="l" t="t" r="r" b="b"/>
                <a:pathLst>
                  <a:path w="4736" h="17489" extrusionOk="0">
                    <a:moveTo>
                      <a:pt x="4618" y="1"/>
                    </a:moveTo>
                    <a:cubicBezTo>
                      <a:pt x="4568" y="1"/>
                      <a:pt x="4523" y="32"/>
                      <a:pt x="4512" y="83"/>
                    </a:cubicBezTo>
                    <a:lnTo>
                      <a:pt x="14" y="17353"/>
                    </a:lnTo>
                    <a:cubicBezTo>
                      <a:pt x="1" y="17410"/>
                      <a:pt x="34" y="17470"/>
                      <a:pt x="93" y="17485"/>
                    </a:cubicBezTo>
                    <a:cubicBezTo>
                      <a:pt x="102" y="17487"/>
                      <a:pt x="111" y="17489"/>
                      <a:pt x="121" y="17489"/>
                    </a:cubicBezTo>
                    <a:cubicBezTo>
                      <a:pt x="168" y="17489"/>
                      <a:pt x="212" y="17456"/>
                      <a:pt x="225" y="17408"/>
                    </a:cubicBezTo>
                    <a:lnTo>
                      <a:pt x="4721" y="135"/>
                    </a:lnTo>
                    <a:cubicBezTo>
                      <a:pt x="4736" y="78"/>
                      <a:pt x="4701" y="19"/>
                      <a:pt x="4644" y="4"/>
                    </a:cubicBezTo>
                    <a:cubicBezTo>
                      <a:pt x="4635" y="2"/>
                      <a:pt x="4626" y="1"/>
                      <a:pt x="461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sp>
          <p:nvSpPr>
            <p:cNvPr id="260" name="Google Shape;883;p42">
              <a:extLst>
                <a:ext uri="{FF2B5EF4-FFF2-40B4-BE49-F238E27FC236}">
                  <a16:creationId xmlns:a16="http://schemas.microsoft.com/office/drawing/2014/main" id="{71637041-0AC6-48A2-8B2C-1D014EAEF7D2}"/>
                </a:ext>
              </a:extLst>
            </p:cNvPr>
            <p:cNvSpPr/>
            <p:nvPr/>
          </p:nvSpPr>
          <p:spPr>
            <a:xfrm>
              <a:off x="5590766" y="-164366"/>
              <a:ext cx="1540231" cy="39924"/>
            </a:xfrm>
            <a:custGeom>
              <a:avLst/>
              <a:gdLst/>
              <a:ahLst/>
              <a:cxnLst/>
              <a:rect l="l" t="t" r="r" b="b"/>
              <a:pathLst>
                <a:path w="20910" h="542" extrusionOk="0">
                  <a:moveTo>
                    <a:pt x="0" y="1"/>
                  </a:moveTo>
                  <a:lnTo>
                    <a:pt x="0" y="541"/>
                  </a:lnTo>
                  <a:lnTo>
                    <a:pt x="20910" y="541"/>
                  </a:lnTo>
                  <a:lnTo>
                    <a:pt x="2091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61" name="Google Shape;884;p42">
              <a:extLst>
                <a:ext uri="{FF2B5EF4-FFF2-40B4-BE49-F238E27FC236}">
                  <a16:creationId xmlns:a16="http://schemas.microsoft.com/office/drawing/2014/main" id="{B0E319AD-31BE-4FB3-A92D-F363E349C500}"/>
                </a:ext>
              </a:extLst>
            </p:cNvPr>
            <p:cNvSpPr/>
            <p:nvPr/>
          </p:nvSpPr>
          <p:spPr>
            <a:xfrm>
              <a:off x="5572130" y="-164661"/>
              <a:ext cx="37272" cy="20257"/>
            </a:xfrm>
            <a:custGeom>
              <a:avLst/>
              <a:gdLst/>
              <a:ahLst/>
              <a:cxnLst/>
              <a:rect l="l" t="t" r="r" b="b"/>
              <a:pathLst>
                <a:path w="506" h="275" extrusionOk="0">
                  <a:moveTo>
                    <a:pt x="1" y="0"/>
                  </a:moveTo>
                  <a:lnTo>
                    <a:pt x="1" y="275"/>
                  </a:lnTo>
                  <a:lnTo>
                    <a:pt x="506" y="275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grpSp>
          <p:nvGrpSpPr>
            <p:cNvPr id="262" name="Google Shape;893;p42">
              <a:extLst>
                <a:ext uri="{FF2B5EF4-FFF2-40B4-BE49-F238E27FC236}">
                  <a16:creationId xmlns:a16="http://schemas.microsoft.com/office/drawing/2014/main" id="{75CEA40C-F1B3-468C-B2D0-8F8C9475A5BE}"/>
                </a:ext>
              </a:extLst>
            </p:cNvPr>
            <p:cNvGrpSpPr/>
            <p:nvPr/>
          </p:nvGrpSpPr>
          <p:grpSpPr>
            <a:xfrm>
              <a:off x="7967517" y="1374315"/>
              <a:ext cx="364554" cy="507632"/>
              <a:chOff x="5979675" y="4640775"/>
              <a:chExt cx="241875" cy="345775"/>
            </a:xfrm>
          </p:grpSpPr>
          <p:sp>
            <p:nvSpPr>
              <p:cNvPr id="263" name="Google Shape;894;p42">
                <a:extLst>
                  <a:ext uri="{FF2B5EF4-FFF2-40B4-BE49-F238E27FC236}">
                    <a16:creationId xmlns:a16="http://schemas.microsoft.com/office/drawing/2014/main" id="{0D08AC82-070B-4890-BEBC-453AB76180D5}"/>
                  </a:ext>
                </a:extLst>
              </p:cNvPr>
              <p:cNvSpPr/>
              <p:nvPr/>
            </p:nvSpPr>
            <p:spPr>
              <a:xfrm>
                <a:off x="6008100" y="4698050"/>
                <a:ext cx="80475" cy="288500"/>
              </a:xfrm>
              <a:custGeom>
                <a:avLst/>
                <a:gdLst/>
                <a:ahLst/>
                <a:cxnLst/>
                <a:rect l="l" t="t" r="r" b="b"/>
                <a:pathLst>
                  <a:path w="3219" h="11540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859" y="1536"/>
                      <a:pt x="1375" y="3238"/>
                      <a:pt x="1516" y="4992"/>
                    </a:cubicBezTo>
                    <a:cubicBezTo>
                      <a:pt x="1606" y="6126"/>
                      <a:pt x="1538" y="7272"/>
                      <a:pt x="1705" y="8396"/>
                    </a:cubicBezTo>
                    <a:cubicBezTo>
                      <a:pt x="1838" y="9291"/>
                      <a:pt x="2148" y="10201"/>
                      <a:pt x="2725" y="10885"/>
                    </a:cubicBezTo>
                    <a:lnTo>
                      <a:pt x="2725" y="10885"/>
                    </a:lnTo>
                    <a:cubicBezTo>
                      <a:pt x="2210" y="9347"/>
                      <a:pt x="2351" y="7625"/>
                      <a:pt x="2265" y="5981"/>
                    </a:cubicBezTo>
                    <a:cubicBezTo>
                      <a:pt x="2217" y="5078"/>
                      <a:pt x="2096" y="4180"/>
                      <a:pt x="1903" y="3295"/>
                    </a:cubicBezTo>
                    <a:cubicBezTo>
                      <a:pt x="1626" y="2021"/>
                      <a:pt x="1119" y="675"/>
                      <a:pt x="1" y="0"/>
                    </a:cubicBezTo>
                    <a:close/>
                    <a:moveTo>
                      <a:pt x="2725" y="10885"/>
                    </a:moveTo>
                    <a:cubicBezTo>
                      <a:pt x="2799" y="11107"/>
                      <a:pt x="2887" y="11325"/>
                      <a:pt x="2992" y="11539"/>
                    </a:cubicBezTo>
                    <a:lnTo>
                      <a:pt x="3218" y="11359"/>
                    </a:lnTo>
                    <a:cubicBezTo>
                      <a:pt x="3035" y="11218"/>
                      <a:pt x="2872" y="11059"/>
                      <a:pt x="2725" y="1088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64" name="Google Shape;895;p42">
                <a:extLst>
                  <a:ext uri="{FF2B5EF4-FFF2-40B4-BE49-F238E27FC236}">
                    <a16:creationId xmlns:a16="http://schemas.microsoft.com/office/drawing/2014/main" id="{92077F73-6B9F-426E-9094-A64129805B62}"/>
                  </a:ext>
                </a:extLst>
              </p:cNvPr>
              <p:cNvSpPr/>
              <p:nvPr/>
            </p:nvSpPr>
            <p:spPr>
              <a:xfrm>
                <a:off x="6087325" y="4640775"/>
                <a:ext cx="52850" cy="339950"/>
              </a:xfrm>
              <a:custGeom>
                <a:avLst/>
                <a:gdLst/>
                <a:ahLst/>
                <a:cxnLst/>
                <a:rect l="l" t="t" r="r" b="b"/>
                <a:pathLst>
                  <a:path w="2114" h="13598" extrusionOk="0">
                    <a:moveTo>
                      <a:pt x="2076" y="1"/>
                    </a:moveTo>
                    <a:lnTo>
                      <a:pt x="2076" y="1"/>
                    </a:lnTo>
                    <a:cubicBezTo>
                      <a:pt x="475" y="4345"/>
                      <a:pt x="1" y="9023"/>
                      <a:pt x="695" y="13597"/>
                    </a:cubicBezTo>
                    <a:lnTo>
                      <a:pt x="1147" y="13593"/>
                    </a:lnTo>
                    <a:cubicBezTo>
                      <a:pt x="1802" y="9093"/>
                      <a:pt x="2113" y="4549"/>
                      <a:pt x="20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65" name="Google Shape;896;p42">
                <a:extLst>
                  <a:ext uri="{FF2B5EF4-FFF2-40B4-BE49-F238E27FC236}">
                    <a16:creationId xmlns:a16="http://schemas.microsoft.com/office/drawing/2014/main" id="{77C17D9A-9DA5-4C27-B8C5-60248C4D1B4A}"/>
                  </a:ext>
                </a:extLst>
              </p:cNvPr>
              <p:cNvSpPr/>
              <p:nvPr/>
            </p:nvSpPr>
            <p:spPr>
              <a:xfrm>
                <a:off x="6133350" y="4694750"/>
                <a:ext cx="88200" cy="291675"/>
              </a:xfrm>
              <a:custGeom>
                <a:avLst/>
                <a:gdLst/>
                <a:ahLst/>
                <a:cxnLst/>
                <a:rect l="l" t="t" r="r" b="b"/>
                <a:pathLst>
                  <a:path w="3528" h="11667" extrusionOk="0">
                    <a:moveTo>
                      <a:pt x="3527" y="1"/>
                    </a:moveTo>
                    <a:lnTo>
                      <a:pt x="3527" y="1"/>
                    </a:lnTo>
                    <a:cubicBezTo>
                      <a:pt x="2506" y="925"/>
                      <a:pt x="1845" y="2199"/>
                      <a:pt x="1469" y="3525"/>
                    </a:cubicBezTo>
                    <a:cubicBezTo>
                      <a:pt x="1092" y="4854"/>
                      <a:pt x="984" y="6240"/>
                      <a:pt x="929" y="7619"/>
                    </a:cubicBezTo>
                    <a:cubicBezTo>
                      <a:pt x="874" y="9025"/>
                      <a:pt x="839" y="10538"/>
                      <a:pt x="0" y="11667"/>
                    </a:cubicBezTo>
                    <a:lnTo>
                      <a:pt x="398" y="11530"/>
                    </a:lnTo>
                    <a:cubicBezTo>
                      <a:pt x="1199" y="9925"/>
                      <a:pt x="1775" y="8214"/>
                      <a:pt x="2108" y="6451"/>
                    </a:cubicBezTo>
                    <a:cubicBezTo>
                      <a:pt x="2521" y="4281"/>
                      <a:pt x="2576" y="1995"/>
                      <a:pt x="352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66" name="Google Shape;897;p42">
                <a:extLst>
                  <a:ext uri="{FF2B5EF4-FFF2-40B4-BE49-F238E27FC236}">
                    <a16:creationId xmlns:a16="http://schemas.microsoft.com/office/drawing/2014/main" id="{3DBF0E24-AD98-4674-AA5D-13D38CF0B089}"/>
                  </a:ext>
                </a:extLst>
              </p:cNvPr>
              <p:cNvSpPr/>
              <p:nvPr/>
            </p:nvSpPr>
            <p:spPr>
              <a:xfrm>
                <a:off x="5979675" y="4815875"/>
                <a:ext cx="46625" cy="169850"/>
              </a:xfrm>
              <a:custGeom>
                <a:avLst/>
                <a:gdLst/>
                <a:ahLst/>
                <a:cxnLst/>
                <a:rect l="l" t="t" r="r" b="b"/>
                <a:pathLst>
                  <a:path w="1865" h="6794" extrusionOk="0">
                    <a:moveTo>
                      <a:pt x="378" y="0"/>
                    </a:moveTo>
                    <a:lnTo>
                      <a:pt x="378" y="0"/>
                    </a:lnTo>
                    <a:cubicBezTo>
                      <a:pt x="0" y="2304"/>
                      <a:pt x="450" y="4737"/>
                      <a:pt x="1627" y="6754"/>
                    </a:cubicBezTo>
                    <a:lnTo>
                      <a:pt x="1746" y="6793"/>
                    </a:lnTo>
                    <a:cubicBezTo>
                      <a:pt x="1865" y="4450"/>
                      <a:pt x="1395" y="2115"/>
                      <a:pt x="3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67" name="Google Shape;898;p42">
                <a:extLst>
                  <a:ext uri="{FF2B5EF4-FFF2-40B4-BE49-F238E27FC236}">
                    <a16:creationId xmlns:a16="http://schemas.microsoft.com/office/drawing/2014/main" id="{71D3470B-0737-4490-BCB9-D1458C9273C4}"/>
                  </a:ext>
                </a:extLst>
              </p:cNvPr>
              <p:cNvSpPr/>
              <p:nvPr/>
            </p:nvSpPr>
            <p:spPr>
              <a:xfrm>
                <a:off x="6072900" y="4675250"/>
                <a:ext cx="13975" cy="309825"/>
              </a:xfrm>
              <a:custGeom>
                <a:avLst/>
                <a:gdLst/>
                <a:ahLst/>
                <a:cxnLst/>
                <a:rect l="l" t="t" r="r" b="b"/>
                <a:pathLst>
                  <a:path w="559" h="12393" extrusionOk="0">
                    <a:moveTo>
                      <a:pt x="480" y="0"/>
                    </a:moveTo>
                    <a:cubicBezTo>
                      <a:pt x="465" y="0"/>
                      <a:pt x="450" y="9"/>
                      <a:pt x="444" y="27"/>
                    </a:cubicBezTo>
                    <a:cubicBezTo>
                      <a:pt x="330" y="412"/>
                      <a:pt x="275" y="827"/>
                      <a:pt x="222" y="1224"/>
                    </a:cubicBezTo>
                    <a:cubicBezTo>
                      <a:pt x="167" y="1622"/>
                      <a:pt x="119" y="2019"/>
                      <a:pt x="84" y="2417"/>
                    </a:cubicBezTo>
                    <a:cubicBezTo>
                      <a:pt x="18" y="3216"/>
                      <a:pt x="5" y="4018"/>
                      <a:pt x="2" y="4817"/>
                    </a:cubicBezTo>
                    <a:cubicBezTo>
                      <a:pt x="0" y="6445"/>
                      <a:pt x="57" y="8072"/>
                      <a:pt x="99" y="9699"/>
                    </a:cubicBezTo>
                    <a:cubicBezTo>
                      <a:pt x="110" y="10156"/>
                      <a:pt x="121" y="10613"/>
                      <a:pt x="132" y="11072"/>
                    </a:cubicBezTo>
                    <a:cubicBezTo>
                      <a:pt x="139" y="11309"/>
                      <a:pt x="143" y="11546"/>
                      <a:pt x="152" y="11786"/>
                    </a:cubicBezTo>
                    <a:cubicBezTo>
                      <a:pt x="156" y="11959"/>
                      <a:pt x="117" y="12216"/>
                      <a:pt x="251" y="12350"/>
                    </a:cubicBezTo>
                    <a:cubicBezTo>
                      <a:pt x="279" y="12378"/>
                      <a:pt x="316" y="12392"/>
                      <a:pt x="354" y="12392"/>
                    </a:cubicBezTo>
                    <a:cubicBezTo>
                      <a:pt x="378" y="12392"/>
                      <a:pt x="402" y="12386"/>
                      <a:pt x="424" y="12374"/>
                    </a:cubicBezTo>
                    <a:cubicBezTo>
                      <a:pt x="502" y="12324"/>
                      <a:pt x="559" y="12192"/>
                      <a:pt x="456" y="12139"/>
                    </a:cubicBezTo>
                    <a:lnTo>
                      <a:pt x="456" y="12139"/>
                    </a:lnTo>
                    <a:cubicBezTo>
                      <a:pt x="456" y="12135"/>
                      <a:pt x="456" y="12132"/>
                      <a:pt x="457" y="12128"/>
                    </a:cubicBezTo>
                    <a:cubicBezTo>
                      <a:pt x="444" y="12086"/>
                      <a:pt x="455" y="12016"/>
                      <a:pt x="453" y="11970"/>
                    </a:cubicBezTo>
                    <a:cubicBezTo>
                      <a:pt x="453" y="11882"/>
                      <a:pt x="450" y="11794"/>
                      <a:pt x="448" y="11707"/>
                    </a:cubicBezTo>
                    <a:cubicBezTo>
                      <a:pt x="444" y="11496"/>
                      <a:pt x="437" y="11283"/>
                      <a:pt x="431" y="11072"/>
                    </a:cubicBezTo>
                    <a:cubicBezTo>
                      <a:pt x="420" y="10668"/>
                      <a:pt x="409" y="10261"/>
                      <a:pt x="395" y="9857"/>
                    </a:cubicBezTo>
                    <a:cubicBezTo>
                      <a:pt x="374" y="9056"/>
                      <a:pt x="352" y="8256"/>
                      <a:pt x="330" y="7455"/>
                    </a:cubicBezTo>
                    <a:cubicBezTo>
                      <a:pt x="286" y="5869"/>
                      <a:pt x="272" y="4290"/>
                      <a:pt x="325" y="2704"/>
                    </a:cubicBezTo>
                    <a:cubicBezTo>
                      <a:pt x="341" y="2263"/>
                      <a:pt x="365" y="1822"/>
                      <a:pt x="395" y="1380"/>
                    </a:cubicBezTo>
                    <a:cubicBezTo>
                      <a:pt x="426" y="932"/>
                      <a:pt x="497" y="484"/>
                      <a:pt x="516" y="36"/>
                    </a:cubicBezTo>
                    <a:cubicBezTo>
                      <a:pt x="516" y="13"/>
                      <a:pt x="498" y="0"/>
                      <a:pt x="4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68" name="Google Shape;899;p42">
                <a:extLst>
                  <a:ext uri="{FF2B5EF4-FFF2-40B4-BE49-F238E27FC236}">
                    <a16:creationId xmlns:a16="http://schemas.microsoft.com/office/drawing/2014/main" id="{06C15E54-6E49-4F14-B46D-C9FEFB580D5D}"/>
                  </a:ext>
                </a:extLst>
              </p:cNvPr>
              <p:cNvSpPr/>
              <p:nvPr/>
            </p:nvSpPr>
            <p:spPr>
              <a:xfrm>
                <a:off x="6046475" y="4682750"/>
                <a:ext cx="64175" cy="48100"/>
              </a:xfrm>
              <a:custGeom>
                <a:avLst/>
                <a:gdLst/>
                <a:ahLst/>
                <a:cxnLst/>
                <a:rect l="l" t="t" r="r" b="b"/>
                <a:pathLst>
                  <a:path w="2567" h="1924" extrusionOk="0">
                    <a:moveTo>
                      <a:pt x="2461" y="0"/>
                    </a:moveTo>
                    <a:cubicBezTo>
                      <a:pt x="2430" y="0"/>
                      <a:pt x="2402" y="14"/>
                      <a:pt x="2388" y="46"/>
                    </a:cubicBezTo>
                    <a:cubicBezTo>
                      <a:pt x="2263" y="338"/>
                      <a:pt x="2179" y="634"/>
                      <a:pt x="2008" y="907"/>
                    </a:cubicBezTo>
                    <a:cubicBezTo>
                      <a:pt x="1835" y="1183"/>
                      <a:pt x="1613" y="1425"/>
                      <a:pt x="1354" y="1620"/>
                    </a:cubicBezTo>
                    <a:cubicBezTo>
                      <a:pt x="1255" y="1694"/>
                      <a:pt x="1127" y="1771"/>
                      <a:pt x="1002" y="1771"/>
                    </a:cubicBezTo>
                    <a:cubicBezTo>
                      <a:pt x="954" y="1771"/>
                      <a:pt x="907" y="1760"/>
                      <a:pt x="862" y="1732"/>
                    </a:cubicBezTo>
                    <a:cubicBezTo>
                      <a:pt x="708" y="1640"/>
                      <a:pt x="611" y="1416"/>
                      <a:pt x="526" y="1267"/>
                    </a:cubicBezTo>
                    <a:cubicBezTo>
                      <a:pt x="339" y="940"/>
                      <a:pt x="185" y="593"/>
                      <a:pt x="69" y="235"/>
                    </a:cubicBezTo>
                    <a:cubicBezTo>
                      <a:pt x="65" y="218"/>
                      <a:pt x="52" y="211"/>
                      <a:pt x="39" y="211"/>
                    </a:cubicBezTo>
                    <a:cubicBezTo>
                      <a:pt x="20" y="211"/>
                      <a:pt x="1" y="227"/>
                      <a:pt x="7" y="252"/>
                    </a:cubicBezTo>
                    <a:lnTo>
                      <a:pt x="7" y="254"/>
                    </a:lnTo>
                    <a:cubicBezTo>
                      <a:pt x="119" y="665"/>
                      <a:pt x="269" y="1074"/>
                      <a:pt x="477" y="1449"/>
                    </a:cubicBezTo>
                    <a:cubicBezTo>
                      <a:pt x="563" y="1605"/>
                      <a:pt x="653" y="1794"/>
                      <a:pt x="820" y="1880"/>
                    </a:cubicBezTo>
                    <a:cubicBezTo>
                      <a:pt x="881" y="1911"/>
                      <a:pt x="946" y="1924"/>
                      <a:pt x="1011" y="1924"/>
                    </a:cubicBezTo>
                    <a:cubicBezTo>
                      <a:pt x="1111" y="1924"/>
                      <a:pt x="1212" y="1894"/>
                      <a:pt x="1301" y="1851"/>
                    </a:cubicBezTo>
                    <a:cubicBezTo>
                      <a:pt x="1635" y="1697"/>
                      <a:pt x="1914" y="1401"/>
                      <a:pt x="2125" y="1109"/>
                    </a:cubicBezTo>
                    <a:cubicBezTo>
                      <a:pt x="2333" y="821"/>
                      <a:pt x="2540" y="454"/>
                      <a:pt x="2564" y="94"/>
                    </a:cubicBezTo>
                    <a:cubicBezTo>
                      <a:pt x="2566" y="39"/>
                      <a:pt x="2511" y="0"/>
                      <a:pt x="246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69" name="Google Shape;900;p42">
                <a:extLst>
                  <a:ext uri="{FF2B5EF4-FFF2-40B4-BE49-F238E27FC236}">
                    <a16:creationId xmlns:a16="http://schemas.microsoft.com/office/drawing/2014/main" id="{5877D528-AA8A-45A1-9F3E-A36FDE3B8C89}"/>
                  </a:ext>
                </a:extLst>
              </p:cNvPr>
              <p:cNvSpPr/>
              <p:nvPr/>
            </p:nvSpPr>
            <p:spPr>
              <a:xfrm>
                <a:off x="6062450" y="4673175"/>
                <a:ext cx="18600" cy="55125"/>
              </a:xfrm>
              <a:custGeom>
                <a:avLst/>
                <a:gdLst/>
                <a:ahLst/>
                <a:cxnLst/>
                <a:rect l="l" t="t" r="r" b="b"/>
                <a:pathLst>
                  <a:path w="744" h="2205" extrusionOk="0">
                    <a:moveTo>
                      <a:pt x="83" y="0"/>
                    </a:moveTo>
                    <a:cubicBezTo>
                      <a:pt x="61" y="0"/>
                      <a:pt x="39" y="13"/>
                      <a:pt x="32" y="38"/>
                    </a:cubicBezTo>
                    <a:cubicBezTo>
                      <a:pt x="1" y="126"/>
                      <a:pt x="18" y="227"/>
                      <a:pt x="27" y="319"/>
                    </a:cubicBezTo>
                    <a:cubicBezTo>
                      <a:pt x="36" y="400"/>
                      <a:pt x="45" y="484"/>
                      <a:pt x="60" y="565"/>
                    </a:cubicBezTo>
                    <a:cubicBezTo>
                      <a:pt x="91" y="760"/>
                      <a:pt x="135" y="956"/>
                      <a:pt x="188" y="1145"/>
                    </a:cubicBezTo>
                    <a:cubicBezTo>
                      <a:pt x="236" y="1331"/>
                      <a:pt x="289" y="1518"/>
                      <a:pt x="352" y="1698"/>
                    </a:cubicBezTo>
                    <a:cubicBezTo>
                      <a:pt x="385" y="1788"/>
                      <a:pt x="423" y="1878"/>
                      <a:pt x="460" y="1968"/>
                    </a:cubicBezTo>
                    <a:cubicBezTo>
                      <a:pt x="495" y="2056"/>
                      <a:pt x="524" y="2135"/>
                      <a:pt x="600" y="2192"/>
                    </a:cubicBezTo>
                    <a:cubicBezTo>
                      <a:pt x="612" y="2201"/>
                      <a:pt x="626" y="2205"/>
                      <a:pt x="641" y="2205"/>
                    </a:cubicBezTo>
                    <a:cubicBezTo>
                      <a:pt x="680" y="2205"/>
                      <a:pt x="724" y="2177"/>
                      <a:pt x="730" y="2137"/>
                    </a:cubicBezTo>
                    <a:cubicBezTo>
                      <a:pt x="743" y="2045"/>
                      <a:pt x="710" y="1971"/>
                      <a:pt x="675" y="1887"/>
                    </a:cubicBezTo>
                    <a:cubicBezTo>
                      <a:pt x="638" y="1799"/>
                      <a:pt x="603" y="1707"/>
                      <a:pt x="565" y="1619"/>
                    </a:cubicBezTo>
                    <a:cubicBezTo>
                      <a:pt x="495" y="1452"/>
                      <a:pt x="420" y="1288"/>
                      <a:pt x="359" y="1116"/>
                    </a:cubicBezTo>
                    <a:cubicBezTo>
                      <a:pt x="297" y="949"/>
                      <a:pt x="249" y="776"/>
                      <a:pt x="212" y="602"/>
                    </a:cubicBezTo>
                    <a:cubicBezTo>
                      <a:pt x="194" y="508"/>
                      <a:pt x="179" y="413"/>
                      <a:pt x="170" y="319"/>
                    </a:cubicBezTo>
                    <a:cubicBezTo>
                      <a:pt x="159" y="225"/>
                      <a:pt x="168" y="126"/>
                      <a:pt x="135" y="38"/>
                    </a:cubicBezTo>
                    <a:cubicBezTo>
                      <a:pt x="127" y="13"/>
                      <a:pt x="105" y="0"/>
                      <a:pt x="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0" name="Google Shape;901;p42">
                <a:extLst>
                  <a:ext uri="{FF2B5EF4-FFF2-40B4-BE49-F238E27FC236}">
                    <a16:creationId xmlns:a16="http://schemas.microsoft.com/office/drawing/2014/main" id="{B514789A-906D-4805-8E4E-AB818B20A337}"/>
                  </a:ext>
                </a:extLst>
              </p:cNvPr>
              <p:cNvSpPr/>
              <p:nvPr/>
            </p:nvSpPr>
            <p:spPr>
              <a:xfrm>
                <a:off x="6038200" y="4683400"/>
                <a:ext cx="12525" cy="12475"/>
              </a:xfrm>
              <a:custGeom>
                <a:avLst/>
                <a:gdLst/>
                <a:ahLst/>
                <a:cxnLst/>
                <a:rect l="l" t="t" r="r" b="b"/>
                <a:pathLst>
                  <a:path w="501" h="499" extrusionOk="0">
                    <a:moveTo>
                      <a:pt x="251" y="0"/>
                    </a:moveTo>
                    <a:cubicBezTo>
                      <a:pt x="114" y="2"/>
                      <a:pt x="5" y="112"/>
                      <a:pt x="0" y="250"/>
                    </a:cubicBezTo>
                    <a:lnTo>
                      <a:pt x="9" y="316"/>
                    </a:lnTo>
                    <a:cubicBezTo>
                      <a:pt x="20" y="358"/>
                      <a:pt x="42" y="395"/>
                      <a:pt x="73" y="426"/>
                    </a:cubicBezTo>
                    <a:lnTo>
                      <a:pt x="123" y="466"/>
                    </a:lnTo>
                    <a:cubicBezTo>
                      <a:pt x="163" y="488"/>
                      <a:pt x="207" y="499"/>
                      <a:pt x="251" y="499"/>
                    </a:cubicBezTo>
                    <a:cubicBezTo>
                      <a:pt x="254" y="499"/>
                      <a:pt x="257" y="499"/>
                      <a:pt x="261" y="499"/>
                    </a:cubicBezTo>
                    <a:cubicBezTo>
                      <a:pt x="290" y="499"/>
                      <a:pt x="320" y="490"/>
                      <a:pt x="347" y="477"/>
                    </a:cubicBezTo>
                    <a:cubicBezTo>
                      <a:pt x="378" y="468"/>
                      <a:pt x="404" y="450"/>
                      <a:pt x="426" y="426"/>
                    </a:cubicBezTo>
                    <a:cubicBezTo>
                      <a:pt x="472" y="378"/>
                      <a:pt x="499" y="314"/>
                      <a:pt x="501" y="248"/>
                    </a:cubicBezTo>
                    <a:lnTo>
                      <a:pt x="492" y="182"/>
                    </a:lnTo>
                    <a:cubicBezTo>
                      <a:pt x="479" y="141"/>
                      <a:pt x="457" y="103"/>
                      <a:pt x="426" y="73"/>
                    </a:cubicBezTo>
                    <a:lnTo>
                      <a:pt x="376" y="33"/>
                    </a:lnTo>
                    <a:cubicBezTo>
                      <a:pt x="338" y="11"/>
                      <a:pt x="294" y="0"/>
                      <a:pt x="25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1" name="Google Shape;902;p42">
                <a:extLst>
                  <a:ext uri="{FF2B5EF4-FFF2-40B4-BE49-F238E27FC236}">
                    <a16:creationId xmlns:a16="http://schemas.microsoft.com/office/drawing/2014/main" id="{B63C8EB6-00AF-43A7-9DAD-915B50823072}"/>
                  </a:ext>
                </a:extLst>
              </p:cNvPr>
              <p:cNvSpPr/>
              <p:nvPr/>
            </p:nvSpPr>
            <p:spPr>
              <a:xfrm>
                <a:off x="6056850" y="4666675"/>
                <a:ext cx="14300" cy="1355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42" extrusionOk="0">
                    <a:moveTo>
                      <a:pt x="264" y="0"/>
                    </a:moveTo>
                    <a:cubicBezTo>
                      <a:pt x="243" y="0"/>
                      <a:pt x="222" y="4"/>
                      <a:pt x="203" y="10"/>
                    </a:cubicBezTo>
                    <a:lnTo>
                      <a:pt x="137" y="37"/>
                    </a:lnTo>
                    <a:cubicBezTo>
                      <a:pt x="106" y="54"/>
                      <a:pt x="80" y="78"/>
                      <a:pt x="62" y="107"/>
                    </a:cubicBezTo>
                    <a:cubicBezTo>
                      <a:pt x="38" y="133"/>
                      <a:pt x="21" y="164"/>
                      <a:pt x="14" y="199"/>
                    </a:cubicBezTo>
                    <a:cubicBezTo>
                      <a:pt x="3" y="234"/>
                      <a:pt x="1" y="272"/>
                      <a:pt x="7" y="307"/>
                    </a:cubicBezTo>
                    <a:cubicBezTo>
                      <a:pt x="10" y="342"/>
                      <a:pt x="21" y="377"/>
                      <a:pt x="40" y="408"/>
                    </a:cubicBezTo>
                    <a:lnTo>
                      <a:pt x="82" y="463"/>
                    </a:lnTo>
                    <a:cubicBezTo>
                      <a:pt x="135" y="511"/>
                      <a:pt x="203" y="537"/>
                      <a:pt x="275" y="542"/>
                    </a:cubicBezTo>
                    <a:lnTo>
                      <a:pt x="348" y="531"/>
                    </a:lnTo>
                    <a:cubicBezTo>
                      <a:pt x="392" y="520"/>
                      <a:pt x="434" y="496"/>
                      <a:pt x="466" y="463"/>
                    </a:cubicBezTo>
                    <a:lnTo>
                      <a:pt x="508" y="408"/>
                    </a:lnTo>
                    <a:cubicBezTo>
                      <a:pt x="524" y="380"/>
                      <a:pt x="535" y="350"/>
                      <a:pt x="541" y="319"/>
                    </a:cubicBezTo>
                    <a:lnTo>
                      <a:pt x="541" y="319"/>
                    </a:lnTo>
                    <a:cubicBezTo>
                      <a:pt x="572" y="224"/>
                      <a:pt x="534" y="116"/>
                      <a:pt x="447" y="63"/>
                    </a:cubicBezTo>
                    <a:lnTo>
                      <a:pt x="447" y="63"/>
                    </a:lnTo>
                    <a:cubicBezTo>
                      <a:pt x="436" y="53"/>
                      <a:pt x="423" y="44"/>
                      <a:pt x="409" y="37"/>
                    </a:cubicBezTo>
                    <a:cubicBezTo>
                      <a:pt x="381" y="17"/>
                      <a:pt x="346" y="6"/>
                      <a:pt x="311" y="6"/>
                    </a:cubicBezTo>
                    <a:cubicBezTo>
                      <a:pt x="295" y="2"/>
                      <a:pt x="279" y="0"/>
                      <a:pt x="26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2" name="Google Shape;903;p42">
                <a:extLst>
                  <a:ext uri="{FF2B5EF4-FFF2-40B4-BE49-F238E27FC236}">
                    <a16:creationId xmlns:a16="http://schemas.microsoft.com/office/drawing/2014/main" id="{5B6EAA7E-1F2A-4B9B-B354-8D545ACC831D}"/>
                  </a:ext>
                </a:extLst>
              </p:cNvPr>
              <p:cNvSpPr/>
              <p:nvPr/>
            </p:nvSpPr>
            <p:spPr>
              <a:xfrm>
                <a:off x="6078100" y="4666375"/>
                <a:ext cx="14475" cy="14475"/>
              </a:xfrm>
              <a:custGeom>
                <a:avLst/>
                <a:gdLst/>
                <a:ahLst/>
                <a:cxnLst/>
                <a:rect l="l" t="t" r="r" b="b"/>
                <a:pathLst>
                  <a:path w="579" h="579" extrusionOk="0">
                    <a:moveTo>
                      <a:pt x="289" y="0"/>
                    </a:moveTo>
                    <a:cubicBezTo>
                      <a:pt x="251" y="0"/>
                      <a:pt x="214" y="9"/>
                      <a:pt x="179" y="27"/>
                    </a:cubicBezTo>
                    <a:cubicBezTo>
                      <a:pt x="73" y="73"/>
                      <a:pt x="5" y="176"/>
                      <a:pt x="1" y="290"/>
                    </a:cubicBezTo>
                    <a:lnTo>
                      <a:pt x="12" y="367"/>
                    </a:lnTo>
                    <a:cubicBezTo>
                      <a:pt x="25" y="415"/>
                      <a:pt x="51" y="459"/>
                      <a:pt x="86" y="494"/>
                    </a:cubicBezTo>
                    <a:lnTo>
                      <a:pt x="146" y="540"/>
                    </a:lnTo>
                    <a:cubicBezTo>
                      <a:pt x="190" y="565"/>
                      <a:pt x="240" y="578"/>
                      <a:pt x="291" y="578"/>
                    </a:cubicBezTo>
                    <a:cubicBezTo>
                      <a:pt x="294" y="578"/>
                      <a:pt x="298" y="578"/>
                      <a:pt x="302" y="578"/>
                    </a:cubicBezTo>
                    <a:cubicBezTo>
                      <a:pt x="336" y="578"/>
                      <a:pt x="371" y="569"/>
                      <a:pt x="401" y="554"/>
                    </a:cubicBezTo>
                    <a:cubicBezTo>
                      <a:pt x="506" y="508"/>
                      <a:pt x="576" y="404"/>
                      <a:pt x="578" y="290"/>
                    </a:cubicBezTo>
                    <a:lnTo>
                      <a:pt x="567" y="213"/>
                    </a:lnTo>
                    <a:cubicBezTo>
                      <a:pt x="554" y="165"/>
                      <a:pt x="528" y="121"/>
                      <a:pt x="493" y="86"/>
                    </a:cubicBezTo>
                    <a:lnTo>
                      <a:pt x="436" y="40"/>
                    </a:lnTo>
                    <a:cubicBezTo>
                      <a:pt x="390" y="16"/>
                      <a:pt x="341" y="0"/>
                      <a:pt x="28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3" name="Google Shape;904;p42">
                <a:extLst>
                  <a:ext uri="{FF2B5EF4-FFF2-40B4-BE49-F238E27FC236}">
                    <a16:creationId xmlns:a16="http://schemas.microsoft.com/office/drawing/2014/main" id="{2D5A2695-D4CB-462D-A837-DB96DA610E8A}"/>
                  </a:ext>
                </a:extLst>
              </p:cNvPr>
              <p:cNvSpPr/>
              <p:nvPr/>
            </p:nvSpPr>
            <p:spPr>
              <a:xfrm>
                <a:off x="6101825" y="4675875"/>
                <a:ext cx="15125" cy="15075"/>
              </a:xfrm>
              <a:custGeom>
                <a:avLst/>
                <a:gdLst/>
                <a:ahLst/>
                <a:cxnLst/>
                <a:rect l="l" t="t" r="r" b="b"/>
                <a:pathLst>
                  <a:path w="605" h="603" extrusionOk="0">
                    <a:moveTo>
                      <a:pt x="301" y="0"/>
                    </a:moveTo>
                    <a:cubicBezTo>
                      <a:pt x="137" y="2"/>
                      <a:pt x="5" y="136"/>
                      <a:pt x="1" y="301"/>
                    </a:cubicBezTo>
                    <a:lnTo>
                      <a:pt x="12" y="382"/>
                    </a:lnTo>
                    <a:cubicBezTo>
                      <a:pt x="25" y="433"/>
                      <a:pt x="51" y="477"/>
                      <a:pt x="88" y="514"/>
                    </a:cubicBezTo>
                    <a:lnTo>
                      <a:pt x="150" y="562"/>
                    </a:lnTo>
                    <a:cubicBezTo>
                      <a:pt x="196" y="589"/>
                      <a:pt x="249" y="602"/>
                      <a:pt x="301" y="602"/>
                    </a:cubicBezTo>
                    <a:cubicBezTo>
                      <a:pt x="305" y="602"/>
                      <a:pt x="309" y="602"/>
                      <a:pt x="313" y="602"/>
                    </a:cubicBezTo>
                    <a:cubicBezTo>
                      <a:pt x="349" y="602"/>
                      <a:pt x="384" y="593"/>
                      <a:pt x="418" y="576"/>
                    </a:cubicBezTo>
                    <a:cubicBezTo>
                      <a:pt x="490" y="549"/>
                      <a:pt x="550" y="490"/>
                      <a:pt x="576" y="417"/>
                    </a:cubicBezTo>
                    <a:cubicBezTo>
                      <a:pt x="596" y="380"/>
                      <a:pt x="604" y="341"/>
                      <a:pt x="604" y="301"/>
                    </a:cubicBezTo>
                    <a:lnTo>
                      <a:pt x="594" y="220"/>
                    </a:lnTo>
                    <a:cubicBezTo>
                      <a:pt x="578" y="169"/>
                      <a:pt x="552" y="125"/>
                      <a:pt x="514" y="88"/>
                    </a:cubicBezTo>
                    <a:lnTo>
                      <a:pt x="455" y="40"/>
                    </a:lnTo>
                    <a:cubicBezTo>
                      <a:pt x="409" y="13"/>
                      <a:pt x="356" y="0"/>
                      <a:pt x="30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4" name="Google Shape;905;p42">
                <a:extLst>
                  <a:ext uri="{FF2B5EF4-FFF2-40B4-BE49-F238E27FC236}">
                    <a16:creationId xmlns:a16="http://schemas.microsoft.com/office/drawing/2014/main" id="{8F3A5CA3-DFBE-4A6E-BE94-A3EA50970312}"/>
                  </a:ext>
                </a:extLst>
              </p:cNvPr>
              <p:cNvSpPr/>
              <p:nvPr/>
            </p:nvSpPr>
            <p:spPr>
              <a:xfrm>
                <a:off x="6072975" y="4695800"/>
                <a:ext cx="72525" cy="33000"/>
              </a:xfrm>
              <a:custGeom>
                <a:avLst/>
                <a:gdLst/>
                <a:ahLst/>
                <a:cxnLst/>
                <a:rect l="l" t="t" r="r" b="b"/>
                <a:pathLst>
                  <a:path w="2901" h="1320" extrusionOk="0">
                    <a:moveTo>
                      <a:pt x="2811" y="1"/>
                    </a:moveTo>
                    <a:cubicBezTo>
                      <a:pt x="2794" y="1"/>
                      <a:pt x="2777" y="7"/>
                      <a:pt x="2762" y="22"/>
                    </a:cubicBezTo>
                    <a:cubicBezTo>
                      <a:pt x="2615" y="178"/>
                      <a:pt x="2512" y="350"/>
                      <a:pt x="2329" y="475"/>
                    </a:cubicBezTo>
                    <a:cubicBezTo>
                      <a:pt x="2143" y="604"/>
                      <a:pt x="1932" y="699"/>
                      <a:pt x="1726" y="795"/>
                    </a:cubicBezTo>
                    <a:cubicBezTo>
                      <a:pt x="1323" y="981"/>
                      <a:pt x="871" y="1159"/>
                      <a:pt x="417" y="1159"/>
                    </a:cubicBezTo>
                    <a:cubicBezTo>
                      <a:pt x="306" y="1159"/>
                      <a:pt x="195" y="1148"/>
                      <a:pt x="85" y="1125"/>
                    </a:cubicBezTo>
                    <a:cubicBezTo>
                      <a:pt x="80" y="1123"/>
                      <a:pt x="75" y="1123"/>
                      <a:pt x="70" y="1123"/>
                    </a:cubicBezTo>
                    <a:cubicBezTo>
                      <a:pt x="18" y="1123"/>
                      <a:pt x="0" y="1203"/>
                      <a:pt x="59" y="1221"/>
                    </a:cubicBezTo>
                    <a:lnTo>
                      <a:pt x="56" y="1221"/>
                    </a:lnTo>
                    <a:cubicBezTo>
                      <a:pt x="234" y="1290"/>
                      <a:pt x="413" y="1319"/>
                      <a:pt x="590" y="1319"/>
                    </a:cubicBezTo>
                    <a:cubicBezTo>
                      <a:pt x="1007" y="1319"/>
                      <a:pt x="1421" y="1161"/>
                      <a:pt x="1813" y="993"/>
                    </a:cubicBezTo>
                    <a:cubicBezTo>
                      <a:pt x="2053" y="890"/>
                      <a:pt x="2299" y="787"/>
                      <a:pt x="2512" y="635"/>
                    </a:cubicBezTo>
                    <a:cubicBezTo>
                      <a:pt x="2692" y="505"/>
                      <a:pt x="2901" y="317"/>
                      <a:pt x="2890" y="75"/>
                    </a:cubicBezTo>
                    <a:cubicBezTo>
                      <a:pt x="2888" y="33"/>
                      <a:pt x="2850" y="1"/>
                      <a:pt x="281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5" name="Google Shape;906;p42">
                <a:extLst>
                  <a:ext uri="{FF2B5EF4-FFF2-40B4-BE49-F238E27FC236}">
                    <a16:creationId xmlns:a16="http://schemas.microsoft.com/office/drawing/2014/main" id="{7C8D9FED-4FAF-41B2-99DF-7A096394E6DE}"/>
                  </a:ext>
                </a:extLst>
              </p:cNvPr>
              <p:cNvSpPr/>
              <p:nvPr/>
            </p:nvSpPr>
            <p:spPr>
              <a:xfrm>
                <a:off x="6134175" y="4689975"/>
                <a:ext cx="19675" cy="15300"/>
              </a:xfrm>
              <a:custGeom>
                <a:avLst/>
                <a:gdLst/>
                <a:ahLst/>
                <a:cxnLst/>
                <a:rect l="l" t="t" r="r" b="b"/>
                <a:pathLst>
                  <a:path w="787" h="612" extrusionOk="0">
                    <a:moveTo>
                      <a:pt x="393" y="1"/>
                    </a:moveTo>
                    <a:cubicBezTo>
                      <a:pt x="0" y="1"/>
                      <a:pt x="0" y="611"/>
                      <a:pt x="393" y="611"/>
                    </a:cubicBezTo>
                    <a:cubicBezTo>
                      <a:pt x="786" y="611"/>
                      <a:pt x="786" y="1"/>
                      <a:pt x="39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</p:grpSp>
      <p:grpSp>
        <p:nvGrpSpPr>
          <p:cNvPr id="663" name="Gruppieren 662">
            <a:extLst>
              <a:ext uri="{FF2B5EF4-FFF2-40B4-BE49-F238E27FC236}">
                <a16:creationId xmlns:a16="http://schemas.microsoft.com/office/drawing/2014/main" id="{A5A769F2-4A8B-49DB-BE85-44CA2CC6D1B6}"/>
              </a:ext>
            </a:extLst>
          </p:cNvPr>
          <p:cNvGrpSpPr/>
          <p:nvPr userDrawn="1"/>
        </p:nvGrpSpPr>
        <p:grpSpPr>
          <a:xfrm>
            <a:off x="3657978" y="2769996"/>
            <a:ext cx="638045" cy="2014787"/>
            <a:chOff x="4219153" y="1934316"/>
            <a:chExt cx="655999" cy="1895425"/>
          </a:xfrm>
        </p:grpSpPr>
        <p:grpSp>
          <p:nvGrpSpPr>
            <p:cNvPr id="664" name="Google Shape;1606;p56">
              <a:extLst>
                <a:ext uri="{FF2B5EF4-FFF2-40B4-BE49-F238E27FC236}">
                  <a16:creationId xmlns:a16="http://schemas.microsoft.com/office/drawing/2014/main" id="{6EEFC34B-120A-4BB1-979B-29249C144775}"/>
                </a:ext>
              </a:extLst>
            </p:cNvPr>
            <p:cNvGrpSpPr/>
            <p:nvPr/>
          </p:nvGrpSpPr>
          <p:grpSpPr>
            <a:xfrm>
              <a:off x="4219153" y="2351891"/>
              <a:ext cx="655999" cy="1477850"/>
              <a:chOff x="7010493" y="2647915"/>
              <a:chExt cx="1134439" cy="2210957"/>
            </a:xfrm>
          </p:grpSpPr>
          <p:sp>
            <p:nvSpPr>
              <p:cNvPr id="667" name="Google Shape;1607;p56">
                <a:extLst>
                  <a:ext uri="{FF2B5EF4-FFF2-40B4-BE49-F238E27FC236}">
                    <a16:creationId xmlns:a16="http://schemas.microsoft.com/office/drawing/2014/main" id="{33773363-61FB-4416-8640-691FB5262D45}"/>
                  </a:ext>
                </a:extLst>
              </p:cNvPr>
              <p:cNvSpPr/>
              <p:nvPr/>
            </p:nvSpPr>
            <p:spPr>
              <a:xfrm>
                <a:off x="7238051" y="2972009"/>
                <a:ext cx="149324" cy="284810"/>
              </a:xfrm>
              <a:custGeom>
                <a:avLst/>
                <a:gdLst/>
                <a:ahLst/>
                <a:cxnLst/>
                <a:rect l="l" t="t" r="r" b="b"/>
                <a:pathLst>
                  <a:path w="1338" h="2552" extrusionOk="0">
                    <a:moveTo>
                      <a:pt x="1077" y="1"/>
                    </a:moveTo>
                    <a:cubicBezTo>
                      <a:pt x="906" y="1"/>
                      <a:pt x="556" y="232"/>
                      <a:pt x="455" y="310"/>
                    </a:cubicBezTo>
                    <a:cubicBezTo>
                      <a:pt x="362" y="385"/>
                      <a:pt x="283" y="475"/>
                      <a:pt x="220" y="574"/>
                    </a:cubicBezTo>
                    <a:cubicBezTo>
                      <a:pt x="189" y="614"/>
                      <a:pt x="169" y="662"/>
                      <a:pt x="163" y="712"/>
                    </a:cubicBezTo>
                    <a:cubicBezTo>
                      <a:pt x="163" y="750"/>
                      <a:pt x="174" y="785"/>
                      <a:pt x="198" y="813"/>
                    </a:cubicBezTo>
                    <a:lnTo>
                      <a:pt x="252" y="806"/>
                    </a:lnTo>
                    <a:lnTo>
                      <a:pt x="252" y="806"/>
                    </a:lnTo>
                    <a:cubicBezTo>
                      <a:pt x="255" y="826"/>
                      <a:pt x="262" y="846"/>
                      <a:pt x="276" y="863"/>
                    </a:cubicBezTo>
                    <a:lnTo>
                      <a:pt x="276" y="863"/>
                    </a:lnTo>
                    <a:cubicBezTo>
                      <a:pt x="192" y="958"/>
                      <a:pt x="118" y="1062"/>
                      <a:pt x="70" y="1178"/>
                    </a:cubicBezTo>
                    <a:cubicBezTo>
                      <a:pt x="13" y="1325"/>
                      <a:pt x="0" y="1496"/>
                      <a:pt x="62" y="1641"/>
                    </a:cubicBezTo>
                    <a:cubicBezTo>
                      <a:pt x="110" y="1756"/>
                      <a:pt x="200" y="1748"/>
                      <a:pt x="287" y="1755"/>
                    </a:cubicBezTo>
                    <a:lnTo>
                      <a:pt x="287" y="1755"/>
                    </a:lnTo>
                    <a:cubicBezTo>
                      <a:pt x="330" y="1740"/>
                      <a:pt x="376" y="1729"/>
                      <a:pt x="422" y="1709"/>
                    </a:cubicBezTo>
                    <a:cubicBezTo>
                      <a:pt x="752" y="1567"/>
                      <a:pt x="715" y="1218"/>
                      <a:pt x="598" y="935"/>
                    </a:cubicBezTo>
                    <a:lnTo>
                      <a:pt x="598" y="935"/>
                    </a:lnTo>
                    <a:cubicBezTo>
                      <a:pt x="753" y="920"/>
                      <a:pt x="901" y="852"/>
                      <a:pt x="1012" y="739"/>
                    </a:cubicBezTo>
                    <a:cubicBezTo>
                      <a:pt x="1135" y="616"/>
                      <a:pt x="1338" y="163"/>
                      <a:pt x="1142" y="18"/>
                    </a:cubicBezTo>
                    <a:cubicBezTo>
                      <a:pt x="1126" y="6"/>
                      <a:pt x="1104" y="1"/>
                      <a:pt x="1077" y="1"/>
                    </a:cubicBezTo>
                    <a:close/>
                    <a:moveTo>
                      <a:pt x="287" y="1755"/>
                    </a:moveTo>
                    <a:cubicBezTo>
                      <a:pt x="222" y="1776"/>
                      <a:pt x="163" y="1804"/>
                      <a:pt x="119" y="1874"/>
                    </a:cubicBezTo>
                    <a:cubicBezTo>
                      <a:pt x="31" y="2010"/>
                      <a:pt x="24" y="2280"/>
                      <a:pt x="103" y="2423"/>
                    </a:cubicBezTo>
                    <a:cubicBezTo>
                      <a:pt x="144" y="2495"/>
                      <a:pt x="223" y="2551"/>
                      <a:pt x="304" y="2551"/>
                    </a:cubicBezTo>
                    <a:cubicBezTo>
                      <a:pt x="315" y="2551"/>
                      <a:pt x="325" y="2550"/>
                      <a:pt x="336" y="2548"/>
                    </a:cubicBezTo>
                    <a:cubicBezTo>
                      <a:pt x="417" y="2535"/>
                      <a:pt x="477" y="2463"/>
                      <a:pt x="505" y="2384"/>
                    </a:cubicBezTo>
                    <a:cubicBezTo>
                      <a:pt x="527" y="2302"/>
                      <a:pt x="534" y="2219"/>
                      <a:pt x="525" y="2138"/>
                    </a:cubicBezTo>
                    <a:cubicBezTo>
                      <a:pt x="525" y="2052"/>
                      <a:pt x="510" y="1966"/>
                      <a:pt x="479" y="1885"/>
                    </a:cubicBezTo>
                    <a:cubicBezTo>
                      <a:pt x="433" y="1777"/>
                      <a:pt x="361" y="1761"/>
                      <a:pt x="287" y="17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68" name="Google Shape;1608;p56">
                <a:extLst>
                  <a:ext uri="{FF2B5EF4-FFF2-40B4-BE49-F238E27FC236}">
                    <a16:creationId xmlns:a16="http://schemas.microsoft.com/office/drawing/2014/main" id="{D00DA525-7F91-438D-BC17-1F06EA36BE1A}"/>
                  </a:ext>
                </a:extLst>
              </p:cNvPr>
              <p:cNvSpPr/>
              <p:nvPr/>
            </p:nvSpPr>
            <p:spPr>
              <a:xfrm>
                <a:off x="7245305" y="3242533"/>
                <a:ext cx="73881" cy="198764"/>
              </a:xfrm>
              <a:custGeom>
                <a:avLst/>
                <a:gdLst/>
                <a:ahLst/>
                <a:cxnLst/>
                <a:rect l="l" t="t" r="r" b="b"/>
                <a:pathLst>
                  <a:path w="662" h="1781" extrusionOk="0">
                    <a:moveTo>
                      <a:pt x="287" y="0"/>
                    </a:moveTo>
                    <a:cubicBezTo>
                      <a:pt x="247" y="0"/>
                      <a:pt x="202" y="29"/>
                      <a:pt x="155" y="100"/>
                    </a:cubicBezTo>
                    <a:cubicBezTo>
                      <a:pt x="1" y="333"/>
                      <a:pt x="194" y="684"/>
                      <a:pt x="271" y="911"/>
                    </a:cubicBezTo>
                    <a:cubicBezTo>
                      <a:pt x="324" y="1067"/>
                      <a:pt x="361" y="1238"/>
                      <a:pt x="319" y="1398"/>
                    </a:cubicBezTo>
                    <a:cubicBezTo>
                      <a:pt x="297" y="1482"/>
                      <a:pt x="256" y="1558"/>
                      <a:pt x="201" y="1624"/>
                    </a:cubicBezTo>
                    <a:cubicBezTo>
                      <a:pt x="170" y="1662"/>
                      <a:pt x="133" y="1710"/>
                      <a:pt x="159" y="1750"/>
                    </a:cubicBezTo>
                    <a:cubicBezTo>
                      <a:pt x="174" y="1774"/>
                      <a:pt x="204" y="1781"/>
                      <a:pt x="231" y="1781"/>
                    </a:cubicBezTo>
                    <a:cubicBezTo>
                      <a:pt x="236" y="1781"/>
                      <a:pt x="240" y="1781"/>
                      <a:pt x="245" y="1780"/>
                    </a:cubicBezTo>
                    <a:cubicBezTo>
                      <a:pt x="392" y="1771"/>
                      <a:pt x="519" y="1664"/>
                      <a:pt x="583" y="1534"/>
                    </a:cubicBezTo>
                    <a:cubicBezTo>
                      <a:pt x="649" y="1403"/>
                      <a:pt x="662" y="1251"/>
                      <a:pt x="655" y="1104"/>
                    </a:cubicBezTo>
                    <a:cubicBezTo>
                      <a:pt x="644" y="864"/>
                      <a:pt x="589" y="629"/>
                      <a:pt x="535" y="394"/>
                    </a:cubicBezTo>
                    <a:cubicBezTo>
                      <a:pt x="505" y="272"/>
                      <a:pt x="414" y="0"/>
                      <a:pt x="2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69" name="Google Shape;1609;p56">
                <a:extLst>
                  <a:ext uri="{FF2B5EF4-FFF2-40B4-BE49-F238E27FC236}">
                    <a16:creationId xmlns:a16="http://schemas.microsoft.com/office/drawing/2014/main" id="{2330CEDA-2E7F-4665-A157-E8764575EEC6}"/>
                  </a:ext>
                </a:extLst>
              </p:cNvPr>
              <p:cNvSpPr/>
              <p:nvPr/>
            </p:nvSpPr>
            <p:spPr>
              <a:xfrm>
                <a:off x="7299544" y="2740434"/>
                <a:ext cx="336816" cy="279787"/>
              </a:xfrm>
              <a:custGeom>
                <a:avLst/>
                <a:gdLst/>
                <a:ahLst/>
                <a:cxnLst/>
                <a:rect l="l" t="t" r="r" b="b"/>
                <a:pathLst>
                  <a:path w="3018" h="2507" extrusionOk="0">
                    <a:moveTo>
                      <a:pt x="1095" y="1"/>
                    </a:moveTo>
                    <a:cubicBezTo>
                      <a:pt x="1006" y="1"/>
                      <a:pt x="924" y="44"/>
                      <a:pt x="852" y="165"/>
                    </a:cubicBezTo>
                    <a:cubicBezTo>
                      <a:pt x="674" y="466"/>
                      <a:pt x="541" y="787"/>
                      <a:pt x="356" y="1083"/>
                    </a:cubicBezTo>
                    <a:cubicBezTo>
                      <a:pt x="246" y="1259"/>
                      <a:pt x="130" y="1432"/>
                      <a:pt x="66" y="1630"/>
                    </a:cubicBezTo>
                    <a:cubicBezTo>
                      <a:pt x="2" y="1825"/>
                      <a:pt x="0" y="2054"/>
                      <a:pt x="114" y="2227"/>
                    </a:cubicBezTo>
                    <a:cubicBezTo>
                      <a:pt x="229" y="2399"/>
                      <a:pt x="433" y="2484"/>
                      <a:pt x="635" y="2502"/>
                    </a:cubicBezTo>
                    <a:cubicBezTo>
                      <a:pt x="669" y="2505"/>
                      <a:pt x="703" y="2507"/>
                      <a:pt x="737" y="2507"/>
                    </a:cubicBezTo>
                    <a:cubicBezTo>
                      <a:pt x="904" y="2507"/>
                      <a:pt x="1073" y="2471"/>
                      <a:pt x="1237" y="2436"/>
                    </a:cubicBezTo>
                    <a:lnTo>
                      <a:pt x="2478" y="2175"/>
                    </a:lnTo>
                    <a:cubicBezTo>
                      <a:pt x="2618" y="2144"/>
                      <a:pt x="2772" y="2109"/>
                      <a:pt x="2862" y="1997"/>
                    </a:cubicBezTo>
                    <a:cubicBezTo>
                      <a:pt x="3018" y="1810"/>
                      <a:pt x="2917" y="1527"/>
                      <a:pt x="2787" y="1323"/>
                    </a:cubicBezTo>
                    <a:cubicBezTo>
                      <a:pt x="2464" y="813"/>
                      <a:pt x="2008" y="405"/>
                      <a:pt x="1470" y="137"/>
                    </a:cubicBezTo>
                    <a:cubicBezTo>
                      <a:pt x="1334" y="69"/>
                      <a:pt x="1208" y="1"/>
                      <a:pt x="10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0" name="Google Shape;1610;p56">
                <a:extLst>
                  <a:ext uri="{FF2B5EF4-FFF2-40B4-BE49-F238E27FC236}">
                    <a16:creationId xmlns:a16="http://schemas.microsoft.com/office/drawing/2014/main" id="{36171F4C-6AF3-4BA5-BA4E-258F2F011FCD}"/>
                  </a:ext>
                </a:extLst>
              </p:cNvPr>
              <p:cNvSpPr/>
              <p:nvPr/>
            </p:nvSpPr>
            <p:spPr>
              <a:xfrm>
                <a:off x="7232805" y="3594639"/>
                <a:ext cx="275881" cy="1201736"/>
              </a:xfrm>
              <a:custGeom>
                <a:avLst/>
                <a:gdLst/>
                <a:ahLst/>
                <a:cxnLst/>
                <a:rect l="l" t="t" r="r" b="b"/>
                <a:pathLst>
                  <a:path w="2472" h="10768" extrusionOk="0">
                    <a:moveTo>
                      <a:pt x="2450" y="0"/>
                    </a:moveTo>
                    <a:lnTo>
                      <a:pt x="677" y="376"/>
                    </a:lnTo>
                    <a:cubicBezTo>
                      <a:pt x="280" y="1419"/>
                      <a:pt x="130" y="2541"/>
                      <a:pt x="236" y="3654"/>
                    </a:cubicBezTo>
                    <a:cubicBezTo>
                      <a:pt x="291" y="4245"/>
                      <a:pt x="418" y="4845"/>
                      <a:pt x="295" y="5427"/>
                    </a:cubicBezTo>
                    <a:cubicBezTo>
                      <a:pt x="242" y="5677"/>
                      <a:pt x="144" y="5919"/>
                      <a:pt x="84" y="6169"/>
                    </a:cubicBezTo>
                    <a:cubicBezTo>
                      <a:pt x="25" y="6422"/>
                      <a:pt x="1" y="6681"/>
                      <a:pt x="12" y="6940"/>
                    </a:cubicBezTo>
                    <a:cubicBezTo>
                      <a:pt x="29" y="7469"/>
                      <a:pt x="161" y="8003"/>
                      <a:pt x="293" y="8519"/>
                    </a:cubicBezTo>
                    <a:cubicBezTo>
                      <a:pt x="482" y="9255"/>
                      <a:pt x="671" y="9988"/>
                      <a:pt x="857" y="10722"/>
                    </a:cubicBezTo>
                    <a:cubicBezTo>
                      <a:pt x="918" y="10756"/>
                      <a:pt x="994" y="10768"/>
                      <a:pt x="1071" y="10768"/>
                    </a:cubicBezTo>
                    <a:cubicBezTo>
                      <a:pt x="1245" y="10768"/>
                      <a:pt x="1422" y="10706"/>
                      <a:pt x="1422" y="10706"/>
                    </a:cubicBezTo>
                    <a:cubicBezTo>
                      <a:pt x="1422" y="10706"/>
                      <a:pt x="1549" y="8684"/>
                      <a:pt x="1657" y="8132"/>
                    </a:cubicBezTo>
                    <a:cubicBezTo>
                      <a:pt x="1716" y="7832"/>
                      <a:pt x="1797" y="7537"/>
                      <a:pt x="1879" y="7243"/>
                    </a:cubicBezTo>
                    <a:cubicBezTo>
                      <a:pt x="1966" y="6931"/>
                      <a:pt x="2057" y="6624"/>
                      <a:pt x="2122" y="6310"/>
                    </a:cubicBezTo>
                    <a:cubicBezTo>
                      <a:pt x="2219" y="5851"/>
                      <a:pt x="2267" y="5385"/>
                      <a:pt x="2309" y="4922"/>
                    </a:cubicBezTo>
                    <a:cubicBezTo>
                      <a:pt x="2393" y="3977"/>
                      <a:pt x="2443" y="3031"/>
                      <a:pt x="2463" y="2084"/>
                    </a:cubicBezTo>
                    <a:lnTo>
                      <a:pt x="2463" y="2082"/>
                    </a:lnTo>
                    <a:cubicBezTo>
                      <a:pt x="2469" y="1660"/>
                      <a:pt x="2472" y="1239"/>
                      <a:pt x="2467" y="817"/>
                    </a:cubicBezTo>
                    <a:cubicBezTo>
                      <a:pt x="2463" y="545"/>
                      <a:pt x="2458" y="272"/>
                      <a:pt x="2450" y="0"/>
                    </a:cubicBez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1" name="Google Shape;1611;p56">
                <a:extLst>
                  <a:ext uri="{FF2B5EF4-FFF2-40B4-BE49-F238E27FC236}">
                    <a16:creationId xmlns:a16="http://schemas.microsoft.com/office/drawing/2014/main" id="{9BB93889-A64C-4E59-9B40-BC15862722C4}"/>
                  </a:ext>
                </a:extLst>
              </p:cNvPr>
              <p:cNvSpPr/>
              <p:nvPr/>
            </p:nvSpPr>
            <p:spPr>
              <a:xfrm>
                <a:off x="7455452" y="3616625"/>
                <a:ext cx="445182" cy="1156872"/>
              </a:xfrm>
              <a:custGeom>
                <a:avLst/>
                <a:gdLst/>
                <a:ahLst/>
                <a:cxnLst/>
                <a:rect l="l" t="t" r="r" b="b"/>
                <a:pathLst>
                  <a:path w="3989" h="10366" extrusionOk="0">
                    <a:moveTo>
                      <a:pt x="1737" y="1"/>
                    </a:moveTo>
                    <a:lnTo>
                      <a:pt x="470" y="692"/>
                    </a:lnTo>
                    <a:lnTo>
                      <a:pt x="0" y="949"/>
                    </a:lnTo>
                    <a:cubicBezTo>
                      <a:pt x="147" y="1338"/>
                      <a:pt x="305" y="1720"/>
                      <a:pt x="466" y="2105"/>
                    </a:cubicBezTo>
                    <a:cubicBezTo>
                      <a:pt x="883" y="3106"/>
                      <a:pt x="1313" y="4103"/>
                      <a:pt x="1594" y="5159"/>
                    </a:cubicBezTo>
                    <a:cubicBezTo>
                      <a:pt x="1772" y="5555"/>
                      <a:pt x="1632" y="5770"/>
                      <a:pt x="1375" y="6198"/>
                    </a:cubicBezTo>
                    <a:cubicBezTo>
                      <a:pt x="1026" y="6785"/>
                      <a:pt x="459" y="7773"/>
                      <a:pt x="204" y="10180"/>
                    </a:cubicBezTo>
                    <a:cubicBezTo>
                      <a:pt x="202" y="10195"/>
                      <a:pt x="202" y="10213"/>
                      <a:pt x="200" y="10230"/>
                    </a:cubicBezTo>
                    <a:cubicBezTo>
                      <a:pt x="215" y="10235"/>
                      <a:pt x="233" y="10237"/>
                      <a:pt x="248" y="10244"/>
                    </a:cubicBezTo>
                    <a:cubicBezTo>
                      <a:pt x="387" y="10279"/>
                      <a:pt x="525" y="10316"/>
                      <a:pt x="665" y="10353"/>
                    </a:cubicBezTo>
                    <a:cubicBezTo>
                      <a:pt x="688" y="10361"/>
                      <a:pt x="711" y="10365"/>
                      <a:pt x="735" y="10365"/>
                    </a:cubicBezTo>
                    <a:cubicBezTo>
                      <a:pt x="746" y="10365"/>
                      <a:pt x="757" y="10364"/>
                      <a:pt x="769" y="10362"/>
                    </a:cubicBezTo>
                    <a:cubicBezTo>
                      <a:pt x="804" y="10347"/>
                      <a:pt x="832" y="10323"/>
                      <a:pt x="857" y="10292"/>
                    </a:cubicBezTo>
                    <a:lnTo>
                      <a:pt x="861" y="10288"/>
                    </a:lnTo>
                    <a:cubicBezTo>
                      <a:pt x="1460" y="8985"/>
                      <a:pt x="2453" y="7894"/>
                      <a:pt x="3310" y="6758"/>
                    </a:cubicBezTo>
                    <a:cubicBezTo>
                      <a:pt x="3556" y="6429"/>
                      <a:pt x="3813" y="6080"/>
                      <a:pt x="3960" y="5691"/>
                    </a:cubicBezTo>
                    <a:cubicBezTo>
                      <a:pt x="3971" y="5662"/>
                      <a:pt x="3979" y="5634"/>
                      <a:pt x="3988" y="5605"/>
                    </a:cubicBezTo>
                    <a:cubicBezTo>
                      <a:pt x="3977" y="5487"/>
                      <a:pt x="3960" y="5368"/>
                      <a:pt x="3940" y="5252"/>
                    </a:cubicBezTo>
                    <a:cubicBezTo>
                      <a:pt x="3731" y="4081"/>
                      <a:pt x="3209" y="3009"/>
                      <a:pt x="2695" y="1957"/>
                    </a:cubicBezTo>
                    <a:cubicBezTo>
                      <a:pt x="2376" y="1305"/>
                      <a:pt x="2058" y="653"/>
                      <a:pt x="1737" y="1"/>
                    </a:cubicBez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2" name="Google Shape;1612;p56">
                <a:extLst>
                  <a:ext uri="{FF2B5EF4-FFF2-40B4-BE49-F238E27FC236}">
                    <a16:creationId xmlns:a16="http://schemas.microsoft.com/office/drawing/2014/main" id="{1305305F-7F6C-4DFD-B358-653B6066DF26}"/>
                  </a:ext>
                </a:extLst>
              </p:cNvPr>
              <p:cNvSpPr/>
              <p:nvPr/>
            </p:nvSpPr>
            <p:spPr>
              <a:xfrm>
                <a:off x="7313494" y="3372550"/>
                <a:ext cx="357463" cy="204456"/>
              </a:xfrm>
              <a:custGeom>
                <a:avLst/>
                <a:gdLst/>
                <a:ahLst/>
                <a:cxnLst/>
                <a:rect l="l" t="t" r="r" b="b"/>
                <a:pathLst>
                  <a:path w="3203" h="1832" extrusionOk="0">
                    <a:moveTo>
                      <a:pt x="2877" y="0"/>
                    </a:moveTo>
                    <a:lnTo>
                      <a:pt x="435" y="218"/>
                    </a:lnTo>
                    <a:lnTo>
                      <a:pt x="0" y="1285"/>
                    </a:lnTo>
                    <a:cubicBezTo>
                      <a:pt x="0" y="1285"/>
                      <a:pt x="844" y="1831"/>
                      <a:pt x="1787" y="1831"/>
                    </a:cubicBezTo>
                    <a:cubicBezTo>
                      <a:pt x="1830" y="1831"/>
                      <a:pt x="1874" y="1830"/>
                      <a:pt x="1918" y="1828"/>
                    </a:cubicBezTo>
                    <a:cubicBezTo>
                      <a:pt x="2915" y="1773"/>
                      <a:pt x="3202" y="1538"/>
                      <a:pt x="3202" y="1538"/>
                    </a:cubicBezTo>
                    <a:lnTo>
                      <a:pt x="287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3" name="Google Shape;1613;p56">
                <a:extLst>
                  <a:ext uri="{FF2B5EF4-FFF2-40B4-BE49-F238E27FC236}">
                    <a16:creationId xmlns:a16="http://schemas.microsoft.com/office/drawing/2014/main" id="{94288BF1-B076-42D0-9B24-C5C48441AC00}"/>
                  </a:ext>
                </a:extLst>
              </p:cNvPr>
              <p:cNvSpPr/>
              <p:nvPr/>
            </p:nvSpPr>
            <p:spPr>
              <a:xfrm>
                <a:off x="7432574" y="3033055"/>
                <a:ext cx="173877" cy="159703"/>
              </a:xfrm>
              <a:custGeom>
                <a:avLst/>
                <a:gdLst/>
                <a:ahLst/>
                <a:cxnLst/>
                <a:rect l="l" t="t" r="r" b="b"/>
                <a:pathLst>
                  <a:path w="1558" h="1431" extrusionOk="0">
                    <a:moveTo>
                      <a:pt x="363" y="1"/>
                    </a:moveTo>
                    <a:lnTo>
                      <a:pt x="1" y="960"/>
                    </a:lnTo>
                    <a:lnTo>
                      <a:pt x="726" y="1430"/>
                    </a:lnTo>
                    <a:lnTo>
                      <a:pt x="1558" y="1288"/>
                    </a:lnTo>
                    <a:lnTo>
                      <a:pt x="1409" y="5"/>
                    </a:lnTo>
                    <a:lnTo>
                      <a:pt x="363" y="1"/>
                    </a:ln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4" name="Google Shape;1614;p56">
                <a:extLst>
                  <a:ext uri="{FF2B5EF4-FFF2-40B4-BE49-F238E27FC236}">
                    <a16:creationId xmlns:a16="http://schemas.microsoft.com/office/drawing/2014/main" id="{E92EE1CA-FD9C-4EEF-9BA3-CC3580CE7312}"/>
                  </a:ext>
                </a:extLst>
              </p:cNvPr>
              <p:cNvSpPr/>
              <p:nvPr/>
            </p:nvSpPr>
            <p:spPr>
              <a:xfrm>
                <a:off x="7465497" y="2899021"/>
                <a:ext cx="124325" cy="182247"/>
              </a:xfrm>
              <a:custGeom>
                <a:avLst/>
                <a:gdLst/>
                <a:ahLst/>
                <a:cxnLst/>
                <a:rect l="l" t="t" r="r" b="b"/>
                <a:pathLst>
                  <a:path w="1114" h="1633" extrusionOk="0">
                    <a:moveTo>
                      <a:pt x="1052" y="0"/>
                    </a:moveTo>
                    <a:lnTo>
                      <a:pt x="158" y="306"/>
                    </a:lnTo>
                    <a:lnTo>
                      <a:pt x="138" y="462"/>
                    </a:lnTo>
                    <a:lnTo>
                      <a:pt x="105" y="747"/>
                    </a:lnTo>
                    <a:lnTo>
                      <a:pt x="90" y="872"/>
                    </a:lnTo>
                    <a:lnTo>
                      <a:pt x="77" y="995"/>
                    </a:lnTo>
                    <a:lnTo>
                      <a:pt x="75" y="1004"/>
                    </a:lnTo>
                    <a:lnTo>
                      <a:pt x="55" y="1164"/>
                    </a:lnTo>
                    <a:lnTo>
                      <a:pt x="35" y="1333"/>
                    </a:lnTo>
                    <a:lnTo>
                      <a:pt x="0" y="1632"/>
                    </a:lnTo>
                    <a:lnTo>
                      <a:pt x="1114" y="1206"/>
                    </a:lnTo>
                    <a:lnTo>
                      <a:pt x="1100" y="969"/>
                    </a:lnTo>
                    <a:lnTo>
                      <a:pt x="1052" y="0"/>
                    </a:ln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5" name="Google Shape;1615;p56">
                <a:extLst>
                  <a:ext uri="{FF2B5EF4-FFF2-40B4-BE49-F238E27FC236}">
                    <a16:creationId xmlns:a16="http://schemas.microsoft.com/office/drawing/2014/main" id="{E013320A-DECB-407F-99CC-6474337104D5}"/>
                  </a:ext>
                </a:extLst>
              </p:cNvPr>
              <p:cNvSpPr/>
              <p:nvPr/>
            </p:nvSpPr>
            <p:spPr>
              <a:xfrm>
                <a:off x="7608348" y="3379581"/>
                <a:ext cx="13950" cy="8928"/>
              </a:xfrm>
              <a:custGeom>
                <a:avLst/>
                <a:gdLst/>
                <a:ahLst/>
                <a:cxnLst/>
                <a:rect l="l" t="t" r="r" b="b"/>
                <a:pathLst>
                  <a:path w="125" h="80" extrusionOk="0">
                    <a:moveTo>
                      <a:pt x="78" y="1"/>
                    </a:moveTo>
                    <a:cubicBezTo>
                      <a:pt x="41" y="1"/>
                      <a:pt x="15" y="33"/>
                      <a:pt x="0" y="69"/>
                    </a:cubicBezTo>
                    <a:lnTo>
                      <a:pt x="64" y="67"/>
                    </a:lnTo>
                    <a:cubicBezTo>
                      <a:pt x="69" y="76"/>
                      <a:pt x="74" y="79"/>
                      <a:pt x="79" y="79"/>
                    </a:cubicBezTo>
                    <a:cubicBezTo>
                      <a:pt x="103" y="79"/>
                      <a:pt x="125" y="5"/>
                      <a:pt x="82" y="1"/>
                    </a:cubicBezTo>
                    <a:cubicBezTo>
                      <a:pt x="80" y="1"/>
                      <a:pt x="79" y="1"/>
                      <a:pt x="7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6" name="Google Shape;1616;p56">
                <a:extLst>
                  <a:ext uri="{FF2B5EF4-FFF2-40B4-BE49-F238E27FC236}">
                    <a16:creationId xmlns:a16="http://schemas.microsoft.com/office/drawing/2014/main" id="{D2A7B74C-534C-44C6-BD6C-03F4BABD7137}"/>
                  </a:ext>
                </a:extLst>
              </p:cNvPr>
              <p:cNvSpPr/>
              <p:nvPr/>
            </p:nvSpPr>
            <p:spPr>
              <a:xfrm>
                <a:off x="7340167" y="3091200"/>
                <a:ext cx="446" cy="335"/>
              </a:xfrm>
              <a:custGeom>
                <a:avLst/>
                <a:gdLst/>
                <a:ahLst/>
                <a:cxnLst/>
                <a:rect l="l" t="t" r="r" b="b"/>
                <a:pathLst>
                  <a:path w="4" h="3" extrusionOk="0">
                    <a:moveTo>
                      <a:pt x="1" y="0"/>
                    </a:moveTo>
                    <a:cubicBezTo>
                      <a:pt x="1" y="0"/>
                      <a:pt x="1" y="2"/>
                      <a:pt x="1" y="2"/>
                    </a:cubicBezTo>
                    <a:cubicBezTo>
                      <a:pt x="3" y="2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7" name="Google Shape;1617;p56">
                <a:extLst>
                  <a:ext uri="{FF2B5EF4-FFF2-40B4-BE49-F238E27FC236}">
                    <a16:creationId xmlns:a16="http://schemas.microsoft.com/office/drawing/2014/main" id="{A2E4BC70-A4BD-406D-9E31-9F79456DFC9B}"/>
                  </a:ext>
                </a:extLst>
              </p:cNvPr>
              <p:cNvSpPr/>
              <p:nvPr/>
            </p:nvSpPr>
            <p:spPr>
              <a:xfrm>
                <a:off x="7339944" y="3119101"/>
                <a:ext cx="670" cy="335"/>
              </a:xfrm>
              <a:custGeom>
                <a:avLst/>
                <a:gdLst/>
                <a:ahLst/>
                <a:cxnLst/>
                <a:rect l="l" t="t" r="r" b="b"/>
                <a:pathLst>
                  <a:path w="6" h="3" extrusionOk="0">
                    <a:moveTo>
                      <a:pt x="3" y="1"/>
                    </a:moveTo>
                    <a:cubicBezTo>
                      <a:pt x="1" y="1"/>
                      <a:pt x="1" y="3"/>
                      <a:pt x="3" y="3"/>
                    </a:cubicBezTo>
                    <a:cubicBezTo>
                      <a:pt x="5" y="3"/>
                      <a:pt x="5" y="1"/>
                      <a:pt x="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8" name="Google Shape;1618;p56">
                <a:extLst>
                  <a:ext uri="{FF2B5EF4-FFF2-40B4-BE49-F238E27FC236}">
                    <a16:creationId xmlns:a16="http://schemas.microsoft.com/office/drawing/2014/main" id="{F5664BFC-2FD7-4728-8748-ED1CA3ABC185}"/>
                  </a:ext>
                </a:extLst>
              </p:cNvPr>
              <p:cNvSpPr/>
              <p:nvPr/>
            </p:nvSpPr>
            <p:spPr>
              <a:xfrm>
                <a:off x="7105690" y="3667850"/>
                <a:ext cx="81916" cy="111937"/>
              </a:xfrm>
              <a:custGeom>
                <a:avLst/>
                <a:gdLst/>
                <a:ahLst/>
                <a:cxnLst/>
                <a:rect l="l" t="t" r="r" b="b"/>
                <a:pathLst>
                  <a:path w="734" h="1003" extrusionOk="0">
                    <a:moveTo>
                      <a:pt x="492" y="1"/>
                    </a:moveTo>
                    <a:lnTo>
                      <a:pt x="310" y="38"/>
                    </a:lnTo>
                    <a:cubicBezTo>
                      <a:pt x="325" y="117"/>
                      <a:pt x="264" y="187"/>
                      <a:pt x="211" y="249"/>
                    </a:cubicBezTo>
                    <a:cubicBezTo>
                      <a:pt x="125" y="348"/>
                      <a:pt x="64" y="464"/>
                      <a:pt x="31" y="589"/>
                    </a:cubicBezTo>
                    <a:cubicBezTo>
                      <a:pt x="0" y="717"/>
                      <a:pt x="20" y="851"/>
                      <a:pt x="84" y="965"/>
                    </a:cubicBezTo>
                    <a:cubicBezTo>
                      <a:pt x="95" y="982"/>
                      <a:pt x="112" y="1002"/>
                      <a:pt x="132" y="1002"/>
                    </a:cubicBezTo>
                    <a:cubicBezTo>
                      <a:pt x="145" y="1000"/>
                      <a:pt x="156" y="993"/>
                      <a:pt x="165" y="985"/>
                    </a:cubicBezTo>
                    <a:cubicBezTo>
                      <a:pt x="196" y="960"/>
                      <a:pt x="218" y="925"/>
                      <a:pt x="231" y="888"/>
                    </a:cubicBezTo>
                    <a:cubicBezTo>
                      <a:pt x="261" y="916"/>
                      <a:pt x="257" y="976"/>
                      <a:pt x="297" y="993"/>
                    </a:cubicBezTo>
                    <a:cubicBezTo>
                      <a:pt x="303" y="995"/>
                      <a:pt x="310" y="996"/>
                      <a:pt x="316" y="996"/>
                    </a:cubicBezTo>
                    <a:cubicBezTo>
                      <a:pt x="338" y="996"/>
                      <a:pt x="359" y="986"/>
                      <a:pt x="369" y="967"/>
                    </a:cubicBezTo>
                    <a:cubicBezTo>
                      <a:pt x="384" y="941"/>
                      <a:pt x="391" y="914"/>
                      <a:pt x="393" y="886"/>
                    </a:cubicBezTo>
                    <a:cubicBezTo>
                      <a:pt x="415" y="912"/>
                      <a:pt x="428" y="949"/>
                      <a:pt x="459" y="965"/>
                    </a:cubicBezTo>
                    <a:cubicBezTo>
                      <a:pt x="464" y="967"/>
                      <a:pt x="470" y="968"/>
                      <a:pt x="475" y="968"/>
                    </a:cubicBezTo>
                    <a:cubicBezTo>
                      <a:pt x="504" y="968"/>
                      <a:pt x="534" y="939"/>
                      <a:pt x="514" y="916"/>
                    </a:cubicBezTo>
                    <a:lnTo>
                      <a:pt x="514" y="916"/>
                    </a:lnTo>
                    <a:cubicBezTo>
                      <a:pt x="545" y="932"/>
                      <a:pt x="582" y="946"/>
                      <a:pt x="615" y="946"/>
                    </a:cubicBezTo>
                    <a:cubicBezTo>
                      <a:pt x="639" y="946"/>
                      <a:pt x="660" y="939"/>
                      <a:pt x="677" y="921"/>
                    </a:cubicBezTo>
                    <a:cubicBezTo>
                      <a:pt x="690" y="906"/>
                      <a:pt x="696" y="886"/>
                      <a:pt x="701" y="866"/>
                    </a:cubicBezTo>
                    <a:cubicBezTo>
                      <a:pt x="734" y="719"/>
                      <a:pt x="705" y="565"/>
                      <a:pt x="657" y="422"/>
                    </a:cubicBezTo>
                    <a:cubicBezTo>
                      <a:pt x="608" y="280"/>
                      <a:pt x="540" y="143"/>
                      <a:pt x="492" y="1"/>
                    </a:cubicBez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9" name="Google Shape;1619;p56">
                <a:extLst>
                  <a:ext uri="{FF2B5EF4-FFF2-40B4-BE49-F238E27FC236}">
                    <a16:creationId xmlns:a16="http://schemas.microsoft.com/office/drawing/2014/main" id="{16BEA50B-EFDB-43FF-A58F-D079F5F431F6}"/>
                  </a:ext>
                </a:extLst>
              </p:cNvPr>
              <p:cNvSpPr/>
              <p:nvPr/>
            </p:nvSpPr>
            <p:spPr>
              <a:xfrm>
                <a:off x="7157362" y="3671756"/>
                <a:ext cx="59373" cy="82028"/>
              </a:xfrm>
              <a:custGeom>
                <a:avLst/>
                <a:gdLst/>
                <a:ahLst/>
                <a:cxnLst/>
                <a:rect l="l" t="t" r="r" b="b"/>
                <a:pathLst>
                  <a:path w="532" h="735" extrusionOk="0">
                    <a:moveTo>
                      <a:pt x="0" y="1"/>
                    </a:moveTo>
                    <a:lnTo>
                      <a:pt x="84" y="493"/>
                    </a:lnTo>
                    <a:cubicBezTo>
                      <a:pt x="100" y="485"/>
                      <a:pt x="116" y="481"/>
                      <a:pt x="132" y="481"/>
                    </a:cubicBezTo>
                    <a:cubicBezTo>
                      <a:pt x="192" y="481"/>
                      <a:pt x="253" y="529"/>
                      <a:pt x="293" y="581"/>
                    </a:cubicBezTo>
                    <a:cubicBezTo>
                      <a:pt x="343" y="644"/>
                      <a:pt x="394" y="723"/>
                      <a:pt x="477" y="734"/>
                    </a:cubicBezTo>
                    <a:cubicBezTo>
                      <a:pt x="481" y="620"/>
                      <a:pt x="532" y="504"/>
                      <a:pt x="486" y="394"/>
                    </a:cubicBezTo>
                    <a:cubicBezTo>
                      <a:pt x="438" y="284"/>
                      <a:pt x="310" y="240"/>
                      <a:pt x="207" y="181"/>
                    </a:cubicBezTo>
                    <a:cubicBezTo>
                      <a:pt x="126" y="135"/>
                      <a:pt x="55" y="73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0" name="Google Shape;1620;p56">
                <a:extLst>
                  <a:ext uri="{FF2B5EF4-FFF2-40B4-BE49-F238E27FC236}">
                    <a16:creationId xmlns:a16="http://schemas.microsoft.com/office/drawing/2014/main" id="{712AF764-7209-43B4-BF81-9EC58B363ED5}"/>
                  </a:ext>
                </a:extLst>
              </p:cNvPr>
              <p:cNvSpPr/>
              <p:nvPr/>
            </p:nvSpPr>
            <p:spPr>
              <a:xfrm>
                <a:off x="7320860" y="4826396"/>
                <a:ext cx="158699" cy="32476"/>
              </a:xfrm>
              <a:custGeom>
                <a:avLst/>
                <a:gdLst/>
                <a:ahLst/>
                <a:cxnLst/>
                <a:rect l="l" t="t" r="r" b="b"/>
                <a:pathLst>
                  <a:path w="1422" h="291" extrusionOk="0">
                    <a:moveTo>
                      <a:pt x="490" y="1"/>
                    </a:moveTo>
                    <a:cubicBezTo>
                      <a:pt x="413" y="21"/>
                      <a:pt x="333" y="31"/>
                      <a:pt x="254" y="31"/>
                    </a:cubicBezTo>
                    <a:cubicBezTo>
                      <a:pt x="189" y="31"/>
                      <a:pt x="124" y="25"/>
                      <a:pt x="60" y="12"/>
                    </a:cubicBezTo>
                    <a:cubicBezTo>
                      <a:pt x="51" y="12"/>
                      <a:pt x="42" y="8"/>
                      <a:pt x="35" y="8"/>
                    </a:cubicBezTo>
                    <a:cubicBezTo>
                      <a:pt x="24" y="69"/>
                      <a:pt x="14" y="131"/>
                      <a:pt x="5" y="192"/>
                    </a:cubicBezTo>
                    <a:cubicBezTo>
                      <a:pt x="0" y="210"/>
                      <a:pt x="3" y="229"/>
                      <a:pt x="14" y="245"/>
                    </a:cubicBezTo>
                    <a:cubicBezTo>
                      <a:pt x="25" y="254"/>
                      <a:pt x="38" y="261"/>
                      <a:pt x="53" y="261"/>
                    </a:cubicBezTo>
                    <a:cubicBezTo>
                      <a:pt x="55" y="261"/>
                      <a:pt x="57" y="260"/>
                      <a:pt x="60" y="260"/>
                    </a:cubicBezTo>
                    <a:cubicBezTo>
                      <a:pt x="319" y="280"/>
                      <a:pt x="579" y="290"/>
                      <a:pt x="839" y="290"/>
                    </a:cubicBezTo>
                    <a:cubicBezTo>
                      <a:pt x="1033" y="290"/>
                      <a:pt x="1227" y="285"/>
                      <a:pt x="1421" y="273"/>
                    </a:cubicBezTo>
                    <a:lnTo>
                      <a:pt x="49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1" name="Google Shape;1621;p56">
                <a:extLst>
                  <a:ext uri="{FF2B5EF4-FFF2-40B4-BE49-F238E27FC236}">
                    <a16:creationId xmlns:a16="http://schemas.microsoft.com/office/drawing/2014/main" id="{FF241CFD-A116-4413-93AA-3E99702CDCE0}"/>
                  </a:ext>
                </a:extLst>
              </p:cNvPr>
              <p:cNvSpPr/>
              <p:nvPr/>
            </p:nvSpPr>
            <p:spPr>
              <a:xfrm>
                <a:off x="7312713" y="4759546"/>
                <a:ext cx="89394" cy="90733"/>
              </a:xfrm>
              <a:custGeom>
                <a:avLst/>
                <a:gdLst/>
                <a:ahLst/>
                <a:cxnLst/>
                <a:rect l="l" t="t" r="r" b="b"/>
                <a:pathLst>
                  <a:path w="801" h="813" extrusionOk="0">
                    <a:moveTo>
                      <a:pt x="800" y="0"/>
                    </a:moveTo>
                    <a:lnTo>
                      <a:pt x="1" y="14"/>
                    </a:lnTo>
                    <a:lnTo>
                      <a:pt x="93" y="789"/>
                    </a:lnTo>
                    <a:cubicBezTo>
                      <a:pt x="133" y="793"/>
                      <a:pt x="172" y="798"/>
                      <a:pt x="210" y="804"/>
                    </a:cubicBezTo>
                    <a:cubicBezTo>
                      <a:pt x="251" y="806"/>
                      <a:pt x="291" y="811"/>
                      <a:pt x="330" y="813"/>
                    </a:cubicBezTo>
                    <a:lnTo>
                      <a:pt x="695" y="675"/>
                    </a:lnTo>
                    <a:lnTo>
                      <a:pt x="80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2" name="Google Shape;1622;p56">
                <a:extLst>
                  <a:ext uri="{FF2B5EF4-FFF2-40B4-BE49-F238E27FC236}">
                    <a16:creationId xmlns:a16="http://schemas.microsoft.com/office/drawing/2014/main" id="{BF6DCA91-953F-4143-83C9-3E2DCCC8A2CD}"/>
                  </a:ext>
                </a:extLst>
              </p:cNvPr>
              <p:cNvSpPr/>
              <p:nvPr/>
            </p:nvSpPr>
            <p:spPr>
              <a:xfrm>
                <a:off x="7456680" y="4804410"/>
                <a:ext cx="158587" cy="38391"/>
              </a:xfrm>
              <a:custGeom>
                <a:avLst/>
                <a:gdLst/>
                <a:ahLst/>
                <a:cxnLst/>
                <a:rect l="l" t="t" r="r" b="b"/>
                <a:pathLst>
                  <a:path w="1421" h="344" extrusionOk="0">
                    <a:moveTo>
                      <a:pt x="452" y="0"/>
                    </a:moveTo>
                    <a:cubicBezTo>
                      <a:pt x="370" y="26"/>
                      <a:pt x="285" y="38"/>
                      <a:pt x="200" y="38"/>
                    </a:cubicBezTo>
                    <a:cubicBezTo>
                      <a:pt x="145" y="38"/>
                      <a:pt x="90" y="33"/>
                      <a:pt x="35" y="22"/>
                    </a:cubicBezTo>
                    <a:cubicBezTo>
                      <a:pt x="24" y="88"/>
                      <a:pt x="13" y="154"/>
                      <a:pt x="4" y="220"/>
                    </a:cubicBezTo>
                    <a:cubicBezTo>
                      <a:pt x="0" y="240"/>
                      <a:pt x="2" y="259"/>
                      <a:pt x="11" y="279"/>
                    </a:cubicBezTo>
                    <a:cubicBezTo>
                      <a:pt x="24" y="290"/>
                      <a:pt x="42" y="297"/>
                      <a:pt x="59" y="297"/>
                    </a:cubicBezTo>
                    <a:cubicBezTo>
                      <a:pt x="361" y="328"/>
                      <a:pt x="666" y="344"/>
                      <a:pt x="971" y="344"/>
                    </a:cubicBezTo>
                    <a:cubicBezTo>
                      <a:pt x="1121" y="344"/>
                      <a:pt x="1271" y="340"/>
                      <a:pt x="1421" y="332"/>
                    </a:cubicBezTo>
                    <a:lnTo>
                      <a:pt x="45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3" name="Google Shape;1623;p56">
                <a:extLst>
                  <a:ext uri="{FF2B5EF4-FFF2-40B4-BE49-F238E27FC236}">
                    <a16:creationId xmlns:a16="http://schemas.microsoft.com/office/drawing/2014/main" id="{160566F9-2293-4310-ACF3-0E66D65D5C50}"/>
                  </a:ext>
                </a:extLst>
              </p:cNvPr>
              <p:cNvSpPr/>
              <p:nvPr/>
            </p:nvSpPr>
            <p:spPr>
              <a:xfrm>
                <a:off x="7457126" y="4737002"/>
                <a:ext cx="119415" cy="91960"/>
              </a:xfrm>
              <a:custGeom>
                <a:avLst/>
                <a:gdLst/>
                <a:ahLst/>
                <a:cxnLst/>
                <a:rect l="l" t="t" r="r" b="b"/>
                <a:pathLst>
                  <a:path w="1070" h="824" extrusionOk="0">
                    <a:moveTo>
                      <a:pt x="187" y="0"/>
                    </a:moveTo>
                    <a:lnTo>
                      <a:pt x="0" y="824"/>
                    </a:lnTo>
                    <a:lnTo>
                      <a:pt x="0" y="824"/>
                    </a:lnTo>
                    <a:lnTo>
                      <a:pt x="571" y="793"/>
                    </a:lnTo>
                    <a:lnTo>
                      <a:pt x="1070" y="75"/>
                    </a:lnTo>
                    <a:lnTo>
                      <a:pt x="18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4" name="Google Shape;1624;p56">
                <a:extLst>
                  <a:ext uri="{FF2B5EF4-FFF2-40B4-BE49-F238E27FC236}">
                    <a16:creationId xmlns:a16="http://schemas.microsoft.com/office/drawing/2014/main" id="{08B7AEC6-8AF1-4652-BFA5-39BB1D87E9FF}"/>
                  </a:ext>
                </a:extLst>
              </p:cNvPr>
              <p:cNvSpPr/>
              <p:nvPr/>
            </p:nvSpPr>
            <p:spPr>
              <a:xfrm>
                <a:off x="7010493" y="3085732"/>
                <a:ext cx="567610" cy="614149"/>
              </a:xfrm>
              <a:custGeom>
                <a:avLst/>
                <a:gdLst/>
                <a:ahLst/>
                <a:cxnLst/>
                <a:rect l="l" t="t" r="r" b="b"/>
                <a:pathLst>
                  <a:path w="5086" h="5503" extrusionOk="0">
                    <a:moveTo>
                      <a:pt x="3313" y="1"/>
                    </a:moveTo>
                    <a:cubicBezTo>
                      <a:pt x="3313" y="1"/>
                      <a:pt x="1556" y="816"/>
                      <a:pt x="778" y="1901"/>
                    </a:cubicBezTo>
                    <a:cubicBezTo>
                      <a:pt x="1" y="2985"/>
                      <a:pt x="1051" y="5502"/>
                      <a:pt x="1051" y="5502"/>
                    </a:cubicBezTo>
                    <a:lnTo>
                      <a:pt x="1466" y="5410"/>
                    </a:lnTo>
                    <a:cubicBezTo>
                      <a:pt x="1466" y="5410"/>
                      <a:pt x="851" y="2840"/>
                      <a:pt x="2408" y="2135"/>
                    </a:cubicBezTo>
                    <a:cubicBezTo>
                      <a:pt x="3963" y="1431"/>
                      <a:pt x="5085" y="36"/>
                      <a:pt x="3313" y="1"/>
                    </a:cubicBez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5" name="Google Shape;1625;p56">
                <a:extLst>
                  <a:ext uri="{FF2B5EF4-FFF2-40B4-BE49-F238E27FC236}">
                    <a16:creationId xmlns:a16="http://schemas.microsoft.com/office/drawing/2014/main" id="{B5236849-01F0-4EC2-8544-D27C1A940AE0}"/>
                  </a:ext>
                </a:extLst>
              </p:cNvPr>
              <p:cNvSpPr/>
              <p:nvPr/>
            </p:nvSpPr>
            <p:spPr>
              <a:xfrm>
                <a:off x="7552658" y="3066871"/>
                <a:ext cx="524197" cy="500760"/>
              </a:xfrm>
              <a:custGeom>
                <a:avLst/>
                <a:gdLst/>
                <a:ahLst/>
                <a:cxnLst/>
                <a:rect l="l" t="t" r="r" b="b"/>
                <a:pathLst>
                  <a:path w="4697" h="4487" extrusionOk="0">
                    <a:moveTo>
                      <a:pt x="605" y="0"/>
                    </a:moveTo>
                    <a:cubicBezTo>
                      <a:pt x="380" y="0"/>
                      <a:pt x="165" y="221"/>
                      <a:pt x="1" y="754"/>
                    </a:cubicBezTo>
                    <a:cubicBezTo>
                      <a:pt x="1" y="754"/>
                      <a:pt x="302" y="2665"/>
                      <a:pt x="1130" y="3712"/>
                    </a:cubicBezTo>
                    <a:cubicBezTo>
                      <a:pt x="1646" y="4364"/>
                      <a:pt x="2889" y="4487"/>
                      <a:pt x="3754" y="4487"/>
                    </a:cubicBezTo>
                    <a:cubicBezTo>
                      <a:pt x="4281" y="4487"/>
                      <a:pt x="4668" y="4441"/>
                      <a:pt x="4668" y="4441"/>
                    </a:cubicBezTo>
                    <a:lnTo>
                      <a:pt x="4696" y="4017"/>
                    </a:lnTo>
                    <a:cubicBezTo>
                      <a:pt x="4696" y="4017"/>
                      <a:pt x="2054" y="3901"/>
                      <a:pt x="1806" y="2210"/>
                    </a:cubicBezTo>
                    <a:cubicBezTo>
                      <a:pt x="1634" y="1052"/>
                      <a:pt x="1095" y="0"/>
                      <a:pt x="605" y="0"/>
                    </a:cubicBez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6" name="Google Shape;1626;p56">
                <a:extLst>
                  <a:ext uri="{FF2B5EF4-FFF2-40B4-BE49-F238E27FC236}">
                    <a16:creationId xmlns:a16="http://schemas.microsoft.com/office/drawing/2014/main" id="{F367C38B-FC26-4BFC-8C98-F2F49C8895E2}"/>
                  </a:ext>
                </a:extLst>
              </p:cNvPr>
              <p:cNvSpPr/>
              <p:nvPr/>
            </p:nvSpPr>
            <p:spPr>
              <a:xfrm>
                <a:off x="7313494" y="3033055"/>
                <a:ext cx="363601" cy="43357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3885" extrusionOk="0">
                    <a:moveTo>
                      <a:pt x="1430" y="1"/>
                    </a:moveTo>
                    <a:cubicBezTo>
                      <a:pt x="145" y="110"/>
                      <a:pt x="488" y="1358"/>
                      <a:pt x="525" y="1883"/>
                    </a:cubicBezTo>
                    <a:cubicBezTo>
                      <a:pt x="560" y="2408"/>
                      <a:pt x="0" y="3550"/>
                      <a:pt x="0" y="3550"/>
                    </a:cubicBezTo>
                    <a:lnTo>
                      <a:pt x="508" y="3712"/>
                    </a:lnTo>
                    <a:cubicBezTo>
                      <a:pt x="508" y="3712"/>
                      <a:pt x="1303" y="3620"/>
                      <a:pt x="1610" y="3602"/>
                    </a:cubicBezTo>
                    <a:cubicBezTo>
                      <a:pt x="1648" y="3600"/>
                      <a:pt x="1683" y="3599"/>
                      <a:pt x="1717" y="3599"/>
                    </a:cubicBezTo>
                    <a:cubicBezTo>
                      <a:pt x="1959" y="3599"/>
                      <a:pt x="2113" y="3656"/>
                      <a:pt x="2335" y="3785"/>
                    </a:cubicBezTo>
                    <a:cubicBezTo>
                      <a:pt x="2479" y="3867"/>
                      <a:pt x="2691" y="3885"/>
                      <a:pt x="2848" y="3885"/>
                    </a:cubicBezTo>
                    <a:cubicBezTo>
                      <a:pt x="2967" y="3885"/>
                      <a:pt x="3053" y="3875"/>
                      <a:pt x="3053" y="3875"/>
                    </a:cubicBezTo>
                    <a:cubicBezTo>
                      <a:pt x="3053" y="3875"/>
                      <a:pt x="3058" y="2715"/>
                      <a:pt x="3040" y="2427"/>
                    </a:cubicBezTo>
                    <a:cubicBezTo>
                      <a:pt x="3022" y="2138"/>
                      <a:pt x="3257" y="1903"/>
                      <a:pt x="3257" y="1703"/>
                    </a:cubicBezTo>
                    <a:cubicBezTo>
                      <a:pt x="3257" y="1503"/>
                      <a:pt x="2476" y="5"/>
                      <a:pt x="2476" y="5"/>
                    </a:cubicBezTo>
                    <a:lnTo>
                      <a:pt x="2425" y="725"/>
                    </a:lnTo>
                    <a:lnTo>
                      <a:pt x="1430" y="1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7" name="Google Shape;1627;p56">
                <a:extLst>
                  <a:ext uri="{FF2B5EF4-FFF2-40B4-BE49-F238E27FC236}">
                    <a16:creationId xmlns:a16="http://schemas.microsoft.com/office/drawing/2014/main" id="{8C6C8643-318F-41B8-96CD-B62039F17B6A}"/>
                  </a:ext>
                </a:extLst>
              </p:cNvPr>
              <p:cNvSpPr/>
              <p:nvPr/>
            </p:nvSpPr>
            <p:spPr>
              <a:xfrm>
                <a:off x="7257581" y="3045332"/>
                <a:ext cx="224433" cy="270190"/>
              </a:xfrm>
              <a:custGeom>
                <a:avLst/>
                <a:gdLst/>
                <a:ahLst/>
                <a:cxnLst/>
                <a:rect l="l" t="t" r="r" b="b"/>
                <a:pathLst>
                  <a:path w="2011" h="2421" extrusionOk="0">
                    <a:moveTo>
                      <a:pt x="1481" y="0"/>
                    </a:moveTo>
                    <a:cubicBezTo>
                      <a:pt x="1283" y="95"/>
                      <a:pt x="864" y="218"/>
                      <a:pt x="559" y="394"/>
                    </a:cubicBezTo>
                    <a:cubicBezTo>
                      <a:pt x="251" y="571"/>
                      <a:pt x="1" y="712"/>
                      <a:pt x="1" y="712"/>
                    </a:cubicBezTo>
                    <a:cubicBezTo>
                      <a:pt x="1" y="712"/>
                      <a:pt x="218" y="2091"/>
                      <a:pt x="1046" y="2368"/>
                    </a:cubicBezTo>
                    <a:cubicBezTo>
                      <a:pt x="1156" y="2405"/>
                      <a:pt x="1253" y="2421"/>
                      <a:pt x="1339" y="2421"/>
                    </a:cubicBezTo>
                    <a:cubicBezTo>
                      <a:pt x="1908" y="2421"/>
                      <a:pt x="2010" y="1731"/>
                      <a:pt x="2010" y="1731"/>
                    </a:cubicBezTo>
                    <a:lnTo>
                      <a:pt x="1481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8" name="Google Shape;1628;p56">
                <a:extLst>
                  <a:ext uri="{FF2B5EF4-FFF2-40B4-BE49-F238E27FC236}">
                    <a16:creationId xmlns:a16="http://schemas.microsoft.com/office/drawing/2014/main" id="{2F6C1AC1-DD5F-4D26-B02C-451FEAC5FD72}"/>
                  </a:ext>
                </a:extLst>
              </p:cNvPr>
              <p:cNvSpPr/>
              <p:nvPr/>
            </p:nvSpPr>
            <p:spPr>
              <a:xfrm>
                <a:off x="7589710" y="3033613"/>
                <a:ext cx="160373" cy="244409"/>
              </a:xfrm>
              <a:custGeom>
                <a:avLst/>
                <a:gdLst/>
                <a:ahLst/>
                <a:cxnLst/>
                <a:rect l="l" t="t" r="r" b="b"/>
                <a:pathLst>
                  <a:path w="1437" h="2190" extrusionOk="0">
                    <a:moveTo>
                      <a:pt x="1" y="0"/>
                    </a:moveTo>
                    <a:lnTo>
                      <a:pt x="317" y="2190"/>
                    </a:lnTo>
                    <a:lnTo>
                      <a:pt x="1437" y="1599"/>
                    </a:lnTo>
                    <a:cubicBezTo>
                      <a:pt x="1437" y="1599"/>
                      <a:pt x="1375" y="1245"/>
                      <a:pt x="1015" y="641"/>
                    </a:cubicBezTo>
                    <a:cubicBezTo>
                      <a:pt x="655" y="37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9" name="Google Shape;1629;p56">
                <a:extLst>
                  <a:ext uri="{FF2B5EF4-FFF2-40B4-BE49-F238E27FC236}">
                    <a16:creationId xmlns:a16="http://schemas.microsoft.com/office/drawing/2014/main" id="{A2719B6D-587B-4E60-872F-11D25C0549B9}"/>
                  </a:ext>
                </a:extLst>
              </p:cNvPr>
              <p:cNvSpPr/>
              <p:nvPr/>
            </p:nvSpPr>
            <p:spPr>
              <a:xfrm>
                <a:off x="7185598" y="3465180"/>
                <a:ext cx="733898" cy="1180978"/>
              </a:xfrm>
              <a:custGeom>
                <a:avLst/>
                <a:gdLst/>
                <a:ahLst/>
                <a:cxnLst/>
                <a:rect l="l" t="t" r="r" b="b"/>
                <a:pathLst>
                  <a:path w="6576" h="10582" extrusionOk="0">
                    <a:moveTo>
                      <a:pt x="1344" y="0"/>
                    </a:moveTo>
                    <a:cubicBezTo>
                      <a:pt x="1177" y="255"/>
                      <a:pt x="648" y="1608"/>
                      <a:pt x="433" y="3350"/>
                    </a:cubicBezTo>
                    <a:cubicBezTo>
                      <a:pt x="51" y="6446"/>
                      <a:pt x="0" y="10582"/>
                      <a:pt x="0" y="10582"/>
                    </a:cubicBezTo>
                    <a:lnTo>
                      <a:pt x="4085" y="10048"/>
                    </a:lnTo>
                    <a:cubicBezTo>
                      <a:pt x="4246" y="10026"/>
                      <a:pt x="4409" y="10015"/>
                      <a:pt x="4570" y="10015"/>
                    </a:cubicBezTo>
                    <a:cubicBezTo>
                      <a:pt x="4585" y="10015"/>
                      <a:pt x="4600" y="10015"/>
                      <a:pt x="4614" y="10015"/>
                    </a:cubicBezTo>
                    <a:lnTo>
                      <a:pt x="6481" y="10028"/>
                    </a:lnTo>
                    <a:lnTo>
                      <a:pt x="6461" y="8792"/>
                    </a:lnTo>
                    <a:cubicBezTo>
                      <a:pt x="6575" y="6885"/>
                      <a:pt x="6202" y="4984"/>
                      <a:pt x="5381" y="3260"/>
                    </a:cubicBezTo>
                    <a:lnTo>
                      <a:pt x="5181" y="2842"/>
                    </a:lnTo>
                    <a:cubicBezTo>
                      <a:pt x="5181" y="2842"/>
                      <a:pt x="4529" y="1558"/>
                      <a:pt x="4529" y="1503"/>
                    </a:cubicBezTo>
                    <a:cubicBezTo>
                      <a:pt x="4529" y="1448"/>
                      <a:pt x="4241" y="218"/>
                      <a:pt x="4241" y="218"/>
                    </a:cubicBezTo>
                    <a:cubicBezTo>
                      <a:pt x="4241" y="218"/>
                      <a:pt x="3643" y="363"/>
                      <a:pt x="3046" y="363"/>
                    </a:cubicBezTo>
                    <a:cubicBezTo>
                      <a:pt x="2745" y="363"/>
                      <a:pt x="2376" y="299"/>
                      <a:pt x="2053" y="222"/>
                    </a:cubicBezTo>
                    <a:cubicBezTo>
                      <a:pt x="1895" y="185"/>
                      <a:pt x="1748" y="143"/>
                      <a:pt x="1623" y="104"/>
                    </a:cubicBezTo>
                    <a:cubicBezTo>
                      <a:pt x="1529" y="75"/>
                      <a:pt x="1436" y="40"/>
                      <a:pt x="1344" y="0"/>
                    </a:cubicBezTo>
                    <a:close/>
                  </a:path>
                </a:pathLst>
              </a:custGeom>
              <a:solidFill>
                <a:srgbClr val="1520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 dirty="0"/>
              </a:p>
            </p:txBody>
          </p:sp>
          <p:sp>
            <p:nvSpPr>
              <p:cNvPr id="690" name="Google Shape;1630;p56">
                <a:extLst>
                  <a:ext uri="{FF2B5EF4-FFF2-40B4-BE49-F238E27FC236}">
                    <a16:creationId xmlns:a16="http://schemas.microsoft.com/office/drawing/2014/main" id="{AA702C2A-3CD1-4D73-90EA-EE14A9AA3673}"/>
                  </a:ext>
                </a:extLst>
              </p:cNvPr>
              <p:cNvSpPr/>
              <p:nvPr/>
            </p:nvSpPr>
            <p:spPr>
              <a:xfrm>
                <a:off x="7377665" y="2691886"/>
                <a:ext cx="331236" cy="307242"/>
              </a:xfrm>
              <a:custGeom>
                <a:avLst/>
                <a:gdLst/>
                <a:ahLst/>
                <a:cxnLst/>
                <a:rect l="l" t="t" r="r" b="b"/>
                <a:pathLst>
                  <a:path w="2968" h="2753" extrusionOk="0">
                    <a:moveTo>
                      <a:pt x="737" y="1"/>
                    </a:moveTo>
                    <a:cubicBezTo>
                      <a:pt x="537" y="198"/>
                      <a:pt x="387" y="398"/>
                      <a:pt x="326" y="688"/>
                    </a:cubicBezTo>
                    <a:cubicBezTo>
                      <a:pt x="258" y="991"/>
                      <a:pt x="253" y="1281"/>
                      <a:pt x="133" y="1571"/>
                    </a:cubicBezTo>
                    <a:cubicBezTo>
                      <a:pt x="1" y="1894"/>
                      <a:pt x="58" y="2186"/>
                      <a:pt x="247" y="2443"/>
                    </a:cubicBezTo>
                    <a:cubicBezTo>
                      <a:pt x="282" y="2478"/>
                      <a:pt x="319" y="2511"/>
                      <a:pt x="361" y="2542"/>
                    </a:cubicBezTo>
                    <a:cubicBezTo>
                      <a:pt x="510" y="2649"/>
                      <a:pt x="693" y="2700"/>
                      <a:pt x="873" y="2728"/>
                    </a:cubicBezTo>
                    <a:cubicBezTo>
                      <a:pt x="979" y="2745"/>
                      <a:pt x="1086" y="2753"/>
                      <a:pt x="1194" y="2753"/>
                    </a:cubicBezTo>
                    <a:cubicBezTo>
                      <a:pt x="1564" y="2753"/>
                      <a:pt x="1934" y="2655"/>
                      <a:pt x="2239" y="2447"/>
                    </a:cubicBezTo>
                    <a:cubicBezTo>
                      <a:pt x="2634" y="2181"/>
                      <a:pt x="2906" y="1725"/>
                      <a:pt x="2909" y="1250"/>
                    </a:cubicBezTo>
                    <a:lnTo>
                      <a:pt x="2909" y="1250"/>
                    </a:lnTo>
                    <a:lnTo>
                      <a:pt x="2891" y="1288"/>
                    </a:lnTo>
                    <a:cubicBezTo>
                      <a:pt x="2915" y="1189"/>
                      <a:pt x="2935" y="1092"/>
                      <a:pt x="2948" y="993"/>
                    </a:cubicBezTo>
                    <a:cubicBezTo>
                      <a:pt x="2963" y="897"/>
                      <a:pt x="2968" y="798"/>
                      <a:pt x="2966" y="701"/>
                    </a:cubicBezTo>
                    <a:cubicBezTo>
                      <a:pt x="2623" y="418"/>
                      <a:pt x="2179" y="308"/>
                      <a:pt x="1751" y="196"/>
                    </a:cubicBezTo>
                    <a:cubicBezTo>
                      <a:pt x="1468" y="119"/>
                      <a:pt x="1180" y="60"/>
                      <a:pt x="888" y="16"/>
                    </a:cubicBezTo>
                    <a:cubicBezTo>
                      <a:pt x="838" y="9"/>
                      <a:pt x="787" y="5"/>
                      <a:pt x="737" y="1"/>
                    </a:cubicBez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1" name="Google Shape;1631;p56">
                <a:extLst>
                  <a:ext uri="{FF2B5EF4-FFF2-40B4-BE49-F238E27FC236}">
                    <a16:creationId xmlns:a16="http://schemas.microsoft.com/office/drawing/2014/main" id="{512B20D2-1ED6-45DF-8C4D-96CAF8B4B9F0}"/>
                  </a:ext>
                </a:extLst>
              </p:cNvPr>
              <p:cNvSpPr/>
              <p:nvPr/>
            </p:nvSpPr>
            <p:spPr>
              <a:xfrm>
                <a:off x="7484357" y="2854380"/>
                <a:ext cx="29686" cy="23213"/>
              </a:xfrm>
              <a:custGeom>
                <a:avLst/>
                <a:gdLst/>
                <a:ahLst/>
                <a:cxnLst/>
                <a:rect l="l" t="t" r="r" b="b"/>
                <a:pathLst>
                  <a:path w="266" h="208" extrusionOk="0">
                    <a:moveTo>
                      <a:pt x="134" y="1"/>
                    </a:moveTo>
                    <a:cubicBezTo>
                      <a:pt x="0" y="1"/>
                      <a:pt x="0" y="207"/>
                      <a:pt x="134" y="207"/>
                    </a:cubicBezTo>
                    <a:cubicBezTo>
                      <a:pt x="266" y="207"/>
                      <a:pt x="266" y="1"/>
                      <a:pt x="13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2" name="Google Shape;1632;p56">
                <a:extLst>
                  <a:ext uri="{FF2B5EF4-FFF2-40B4-BE49-F238E27FC236}">
                    <a16:creationId xmlns:a16="http://schemas.microsoft.com/office/drawing/2014/main" id="{F106FED3-A9E9-4D6F-8AEC-17F2BB167A37}"/>
                  </a:ext>
                </a:extLst>
              </p:cNvPr>
              <p:cNvSpPr/>
              <p:nvPr/>
            </p:nvSpPr>
            <p:spPr>
              <a:xfrm>
                <a:off x="7404227" y="2831166"/>
                <a:ext cx="25557" cy="19865"/>
              </a:xfrm>
              <a:custGeom>
                <a:avLst/>
                <a:gdLst/>
                <a:ahLst/>
                <a:cxnLst/>
                <a:rect l="l" t="t" r="r" b="b"/>
                <a:pathLst>
                  <a:path w="229" h="178" extrusionOk="0">
                    <a:moveTo>
                      <a:pt x="114" y="0"/>
                    </a:moveTo>
                    <a:cubicBezTo>
                      <a:pt x="0" y="0"/>
                      <a:pt x="0" y="178"/>
                      <a:pt x="114" y="178"/>
                    </a:cubicBezTo>
                    <a:cubicBezTo>
                      <a:pt x="228" y="178"/>
                      <a:pt x="228" y="0"/>
                      <a:pt x="11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3" name="Google Shape;1633;p56">
                <a:extLst>
                  <a:ext uri="{FF2B5EF4-FFF2-40B4-BE49-F238E27FC236}">
                    <a16:creationId xmlns:a16="http://schemas.microsoft.com/office/drawing/2014/main" id="{EFB18F73-853B-4866-A7B6-752696243885}"/>
                  </a:ext>
                </a:extLst>
              </p:cNvPr>
              <p:cNvSpPr/>
              <p:nvPr/>
            </p:nvSpPr>
            <p:spPr>
              <a:xfrm>
                <a:off x="7415499" y="2818890"/>
                <a:ext cx="45869" cy="87831"/>
              </a:xfrm>
              <a:custGeom>
                <a:avLst/>
                <a:gdLst/>
                <a:ahLst/>
                <a:cxnLst/>
                <a:rect l="l" t="t" r="r" b="b"/>
                <a:pathLst>
                  <a:path w="411" h="787" extrusionOk="0">
                    <a:moveTo>
                      <a:pt x="370" y="1"/>
                    </a:moveTo>
                    <a:cubicBezTo>
                      <a:pt x="354" y="1"/>
                      <a:pt x="336" y="10"/>
                      <a:pt x="332" y="27"/>
                    </a:cubicBezTo>
                    <a:cubicBezTo>
                      <a:pt x="319" y="77"/>
                      <a:pt x="312" y="128"/>
                      <a:pt x="305" y="178"/>
                    </a:cubicBezTo>
                    <a:cubicBezTo>
                      <a:pt x="297" y="224"/>
                      <a:pt x="281" y="266"/>
                      <a:pt x="259" y="305"/>
                    </a:cubicBezTo>
                    <a:cubicBezTo>
                      <a:pt x="237" y="345"/>
                      <a:pt x="204" y="376"/>
                      <a:pt x="167" y="398"/>
                    </a:cubicBezTo>
                    <a:cubicBezTo>
                      <a:pt x="125" y="415"/>
                      <a:pt x="86" y="437"/>
                      <a:pt x="48" y="466"/>
                    </a:cubicBezTo>
                    <a:cubicBezTo>
                      <a:pt x="15" y="492"/>
                      <a:pt x="0" y="534"/>
                      <a:pt x="7" y="576"/>
                    </a:cubicBezTo>
                    <a:cubicBezTo>
                      <a:pt x="15" y="617"/>
                      <a:pt x="51" y="644"/>
                      <a:pt x="86" y="670"/>
                    </a:cubicBezTo>
                    <a:cubicBezTo>
                      <a:pt x="158" y="725"/>
                      <a:pt x="246" y="782"/>
                      <a:pt x="338" y="786"/>
                    </a:cubicBezTo>
                    <a:cubicBezTo>
                      <a:pt x="351" y="786"/>
                      <a:pt x="360" y="769"/>
                      <a:pt x="349" y="760"/>
                    </a:cubicBezTo>
                    <a:lnTo>
                      <a:pt x="349" y="758"/>
                    </a:lnTo>
                    <a:cubicBezTo>
                      <a:pt x="288" y="701"/>
                      <a:pt x="209" y="666"/>
                      <a:pt x="145" y="613"/>
                    </a:cubicBezTo>
                    <a:cubicBezTo>
                      <a:pt x="127" y="602"/>
                      <a:pt x="112" y="587"/>
                      <a:pt x="97" y="571"/>
                    </a:cubicBezTo>
                    <a:cubicBezTo>
                      <a:pt x="86" y="554"/>
                      <a:pt x="94" y="540"/>
                      <a:pt x="110" y="525"/>
                    </a:cubicBezTo>
                    <a:cubicBezTo>
                      <a:pt x="143" y="497"/>
                      <a:pt x="191" y="486"/>
                      <a:pt x="226" y="464"/>
                    </a:cubicBezTo>
                    <a:cubicBezTo>
                      <a:pt x="290" y="420"/>
                      <a:pt x="338" y="358"/>
                      <a:pt x="365" y="288"/>
                    </a:cubicBezTo>
                    <a:cubicBezTo>
                      <a:pt x="398" y="204"/>
                      <a:pt x="411" y="114"/>
                      <a:pt x="400" y="27"/>
                    </a:cubicBezTo>
                    <a:cubicBezTo>
                      <a:pt x="398" y="9"/>
                      <a:pt x="384" y="1"/>
                      <a:pt x="37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4" name="Google Shape;1634;p56">
                <a:extLst>
                  <a:ext uri="{FF2B5EF4-FFF2-40B4-BE49-F238E27FC236}">
                    <a16:creationId xmlns:a16="http://schemas.microsoft.com/office/drawing/2014/main" id="{BA1F091F-313C-421E-8FF4-1CF0FF7AF752}"/>
                  </a:ext>
                </a:extLst>
              </p:cNvPr>
              <p:cNvSpPr/>
              <p:nvPr/>
            </p:nvSpPr>
            <p:spPr>
              <a:xfrm>
                <a:off x="7500540" y="2810185"/>
                <a:ext cx="51784" cy="35266"/>
              </a:xfrm>
              <a:custGeom>
                <a:avLst/>
                <a:gdLst/>
                <a:ahLst/>
                <a:cxnLst/>
                <a:rect l="l" t="t" r="r" b="b"/>
                <a:pathLst>
                  <a:path w="464" h="316" extrusionOk="0">
                    <a:moveTo>
                      <a:pt x="115" y="1"/>
                    </a:moveTo>
                    <a:cubicBezTo>
                      <a:pt x="92" y="1"/>
                      <a:pt x="70" y="4"/>
                      <a:pt x="48" y="10"/>
                    </a:cubicBezTo>
                    <a:cubicBezTo>
                      <a:pt x="0" y="23"/>
                      <a:pt x="0" y="89"/>
                      <a:pt x="48" y="105"/>
                    </a:cubicBezTo>
                    <a:lnTo>
                      <a:pt x="48" y="107"/>
                    </a:lnTo>
                    <a:cubicBezTo>
                      <a:pt x="81" y="116"/>
                      <a:pt x="114" y="122"/>
                      <a:pt x="145" y="133"/>
                    </a:cubicBezTo>
                    <a:lnTo>
                      <a:pt x="171" y="142"/>
                    </a:lnTo>
                    <a:lnTo>
                      <a:pt x="182" y="148"/>
                    </a:lnTo>
                    <a:cubicBezTo>
                      <a:pt x="184" y="149"/>
                      <a:pt x="184" y="149"/>
                      <a:pt x="185" y="149"/>
                    </a:cubicBezTo>
                    <a:cubicBezTo>
                      <a:pt x="185" y="149"/>
                      <a:pt x="185" y="149"/>
                      <a:pt x="185" y="149"/>
                    </a:cubicBezTo>
                    <a:lnTo>
                      <a:pt x="185" y="149"/>
                    </a:lnTo>
                    <a:cubicBezTo>
                      <a:pt x="200" y="155"/>
                      <a:pt x="216" y="164"/>
                      <a:pt x="231" y="173"/>
                    </a:cubicBezTo>
                    <a:cubicBezTo>
                      <a:pt x="237" y="177"/>
                      <a:pt x="244" y="181"/>
                      <a:pt x="250" y="186"/>
                    </a:cubicBezTo>
                    <a:lnTo>
                      <a:pt x="260" y="192"/>
                    </a:lnTo>
                    <a:lnTo>
                      <a:pt x="260" y="192"/>
                    </a:lnTo>
                    <a:cubicBezTo>
                      <a:pt x="261" y="192"/>
                      <a:pt x="264" y="195"/>
                      <a:pt x="272" y="201"/>
                    </a:cubicBezTo>
                    <a:lnTo>
                      <a:pt x="276" y="204"/>
                    </a:lnTo>
                    <a:lnTo>
                      <a:pt x="276" y="204"/>
                    </a:lnTo>
                    <a:cubicBezTo>
                      <a:pt x="276" y="204"/>
                      <a:pt x="276" y="204"/>
                      <a:pt x="276" y="204"/>
                    </a:cubicBezTo>
                    <a:lnTo>
                      <a:pt x="276" y="204"/>
                    </a:lnTo>
                    <a:cubicBezTo>
                      <a:pt x="275" y="204"/>
                      <a:pt x="280" y="208"/>
                      <a:pt x="281" y="208"/>
                    </a:cubicBezTo>
                    <a:cubicBezTo>
                      <a:pt x="288" y="214"/>
                      <a:pt x="294" y="221"/>
                      <a:pt x="301" y="228"/>
                    </a:cubicBezTo>
                    <a:cubicBezTo>
                      <a:pt x="324" y="249"/>
                      <a:pt x="350" y="287"/>
                      <a:pt x="381" y="299"/>
                    </a:cubicBezTo>
                    <a:lnTo>
                      <a:pt x="381" y="299"/>
                    </a:lnTo>
                    <a:cubicBezTo>
                      <a:pt x="392" y="308"/>
                      <a:pt x="404" y="316"/>
                      <a:pt x="418" y="316"/>
                    </a:cubicBezTo>
                    <a:cubicBezTo>
                      <a:pt x="421" y="316"/>
                      <a:pt x="424" y="315"/>
                      <a:pt x="428" y="315"/>
                    </a:cubicBezTo>
                    <a:lnTo>
                      <a:pt x="428" y="315"/>
                    </a:lnTo>
                    <a:cubicBezTo>
                      <a:pt x="428" y="315"/>
                      <a:pt x="428" y="315"/>
                      <a:pt x="429" y="315"/>
                    </a:cubicBezTo>
                    <a:cubicBezTo>
                      <a:pt x="437" y="315"/>
                      <a:pt x="445" y="309"/>
                      <a:pt x="450" y="302"/>
                    </a:cubicBezTo>
                    <a:cubicBezTo>
                      <a:pt x="453" y="300"/>
                      <a:pt x="455" y="296"/>
                      <a:pt x="457" y="293"/>
                    </a:cubicBezTo>
                    <a:cubicBezTo>
                      <a:pt x="464" y="282"/>
                      <a:pt x="464" y="274"/>
                      <a:pt x="464" y="263"/>
                    </a:cubicBezTo>
                    <a:cubicBezTo>
                      <a:pt x="462" y="257"/>
                      <a:pt x="461" y="252"/>
                      <a:pt x="460" y="247"/>
                    </a:cubicBezTo>
                    <a:lnTo>
                      <a:pt x="460" y="247"/>
                    </a:lnTo>
                    <a:cubicBezTo>
                      <a:pt x="463" y="204"/>
                      <a:pt x="427" y="160"/>
                      <a:pt x="400" y="131"/>
                    </a:cubicBezTo>
                    <a:cubicBezTo>
                      <a:pt x="369" y="100"/>
                      <a:pt x="336" y="74"/>
                      <a:pt x="299" y="54"/>
                    </a:cubicBezTo>
                    <a:cubicBezTo>
                      <a:pt x="244" y="23"/>
                      <a:pt x="178" y="1"/>
                      <a:pt x="11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5" name="Google Shape;1635;p56">
                <a:extLst>
                  <a:ext uri="{FF2B5EF4-FFF2-40B4-BE49-F238E27FC236}">
                    <a16:creationId xmlns:a16="http://schemas.microsoft.com/office/drawing/2014/main" id="{4A80E847-EB3B-4A57-85F2-FB124D00152C}"/>
                  </a:ext>
                </a:extLst>
              </p:cNvPr>
              <p:cNvSpPr/>
              <p:nvPr/>
            </p:nvSpPr>
            <p:spPr>
              <a:xfrm>
                <a:off x="7408803" y="2780164"/>
                <a:ext cx="34485" cy="22209"/>
              </a:xfrm>
              <a:custGeom>
                <a:avLst/>
                <a:gdLst/>
                <a:ahLst/>
                <a:cxnLst/>
                <a:rect l="l" t="t" r="r" b="b"/>
                <a:pathLst>
                  <a:path w="309" h="199" extrusionOk="0">
                    <a:moveTo>
                      <a:pt x="100" y="139"/>
                    </a:moveTo>
                    <a:cubicBezTo>
                      <a:pt x="106" y="139"/>
                      <a:pt x="112" y="139"/>
                      <a:pt x="117" y="141"/>
                    </a:cubicBezTo>
                    <a:lnTo>
                      <a:pt x="100" y="139"/>
                    </a:lnTo>
                    <a:close/>
                    <a:moveTo>
                      <a:pt x="157" y="154"/>
                    </a:moveTo>
                    <a:lnTo>
                      <a:pt x="168" y="158"/>
                    </a:lnTo>
                    <a:lnTo>
                      <a:pt x="168" y="158"/>
                    </a:lnTo>
                    <a:cubicBezTo>
                      <a:pt x="164" y="156"/>
                      <a:pt x="161" y="155"/>
                      <a:pt x="157" y="154"/>
                    </a:cubicBezTo>
                    <a:close/>
                    <a:moveTo>
                      <a:pt x="90" y="1"/>
                    </a:moveTo>
                    <a:cubicBezTo>
                      <a:pt x="67" y="1"/>
                      <a:pt x="44" y="6"/>
                      <a:pt x="27" y="24"/>
                    </a:cubicBezTo>
                    <a:cubicBezTo>
                      <a:pt x="1" y="51"/>
                      <a:pt x="1" y="90"/>
                      <a:pt x="27" y="114"/>
                    </a:cubicBezTo>
                    <a:cubicBezTo>
                      <a:pt x="36" y="125"/>
                      <a:pt x="49" y="132"/>
                      <a:pt x="62" y="134"/>
                    </a:cubicBezTo>
                    <a:cubicBezTo>
                      <a:pt x="71" y="136"/>
                      <a:pt x="80" y="139"/>
                      <a:pt x="91" y="139"/>
                    </a:cubicBezTo>
                    <a:cubicBezTo>
                      <a:pt x="94" y="139"/>
                      <a:pt x="97" y="139"/>
                      <a:pt x="100" y="139"/>
                    </a:cubicBezTo>
                    <a:lnTo>
                      <a:pt x="100" y="139"/>
                    </a:lnTo>
                    <a:cubicBezTo>
                      <a:pt x="124" y="143"/>
                      <a:pt x="150" y="150"/>
                      <a:pt x="174" y="161"/>
                    </a:cubicBezTo>
                    <a:lnTo>
                      <a:pt x="168" y="158"/>
                    </a:lnTo>
                    <a:lnTo>
                      <a:pt x="168" y="158"/>
                    </a:lnTo>
                    <a:cubicBezTo>
                      <a:pt x="172" y="160"/>
                      <a:pt x="176" y="163"/>
                      <a:pt x="181" y="165"/>
                    </a:cubicBezTo>
                    <a:lnTo>
                      <a:pt x="190" y="169"/>
                    </a:lnTo>
                    <a:cubicBezTo>
                      <a:pt x="203" y="176"/>
                      <a:pt x="214" y="178"/>
                      <a:pt x="227" y="180"/>
                    </a:cubicBezTo>
                    <a:lnTo>
                      <a:pt x="212" y="178"/>
                    </a:lnTo>
                    <a:lnTo>
                      <a:pt x="209" y="178"/>
                    </a:lnTo>
                    <a:lnTo>
                      <a:pt x="218" y="182"/>
                    </a:lnTo>
                    <a:cubicBezTo>
                      <a:pt x="225" y="185"/>
                      <a:pt x="229" y="189"/>
                      <a:pt x="236" y="191"/>
                    </a:cubicBezTo>
                    <a:cubicBezTo>
                      <a:pt x="243" y="196"/>
                      <a:pt x="251" y="198"/>
                      <a:pt x="259" y="198"/>
                    </a:cubicBezTo>
                    <a:cubicBezTo>
                      <a:pt x="270" y="198"/>
                      <a:pt x="282" y="194"/>
                      <a:pt x="291" y="185"/>
                    </a:cubicBezTo>
                    <a:cubicBezTo>
                      <a:pt x="306" y="169"/>
                      <a:pt x="308" y="147"/>
                      <a:pt x="297" y="128"/>
                    </a:cubicBezTo>
                    <a:cubicBezTo>
                      <a:pt x="295" y="119"/>
                      <a:pt x="291" y="110"/>
                      <a:pt x="286" y="101"/>
                    </a:cubicBezTo>
                    <a:cubicBezTo>
                      <a:pt x="284" y="99"/>
                      <a:pt x="284" y="97"/>
                      <a:pt x="282" y="95"/>
                    </a:cubicBezTo>
                    <a:cubicBezTo>
                      <a:pt x="281" y="93"/>
                      <a:pt x="281" y="93"/>
                      <a:pt x="280" y="93"/>
                    </a:cubicBezTo>
                    <a:lnTo>
                      <a:pt x="280" y="93"/>
                    </a:lnTo>
                    <a:cubicBezTo>
                      <a:pt x="276" y="84"/>
                      <a:pt x="271" y="75"/>
                      <a:pt x="264" y="68"/>
                    </a:cubicBezTo>
                    <a:cubicBezTo>
                      <a:pt x="247" y="51"/>
                      <a:pt x="227" y="38"/>
                      <a:pt x="205" y="27"/>
                    </a:cubicBezTo>
                    <a:cubicBezTo>
                      <a:pt x="183" y="16"/>
                      <a:pt x="159" y="9"/>
                      <a:pt x="137" y="5"/>
                    </a:cubicBezTo>
                    <a:cubicBezTo>
                      <a:pt x="121" y="3"/>
                      <a:pt x="105" y="1"/>
                      <a:pt x="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6" name="Google Shape;1636;p56">
                <a:extLst>
                  <a:ext uri="{FF2B5EF4-FFF2-40B4-BE49-F238E27FC236}">
                    <a16:creationId xmlns:a16="http://schemas.microsoft.com/office/drawing/2014/main" id="{846AF954-2B47-4869-BCA8-84CE6068AFE2}"/>
                  </a:ext>
                </a:extLst>
              </p:cNvPr>
              <p:cNvSpPr/>
              <p:nvPr/>
            </p:nvSpPr>
            <p:spPr>
              <a:xfrm>
                <a:off x="7434360" y="2675592"/>
                <a:ext cx="295412" cy="309362"/>
              </a:xfrm>
              <a:custGeom>
                <a:avLst/>
                <a:gdLst/>
                <a:ahLst/>
                <a:cxnLst/>
                <a:rect l="l" t="t" r="r" b="b"/>
                <a:pathLst>
                  <a:path w="2647" h="2772" extrusionOk="0">
                    <a:moveTo>
                      <a:pt x="658" y="0"/>
                    </a:moveTo>
                    <a:cubicBezTo>
                      <a:pt x="391" y="0"/>
                      <a:pt x="172" y="23"/>
                      <a:pt x="92" y="63"/>
                    </a:cubicBezTo>
                    <a:cubicBezTo>
                      <a:pt x="55" y="79"/>
                      <a:pt x="24" y="105"/>
                      <a:pt x="0" y="138"/>
                    </a:cubicBezTo>
                    <a:cubicBezTo>
                      <a:pt x="81" y="140"/>
                      <a:pt x="160" y="160"/>
                      <a:pt x="231" y="197"/>
                    </a:cubicBezTo>
                    <a:cubicBezTo>
                      <a:pt x="312" y="239"/>
                      <a:pt x="352" y="309"/>
                      <a:pt x="426" y="357"/>
                    </a:cubicBezTo>
                    <a:cubicBezTo>
                      <a:pt x="469" y="387"/>
                      <a:pt x="504" y="396"/>
                      <a:pt x="540" y="396"/>
                    </a:cubicBezTo>
                    <a:cubicBezTo>
                      <a:pt x="576" y="396"/>
                      <a:pt x="613" y="387"/>
                      <a:pt x="659" y="382"/>
                    </a:cubicBezTo>
                    <a:cubicBezTo>
                      <a:pt x="673" y="380"/>
                      <a:pt x="688" y="379"/>
                      <a:pt x="704" y="379"/>
                    </a:cubicBezTo>
                    <a:cubicBezTo>
                      <a:pt x="870" y="379"/>
                      <a:pt x="1140" y="462"/>
                      <a:pt x="1089" y="639"/>
                    </a:cubicBezTo>
                    <a:lnTo>
                      <a:pt x="1098" y="641"/>
                    </a:lnTo>
                    <a:cubicBezTo>
                      <a:pt x="1098" y="641"/>
                      <a:pt x="1094" y="1049"/>
                      <a:pt x="1223" y="1192"/>
                    </a:cubicBezTo>
                    <a:cubicBezTo>
                      <a:pt x="1351" y="1335"/>
                      <a:pt x="1553" y="1271"/>
                      <a:pt x="1439" y="1592"/>
                    </a:cubicBezTo>
                    <a:cubicBezTo>
                      <a:pt x="1336" y="1887"/>
                      <a:pt x="1397" y="1996"/>
                      <a:pt x="1462" y="1996"/>
                    </a:cubicBezTo>
                    <a:cubicBezTo>
                      <a:pt x="1468" y="1996"/>
                      <a:pt x="1474" y="1995"/>
                      <a:pt x="1480" y="1994"/>
                    </a:cubicBezTo>
                    <a:cubicBezTo>
                      <a:pt x="1507" y="1985"/>
                      <a:pt x="1522" y="1941"/>
                      <a:pt x="1540" y="1888"/>
                    </a:cubicBezTo>
                    <a:cubicBezTo>
                      <a:pt x="1544" y="1855"/>
                      <a:pt x="1555" y="1824"/>
                      <a:pt x="1573" y="1796"/>
                    </a:cubicBezTo>
                    <a:cubicBezTo>
                      <a:pt x="1595" y="1741"/>
                      <a:pt x="1630" y="1690"/>
                      <a:pt x="1689" y="1686"/>
                    </a:cubicBezTo>
                    <a:lnTo>
                      <a:pt x="1698" y="1686"/>
                    </a:lnTo>
                    <a:cubicBezTo>
                      <a:pt x="1723" y="1675"/>
                      <a:pt x="1749" y="1670"/>
                      <a:pt x="1773" y="1670"/>
                    </a:cubicBezTo>
                    <a:cubicBezTo>
                      <a:pt x="1867" y="1670"/>
                      <a:pt x="1945" y="1746"/>
                      <a:pt x="1966" y="1851"/>
                    </a:cubicBezTo>
                    <a:cubicBezTo>
                      <a:pt x="2003" y="2040"/>
                      <a:pt x="1909" y="2231"/>
                      <a:pt x="1737" y="2316"/>
                    </a:cubicBezTo>
                    <a:cubicBezTo>
                      <a:pt x="1664" y="2353"/>
                      <a:pt x="1585" y="2373"/>
                      <a:pt x="1504" y="2373"/>
                    </a:cubicBezTo>
                    <a:cubicBezTo>
                      <a:pt x="1493" y="2373"/>
                      <a:pt x="1481" y="2372"/>
                      <a:pt x="1469" y="2371"/>
                    </a:cubicBezTo>
                    <a:lnTo>
                      <a:pt x="1467" y="2371"/>
                    </a:lnTo>
                    <a:cubicBezTo>
                      <a:pt x="1432" y="2503"/>
                      <a:pt x="1401" y="2633"/>
                      <a:pt x="1401" y="2771"/>
                    </a:cubicBezTo>
                    <a:cubicBezTo>
                      <a:pt x="1548" y="2734"/>
                      <a:pt x="1761" y="2677"/>
                      <a:pt x="1865" y="2619"/>
                    </a:cubicBezTo>
                    <a:cubicBezTo>
                      <a:pt x="2034" y="2527"/>
                      <a:pt x="2600" y="2145"/>
                      <a:pt x="2625" y="1453"/>
                    </a:cubicBezTo>
                    <a:cubicBezTo>
                      <a:pt x="2647" y="762"/>
                      <a:pt x="2475" y="542"/>
                      <a:pt x="2049" y="256"/>
                    </a:cubicBezTo>
                    <a:cubicBezTo>
                      <a:pt x="1775" y="74"/>
                      <a:pt x="1138" y="0"/>
                      <a:pt x="65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7" name="Google Shape;1637;p56">
                <a:extLst>
                  <a:ext uri="{FF2B5EF4-FFF2-40B4-BE49-F238E27FC236}">
                    <a16:creationId xmlns:a16="http://schemas.microsoft.com/office/drawing/2014/main" id="{EC335F94-9732-434C-B383-01308F7B575F}"/>
                  </a:ext>
                </a:extLst>
              </p:cNvPr>
              <p:cNvSpPr/>
              <p:nvPr/>
            </p:nvSpPr>
            <p:spPr>
              <a:xfrm>
                <a:off x="7411816" y="2908284"/>
                <a:ext cx="49328" cy="37945"/>
              </a:xfrm>
              <a:custGeom>
                <a:avLst/>
                <a:gdLst/>
                <a:ahLst/>
                <a:cxnLst/>
                <a:rect l="l" t="t" r="r" b="b"/>
                <a:pathLst>
                  <a:path w="442" h="340" extrusionOk="0">
                    <a:moveTo>
                      <a:pt x="0" y="1"/>
                    </a:moveTo>
                    <a:cubicBezTo>
                      <a:pt x="0" y="1"/>
                      <a:pt x="0" y="236"/>
                      <a:pt x="158" y="321"/>
                    </a:cubicBezTo>
                    <a:cubicBezTo>
                      <a:pt x="183" y="334"/>
                      <a:pt x="206" y="340"/>
                      <a:pt x="228" y="340"/>
                    </a:cubicBezTo>
                    <a:cubicBezTo>
                      <a:pt x="353" y="340"/>
                      <a:pt x="442" y="172"/>
                      <a:pt x="442" y="172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8" name="Google Shape;1638;p56">
                <a:extLst>
                  <a:ext uri="{FF2B5EF4-FFF2-40B4-BE49-F238E27FC236}">
                    <a16:creationId xmlns:a16="http://schemas.microsoft.com/office/drawing/2014/main" id="{C3A00948-38FB-4B3D-BE5C-081E9A2947C6}"/>
                  </a:ext>
                </a:extLst>
              </p:cNvPr>
              <p:cNvSpPr/>
              <p:nvPr/>
            </p:nvSpPr>
            <p:spPr>
              <a:xfrm>
                <a:off x="7386482" y="2679499"/>
                <a:ext cx="219745" cy="107473"/>
              </a:xfrm>
              <a:custGeom>
                <a:avLst/>
                <a:gdLst/>
                <a:ahLst/>
                <a:cxnLst/>
                <a:rect l="l" t="t" r="r" b="b"/>
                <a:pathLst>
                  <a:path w="1969" h="963" extrusionOk="0">
                    <a:moveTo>
                      <a:pt x="695" y="1"/>
                    </a:moveTo>
                    <a:cubicBezTo>
                      <a:pt x="633" y="1"/>
                      <a:pt x="572" y="6"/>
                      <a:pt x="510" y="19"/>
                    </a:cubicBezTo>
                    <a:cubicBezTo>
                      <a:pt x="271" y="70"/>
                      <a:pt x="45" y="246"/>
                      <a:pt x="3" y="487"/>
                    </a:cubicBezTo>
                    <a:cubicBezTo>
                      <a:pt x="1" y="496"/>
                      <a:pt x="1" y="505"/>
                      <a:pt x="3" y="513"/>
                    </a:cubicBezTo>
                    <a:cubicBezTo>
                      <a:pt x="10" y="524"/>
                      <a:pt x="18" y="533"/>
                      <a:pt x="32" y="538"/>
                    </a:cubicBezTo>
                    <a:cubicBezTo>
                      <a:pt x="159" y="597"/>
                      <a:pt x="300" y="628"/>
                      <a:pt x="441" y="628"/>
                    </a:cubicBezTo>
                    <a:cubicBezTo>
                      <a:pt x="494" y="628"/>
                      <a:pt x="548" y="624"/>
                      <a:pt x="600" y="615"/>
                    </a:cubicBezTo>
                    <a:lnTo>
                      <a:pt x="600" y="615"/>
                    </a:lnTo>
                    <a:cubicBezTo>
                      <a:pt x="554" y="711"/>
                      <a:pt x="398" y="674"/>
                      <a:pt x="326" y="751"/>
                    </a:cubicBezTo>
                    <a:cubicBezTo>
                      <a:pt x="425" y="801"/>
                      <a:pt x="532" y="826"/>
                      <a:pt x="639" y="826"/>
                    </a:cubicBezTo>
                    <a:cubicBezTo>
                      <a:pt x="766" y="826"/>
                      <a:pt x="893" y="791"/>
                      <a:pt x="1005" y="722"/>
                    </a:cubicBezTo>
                    <a:lnTo>
                      <a:pt x="1005" y="722"/>
                    </a:lnTo>
                    <a:cubicBezTo>
                      <a:pt x="974" y="832"/>
                      <a:pt x="851" y="882"/>
                      <a:pt x="741" y="920"/>
                    </a:cubicBezTo>
                    <a:cubicBezTo>
                      <a:pt x="800" y="950"/>
                      <a:pt x="865" y="963"/>
                      <a:pt x="932" y="963"/>
                    </a:cubicBezTo>
                    <a:cubicBezTo>
                      <a:pt x="997" y="963"/>
                      <a:pt x="1062" y="950"/>
                      <a:pt x="1123" y="929"/>
                    </a:cubicBezTo>
                    <a:cubicBezTo>
                      <a:pt x="1246" y="885"/>
                      <a:pt x="1354" y="803"/>
                      <a:pt x="1455" y="720"/>
                    </a:cubicBezTo>
                    <a:cubicBezTo>
                      <a:pt x="1529" y="654"/>
                      <a:pt x="1609" y="577"/>
                      <a:pt x="1619" y="476"/>
                    </a:cubicBezTo>
                    <a:lnTo>
                      <a:pt x="1969" y="441"/>
                    </a:lnTo>
                    <a:cubicBezTo>
                      <a:pt x="1731" y="307"/>
                      <a:pt x="1481" y="193"/>
                      <a:pt x="1224" y="105"/>
                    </a:cubicBezTo>
                    <a:cubicBezTo>
                      <a:pt x="1053" y="48"/>
                      <a:pt x="873" y="1"/>
                      <a:pt x="6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9" name="Google Shape;1639;p56">
                <a:extLst>
                  <a:ext uri="{FF2B5EF4-FFF2-40B4-BE49-F238E27FC236}">
                    <a16:creationId xmlns:a16="http://schemas.microsoft.com/office/drawing/2014/main" id="{6233119C-2502-45A0-A028-BFEC560DE85D}"/>
                  </a:ext>
                </a:extLst>
              </p:cNvPr>
              <p:cNvSpPr/>
              <p:nvPr/>
            </p:nvSpPr>
            <p:spPr>
              <a:xfrm>
                <a:off x="7503218" y="2736639"/>
                <a:ext cx="63613" cy="53681"/>
              </a:xfrm>
              <a:custGeom>
                <a:avLst/>
                <a:gdLst/>
                <a:ahLst/>
                <a:cxnLst/>
                <a:rect l="l" t="t" r="r" b="b"/>
                <a:pathLst>
                  <a:path w="570" h="481" extrusionOk="0">
                    <a:moveTo>
                      <a:pt x="555" y="0"/>
                    </a:moveTo>
                    <a:cubicBezTo>
                      <a:pt x="550" y="0"/>
                      <a:pt x="545" y="3"/>
                      <a:pt x="543" y="8"/>
                    </a:cubicBezTo>
                    <a:cubicBezTo>
                      <a:pt x="503" y="122"/>
                      <a:pt x="431" y="223"/>
                      <a:pt x="336" y="298"/>
                    </a:cubicBezTo>
                    <a:cubicBezTo>
                      <a:pt x="290" y="335"/>
                      <a:pt x="240" y="366"/>
                      <a:pt x="187" y="390"/>
                    </a:cubicBezTo>
                    <a:cubicBezTo>
                      <a:pt x="161" y="401"/>
                      <a:pt x="134" y="412"/>
                      <a:pt x="108" y="421"/>
                    </a:cubicBezTo>
                    <a:cubicBezTo>
                      <a:pt x="79" y="430"/>
                      <a:pt x="46" y="436"/>
                      <a:pt x="18" y="447"/>
                    </a:cubicBezTo>
                    <a:cubicBezTo>
                      <a:pt x="0" y="452"/>
                      <a:pt x="5" y="478"/>
                      <a:pt x="22" y="480"/>
                    </a:cubicBezTo>
                    <a:cubicBezTo>
                      <a:pt x="86" y="480"/>
                      <a:pt x="150" y="467"/>
                      <a:pt x="207" y="439"/>
                    </a:cubicBezTo>
                    <a:cubicBezTo>
                      <a:pt x="266" y="412"/>
                      <a:pt x="321" y="377"/>
                      <a:pt x="371" y="335"/>
                    </a:cubicBezTo>
                    <a:cubicBezTo>
                      <a:pt x="466" y="252"/>
                      <a:pt x="536" y="140"/>
                      <a:pt x="567" y="17"/>
                    </a:cubicBezTo>
                    <a:cubicBezTo>
                      <a:pt x="570" y="6"/>
                      <a:pt x="563" y="0"/>
                      <a:pt x="55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0" name="Google Shape;1640;p56">
                <a:extLst>
                  <a:ext uri="{FF2B5EF4-FFF2-40B4-BE49-F238E27FC236}">
                    <a16:creationId xmlns:a16="http://schemas.microsoft.com/office/drawing/2014/main" id="{29F0662C-C1E9-48BA-A97C-518BE424701C}"/>
                  </a:ext>
                </a:extLst>
              </p:cNvPr>
              <p:cNvSpPr/>
              <p:nvPr/>
            </p:nvSpPr>
            <p:spPr>
              <a:xfrm>
                <a:off x="7471523" y="2988414"/>
                <a:ext cx="88501" cy="40623"/>
              </a:xfrm>
              <a:custGeom>
                <a:avLst/>
                <a:gdLst/>
                <a:ahLst/>
                <a:cxnLst/>
                <a:rect l="l" t="t" r="r" b="b"/>
                <a:pathLst>
                  <a:path w="793" h="364" extrusionOk="0">
                    <a:moveTo>
                      <a:pt x="719" y="1"/>
                    </a:moveTo>
                    <a:cubicBezTo>
                      <a:pt x="711" y="1"/>
                      <a:pt x="699" y="5"/>
                      <a:pt x="682" y="14"/>
                    </a:cubicBezTo>
                    <a:cubicBezTo>
                      <a:pt x="586" y="68"/>
                      <a:pt x="410" y="81"/>
                      <a:pt x="265" y="81"/>
                    </a:cubicBezTo>
                    <a:cubicBezTo>
                      <a:pt x="152" y="81"/>
                      <a:pt x="57" y="73"/>
                      <a:pt x="36" y="71"/>
                    </a:cubicBezTo>
                    <a:lnTo>
                      <a:pt x="21" y="194"/>
                    </a:lnTo>
                    <a:lnTo>
                      <a:pt x="21" y="203"/>
                    </a:lnTo>
                    <a:lnTo>
                      <a:pt x="1" y="363"/>
                    </a:lnTo>
                    <a:cubicBezTo>
                      <a:pt x="5" y="363"/>
                      <a:pt x="9" y="363"/>
                      <a:pt x="13" y="363"/>
                    </a:cubicBezTo>
                    <a:cubicBezTo>
                      <a:pt x="498" y="363"/>
                      <a:pt x="793" y="1"/>
                      <a:pt x="71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1" name="Google Shape;1641;p56">
                <a:extLst>
                  <a:ext uri="{FF2B5EF4-FFF2-40B4-BE49-F238E27FC236}">
                    <a16:creationId xmlns:a16="http://schemas.microsoft.com/office/drawing/2014/main" id="{0FC6AB91-4B34-4422-8DD6-CA6E01D29625}"/>
                  </a:ext>
                </a:extLst>
              </p:cNvPr>
              <p:cNvSpPr/>
              <p:nvPr/>
            </p:nvSpPr>
            <p:spPr>
              <a:xfrm>
                <a:off x="7573751" y="2812640"/>
                <a:ext cx="154793" cy="157025"/>
              </a:xfrm>
              <a:custGeom>
                <a:avLst/>
                <a:gdLst/>
                <a:ahLst/>
                <a:cxnLst/>
                <a:rect l="l" t="t" r="r" b="b"/>
                <a:pathLst>
                  <a:path w="1387" h="1407" extrusionOk="0">
                    <a:moveTo>
                      <a:pt x="673" y="697"/>
                    </a:moveTo>
                    <a:lnTo>
                      <a:pt x="672" y="699"/>
                    </a:lnTo>
                    <a:lnTo>
                      <a:pt x="672" y="699"/>
                    </a:lnTo>
                    <a:cubicBezTo>
                      <a:pt x="672" y="699"/>
                      <a:pt x="673" y="698"/>
                      <a:pt x="673" y="697"/>
                    </a:cubicBezTo>
                    <a:close/>
                    <a:moveTo>
                      <a:pt x="682" y="717"/>
                    </a:moveTo>
                    <a:lnTo>
                      <a:pt x="679" y="719"/>
                    </a:lnTo>
                    <a:lnTo>
                      <a:pt x="679" y="719"/>
                    </a:lnTo>
                    <a:cubicBezTo>
                      <a:pt x="680" y="718"/>
                      <a:pt x="681" y="718"/>
                      <a:pt x="682" y="717"/>
                    </a:cubicBezTo>
                    <a:close/>
                    <a:moveTo>
                      <a:pt x="642" y="713"/>
                    </a:moveTo>
                    <a:lnTo>
                      <a:pt x="646" y="721"/>
                    </a:lnTo>
                    <a:lnTo>
                      <a:pt x="646" y="721"/>
                    </a:lnTo>
                    <a:cubicBezTo>
                      <a:pt x="644" y="718"/>
                      <a:pt x="643" y="716"/>
                      <a:pt x="642" y="713"/>
                    </a:cubicBezTo>
                    <a:close/>
                    <a:moveTo>
                      <a:pt x="699" y="739"/>
                    </a:moveTo>
                    <a:lnTo>
                      <a:pt x="694" y="740"/>
                    </a:lnTo>
                    <a:lnTo>
                      <a:pt x="694" y="740"/>
                    </a:lnTo>
                    <a:cubicBezTo>
                      <a:pt x="696" y="740"/>
                      <a:pt x="697" y="739"/>
                      <a:pt x="699" y="739"/>
                    </a:cubicBezTo>
                    <a:close/>
                    <a:moveTo>
                      <a:pt x="703" y="749"/>
                    </a:moveTo>
                    <a:cubicBezTo>
                      <a:pt x="706" y="750"/>
                      <a:pt x="708" y="750"/>
                      <a:pt x="710" y="750"/>
                    </a:cubicBezTo>
                    <a:lnTo>
                      <a:pt x="703" y="749"/>
                    </a:lnTo>
                    <a:close/>
                    <a:moveTo>
                      <a:pt x="708" y="0"/>
                    </a:moveTo>
                    <a:cubicBezTo>
                      <a:pt x="624" y="0"/>
                      <a:pt x="541" y="15"/>
                      <a:pt x="464" y="45"/>
                    </a:cubicBezTo>
                    <a:cubicBezTo>
                      <a:pt x="315" y="105"/>
                      <a:pt x="185" y="197"/>
                      <a:pt x="104" y="340"/>
                    </a:cubicBezTo>
                    <a:cubicBezTo>
                      <a:pt x="25" y="480"/>
                      <a:pt x="1" y="645"/>
                      <a:pt x="38" y="801"/>
                    </a:cubicBezTo>
                    <a:cubicBezTo>
                      <a:pt x="38" y="802"/>
                      <a:pt x="39" y="804"/>
                      <a:pt x="39" y="805"/>
                    </a:cubicBezTo>
                    <a:lnTo>
                      <a:pt x="39" y="805"/>
                    </a:lnTo>
                    <a:cubicBezTo>
                      <a:pt x="57" y="945"/>
                      <a:pt x="115" y="1079"/>
                      <a:pt x="212" y="1185"/>
                    </a:cubicBezTo>
                    <a:cubicBezTo>
                      <a:pt x="339" y="1328"/>
                      <a:pt x="520" y="1406"/>
                      <a:pt x="704" y="1406"/>
                    </a:cubicBezTo>
                    <a:cubicBezTo>
                      <a:pt x="793" y="1406"/>
                      <a:pt x="884" y="1388"/>
                      <a:pt x="969" y="1350"/>
                    </a:cubicBezTo>
                    <a:cubicBezTo>
                      <a:pt x="1231" y="1236"/>
                      <a:pt x="1387" y="963"/>
                      <a:pt x="1358" y="680"/>
                    </a:cubicBezTo>
                    <a:cubicBezTo>
                      <a:pt x="1345" y="546"/>
                      <a:pt x="1321" y="379"/>
                      <a:pt x="1242" y="265"/>
                    </a:cubicBezTo>
                    <a:cubicBezTo>
                      <a:pt x="1124" y="92"/>
                      <a:pt x="916" y="0"/>
                      <a:pt x="708" y="0"/>
                    </a:cubicBezTo>
                    <a:close/>
                  </a:path>
                </a:pathLst>
              </a:custGeom>
              <a:solidFill>
                <a:srgbClr val="FD88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 dirty="0"/>
              </a:p>
            </p:txBody>
          </p:sp>
          <p:sp>
            <p:nvSpPr>
              <p:cNvPr id="702" name="Google Shape;1642;p56">
                <a:extLst>
                  <a:ext uri="{FF2B5EF4-FFF2-40B4-BE49-F238E27FC236}">
                    <a16:creationId xmlns:a16="http://schemas.microsoft.com/office/drawing/2014/main" id="{8C006752-245B-42D5-A60C-AFC878BAC59F}"/>
                  </a:ext>
                </a:extLst>
              </p:cNvPr>
              <p:cNvSpPr/>
              <p:nvPr/>
            </p:nvSpPr>
            <p:spPr>
              <a:xfrm>
                <a:off x="7634351" y="2858844"/>
                <a:ext cx="55913" cy="55020"/>
              </a:xfrm>
              <a:custGeom>
                <a:avLst/>
                <a:gdLst/>
                <a:ahLst/>
                <a:cxnLst/>
                <a:rect l="l" t="t" r="r" b="b"/>
                <a:pathLst>
                  <a:path w="501" h="493" extrusionOk="0">
                    <a:moveTo>
                      <a:pt x="253" y="0"/>
                    </a:moveTo>
                    <a:cubicBezTo>
                      <a:pt x="209" y="0"/>
                      <a:pt x="167" y="11"/>
                      <a:pt x="128" y="33"/>
                    </a:cubicBezTo>
                    <a:lnTo>
                      <a:pt x="79" y="73"/>
                    </a:lnTo>
                    <a:cubicBezTo>
                      <a:pt x="49" y="101"/>
                      <a:pt x="27" y="141"/>
                      <a:pt x="16" y="182"/>
                    </a:cubicBezTo>
                    <a:lnTo>
                      <a:pt x="16" y="180"/>
                    </a:lnTo>
                    <a:lnTo>
                      <a:pt x="16" y="180"/>
                    </a:lnTo>
                    <a:cubicBezTo>
                      <a:pt x="0" y="244"/>
                      <a:pt x="9" y="312"/>
                      <a:pt x="40" y="369"/>
                    </a:cubicBezTo>
                    <a:cubicBezTo>
                      <a:pt x="75" y="424"/>
                      <a:pt x="128" y="464"/>
                      <a:pt x="187" y="483"/>
                    </a:cubicBezTo>
                    <a:lnTo>
                      <a:pt x="253" y="492"/>
                    </a:lnTo>
                    <a:cubicBezTo>
                      <a:pt x="297" y="492"/>
                      <a:pt x="338" y="479"/>
                      <a:pt x="376" y="457"/>
                    </a:cubicBezTo>
                    <a:lnTo>
                      <a:pt x="426" y="420"/>
                    </a:lnTo>
                    <a:cubicBezTo>
                      <a:pt x="457" y="389"/>
                      <a:pt x="479" y="352"/>
                      <a:pt x="490" y="312"/>
                    </a:cubicBezTo>
                    <a:cubicBezTo>
                      <a:pt x="499" y="279"/>
                      <a:pt x="501" y="246"/>
                      <a:pt x="494" y="213"/>
                    </a:cubicBezTo>
                    <a:cubicBezTo>
                      <a:pt x="479" y="117"/>
                      <a:pt x="411" y="38"/>
                      <a:pt x="319" y="9"/>
                    </a:cubicBezTo>
                    <a:lnTo>
                      <a:pt x="25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3" name="Google Shape;1643;p56">
                <a:extLst>
                  <a:ext uri="{FF2B5EF4-FFF2-40B4-BE49-F238E27FC236}">
                    <a16:creationId xmlns:a16="http://schemas.microsoft.com/office/drawing/2014/main" id="{FF95907F-D1FD-4788-AEB3-4EECA7682466}"/>
                  </a:ext>
                </a:extLst>
              </p:cNvPr>
              <p:cNvSpPr/>
              <p:nvPr/>
            </p:nvSpPr>
            <p:spPr>
              <a:xfrm>
                <a:off x="7473309" y="2647915"/>
                <a:ext cx="210259" cy="252110"/>
              </a:xfrm>
              <a:custGeom>
                <a:avLst/>
                <a:gdLst/>
                <a:ahLst/>
                <a:cxnLst/>
                <a:rect l="l" t="t" r="r" b="b"/>
                <a:pathLst>
                  <a:path w="1884" h="2259" extrusionOk="0">
                    <a:moveTo>
                      <a:pt x="433" y="0"/>
                    </a:moveTo>
                    <a:cubicBezTo>
                      <a:pt x="349" y="0"/>
                      <a:pt x="264" y="5"/>
                      <a:pt x="189" y="23"/>
                    </a:cubicBezTo>
                    <a:cubicBezTo>
                      <a:pt x="93" y="45"/>
                      <a:pt x="0" y="118"/>
                      <a:pt x="35" y="228"/>
                    </a:cubicBezTo>
                    <a:cubicBezTo>
                      <a:pt x="46" y="267"/>
                      <a:pt x="78" y="285"/>
                      <a:pt x="110" y="285"/>
                    </a:cubicBezTo>
                    <a:cubicBezTo>
                      <a:pt x="149" y="285"/>
                      <a:pt x="188" y="258"/>
                      <a:pt x="189" y="208"/>
                    </a:cubicBezTo>
                    <a:lnTo>
                      <a:pt x="189" y="206"/>
                    </a:lnTo>
                    <a:cubicBezTo>
                      <a:pt x="190" y="194"/>
                      <a:pt x="215" y="189"/>
                      <a:pt x="255" y="189"/>
                    </a:cubicBezTo>
                    <a:cubicBezTo>
                      <a:pt x="423" y="189"/>
                      <a:pt x="856" y="274"/>
                      <a:pt x="910" y="283"/>
                    </a:cubicBezTo>
                    <a:cubicBezTo>
                      <a:pt x="1039" y="307"/>
                      <a:pt x="1169" y="335"/>
                      <a:pt x="1296" y="370"/>
                    </a:cubicBezTo>
                    <a:cubicBezTo>
                      <a:pt x="1331" y="381"/>
                      <a:pt x="1419" y="390"/>
                      <a:pt x="1448" y="419"/>
                    </a:cubicBezTo>
                    <a:cubicBezTo>
                      <a:pt x="1448" y="419"/>
                      <a:pt x="1456" y="529"/>
                      <a:pt x="1459" y="553"/>
                    </a:cubicBezTo>
                    <a:cubicBezTo>
                      <a:pt x="1485" y="814"/>
                      <a:pt x="1546" y="1069"/>
                      <a:pt x="1571" y="1330"/>
                    </a:cubicBezTo>
                    <a:lnTo>
                      <a:pt x="1645" y="2149"/>
                    </a:lnTo>
                    <a:cubicBezTo>
                      <a:pt x="1652" y="2222"/>
                      <a:pt x="1714" y="2259"/>
                      <a:pt x="1772" y="2259"/>
                    </a:cubicBezTo>
                    <a:cubicBezTo>
                      <a:pt x="1830" y="2259"/>
                      <a:pt x="1884" y="2223"/>
                      <a:pt x="1876" y="2149"/>
                    </a:cubicBezTo>
                    <a:cubicBezTo>
                      <a:pt x="1843" y="1802"/>
                      <a:pt x="1797" y="1458"/>
                      <a:pt x="1777" y="1111"/>
                    </a:cubicBezTo>
                    <a:cubicBezTo>
                      <a:pt x="1766" y="937"/>
                      <a:pt x="1775" y="766"/>
                      <a:pt x="1762" y="592"/>
                    </a:cubicBezTo>
                    <a:cubicBezTo>
                      <a:pt x="1751" y="443"/>
                      <a:pt x="1762" y="252"/>
                      <a:pt x="1612" y="164"/>
                    </a:cubicBezTo>
                    <a:cubicBezTo>
                      <a:pt x="1483" y="89"/>
                      <a:pt x="1298" y="83"/>
                      <a:pt x="1156" y="59"/>
                    </a:cubicBezTo>
                    <a:cubicBezTo>
                      <a:pt x="989" y="28"/>
                      <a:pt x="817" y="10"/>
                      <a:pt x="648" y="4"/>
                    </a:cubicBezTo>
                    <a:cubicBezTo>
                      <a:pt x="581" y="4"/>
                      <a:pt x="507" y="0"/>
                      <a:pt x="433" y="0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4" name="Google Shape;1644;p56">
                <a:extLst>
                  <a:ext uri="{FF2B5EF4-FFF2-40B4-BE49-F238E27FC236}">
                    <a16:creationId xmlns:a16="http://schemas.microsoft.com/office/drawing/2014/main" id="{3549E895-B0F4-4FCA-8961-01521513DCBE}"/>
                  </a:ext>
                </a:extLst>
              </p:cNvPr>
              <p:cNvSpPr/>
              <p:nvPr/>
            </p:nvSpPr>
            <p:spPr>
              <a:xfrm>
                <a:off x="8026522" y="3498661"/>
                <a:ext cx="118410" cy="79907"/>
              </a:xfrm>
              <a:custGeom>
                <a:avLst/>
                <a:gdLst/>
                <a:ahLst/>
                <a:cxnLst/>
                <a:rect l="l" t="t" r="r" b="b"/>
                <a:pathLst>
                  <a:path w="1061" h="716" extrusionOk="0">
                    <a:moveTo>
                      <a:pt x="806" y="1"/>
                    </a:moveTo>
                    <a:cubicBezTo>
                      <a:pt x="803" y="1"/>
                      <a:pt x="799" y="1"/>
                      <a:pt x="795" y="1"/>
                    </a:cubicBezTo>
                    <a:cubicBezTo>
                      <a:pt x="646" y="4"/>
                      <a:pt x="501" y="67"/>
                      <a:pt x="373" y="146"/>
                    </a:cubicBezTo>
                    <a:cubicBezTo>
                      <a:pt x="246" y="225"/>
                      <a:pt x="130" y="324"/>
                      <a:pt x="0" y="403"/>
                    </a:cubicBezTo>
                    <a:lnTo>
                      <a:pt x="81" y="572"/>
                    </a:lnTo>
                    <a:cubicBezTo>
                      <a:pt x="100" y="563"/>
                      <a:pt x="119" y="560"/>
                      <a:pt x="138" y="560"/>
                    </a:cubicBezTo>
                    <a:cubicBezTo>
                      <a:pt x="195" y="560"/>
                      <a:pt x="256" y="592"/>
                      <a:pt x="310" y="618"/>
                    </a:cubicBezTo>
                    <a:cubicBezTo>
                      <a:pt x="424" y="680"/>
                      <a:pt x="551" y="713"/>
                      <a:pt x="681" y="715"/>
                    </a:cubicBezTo>
                    <a:cubicBezTo>
                      <a:pt x="684" y="715"/>
                      <a:pt x="686" y="715"/>
                      <a:pt x="689" y="715"/>
                    </a:cubicBezTo>
                    <a:cubicBezTo>
                      <a:pt x="818" y="715"/>
                      <a:pt x="942" y="665"/>
                      <a:pt x="1035" y="579"/>
                    </a:cubicBezTo>
                    <a:cubicBezTo>
                      <a:pt x="1052" y="566"/>
                      <a:pt x="1061" y="544"/>
                      <a:pt x="1059" y="524"/>
                    </a:cubicBezTo>
                    <a:cubicBezTo>
                      <a:pt x="1054" y="513"/>
                      <a:pt x="1045" y="502"/>
                      <a:pt x="1037" y="495"/>
                    </a:cubicBezTo>
                    <a:cubicBezTo>
                      <a:pt x="1004" y="471"/>
                      <a:pt x="966" y="458"/>
                      <a:pt x="927" y="454"/>
                    </a:cubicBezTo>
                    <a:cubicBezTo>
                      <a:pt x="947" y="416"/>
                      <a:pt x="1006" y="408"/>
                      <a:pt x="1013" y="366"/>
                    </a:cubicBezTo>
                    <a:cubicBezTo>
                      <a:pt x="1017" y="337"/>
                      <a:pt x="997" y="309"/>
                      <a:pt x="971" y="300"/>
                    </a:cubicBezTo>
                    <a:cubicBezTo>
                      <a:pt x="954" y="296"/>
                      <a:pt x="938" y="294"/>
                      <a:pt x="921" y="294"/>
                    </a:cubicBezTo>
                    <a:cubicBezTo>
                      <a:pt x="910" y="294"/>
                      <a:pt x="898" y="295"/>
                      <a:pt x="887" y="298"/>
                    </a:cubicBezTo>
                    <a:cubicBezTo>
                      <a:pt x="907" y="269"/>
                      <a:pt x="942" y="247"/>
                      <a:pt x="949" y="214"/>
                    </a:cubicBezTo>
                    <a:cubicBezTo>
                      <a:pt x="954" y="189"/>
                      <a:pt x="927" y="161"/>
                      <a:pt x="906" y="161"/>
                    </a:cubicBezTo>
                    <a:cubicBezTo>
                      <a:pt x="900" y="161"/>
                      <a:pt x="894" y="164"/>
                      <a:pt x="890" y="170"/>
                    </a:cubicBezTo>
                    <a:cubicBezTo>
                      <a:pt x="901" y="113"/>
                      <a:pt x="907" y="41"/>
                      <a:pt x="857" y="12"/>
                    </a:cubicBezTo>
                    <a:cubicBezTo>
                      <a:pt x="840" y="5"/>
                      <a:pt x="824" y="1"/>
                      <a:pt x="80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5" name="Google Shape;1645;p56">
                <a:extLst>
                  <a:ext uri="{FF2B5EF4-FFF2-40B4-BE49-F238E27FC236}">
                    <a16:creationId xmlns:a16="http://schemas.microsoft.com/office/drawing/2014/main" id="{3F9678FE-771E-41C5-B98B-5A97EB4E710A}"/>
                  </a:ext>
                </a:extLst>
              </p:cNvPr>
              <p:cNvSpPr/>
              <p:nvPr/>
            </p:nvSpPr>
            <p:spPr>
              <a:xfrm>
                <a:off x="8031098" y="3475001"/>
                <a:ext cx="80800" cy="70979"/>
              </a:xfrm>
              <a:custGeom>
                <a:avLst/>
                <a:gdLst/>
                <a:ahLst/>
                <a:cxnLst/>
                <a:rect l="l" t="t" r="r" b="b"/>
                <a:pathLst>
                  <a:path w="724" h="636" extrusionOk="0">
                    <a:moveTo>
                      <a:pt x="715" y="3"/>
                    </a:moveTo>
                    <a:cubicBezTo>
                      <a:pt x="603" y="24"/>
                      <a:pt x="370" y="0"/>
                      <a:pt x="273" y="73"/>
                    </a:cubicBezTo>
                    <a:cubicBezTo>
                      <a:pt x="179" y="143"/>
                      <a:pt x="166" y="279"/>
                      <a:pt x="130" y="393"/>
                    </a:cubicBezTo>
                    <a:cubicBezTo>
                      <a:pt x="104" y="481"/>
                      <a:pt x="60" y="563"/>
                      <a:pt x="1" y="635"/>
                    </a:cubicBezTo>
                    <a:lnTo>
                      <a:pt x="462" y="442"/>
                    </a:lnTo>
                    <a:cubicBezTo>
                      <a:pt x="407" y="378"/>
                      <a:pt x="447" y="281"/>
                      <a:pt x="499" y="218"/>
                    </a:cubicBezTo>
                    <a:cubicBezTo>
                      <a:pt x="550" y="152"/>
                      <a:pt x="723" y="86"/>
                      <a:pt x="715" y="3"/>
                    </a:cubicBez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6" name="Google Shape;1646;p56">
                <a:extLst>
                  <a:ext uri="{FF2B5EF4-FFF2-40B4-BE49-F238E27FC236}">
                    <a16:creationId xmlns:a16="http://schemas.microsoft.com/office/drawing/2014/main" id="{D9915BED-BF88-475A-9575-DE2D6BDCE2A5}"/>
                  </a:ext>
                </a:extLst>
              </p:cNvPr>
              <p:cNvSpPr/>
              <p:nvPr/>
            </p:nvSpPr>
            <p:spPr>
              <a:xfrm>
                <a:off x="7999515" y="3454243"/>
                <a:ext cx="128789" cy="169413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518" extrusionOk="0">
                    <a:moveTo>
                      <a:pt x="793" y="1"/>
                    </a:moveTo>
                    <a:cubicBezTo>
                      <a:pt x="789" y="1"/>
                      <a:pt x="786" y="1"/>
                      <a:pt x="782" y="2"/>
                    </a:cubicBezTo>
                    <a:cubicBezTo>
                      <a:pt x="514" y="6"/>
                      <a:pt x="249" y="59"/>
                      <a:pt x="1" y="156"/>
                    </a:cubicBezTo>
                    <a:lnTo>
                      <a:pt x="227" y="1517"/>
                    </a:lnTo>
                    <a:cubicBezTo>
                      <a:pt x="532" y="1454"/>
                      <a:pt x="842" y="1418"/>
                      <a:pt x="1154" y="1412"/>
                    </a:cubicBezTo>
                    <a:cubicBezTo>
                      <a:pt x="1052" y="959"/>
                      <a:pt x="949" y="507"/>
                      <a:pt x="846" y="55"/>
                    </a:cubicBezTo>
                    <a:cubicBezTo>
                      <a:pt x="846" y="25"/>
                      <a:pt x="821" y="1"/>
                      <a:pt x="79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7" name="Google Shape;1647;p56">
                <a:extLst>
                  <a:ext uri="{FF2B5EF4-FFF2-40B4-BE49-F238E27FC236}">
                    <a16:creationId xmlns:a16="http://schemas.microsoft.com/office/drawing/2014/main" id="{BAB6534B-F9D9-4E36-AEA5-8415027DA118}"/>
                  </a:ext>
                </a:extLst>
              </p:cNvPr>
              <p:cNvSpPr/>
              <p:nvPr/>
            </p:nvSpPr>
            <p:spPr>
              <a:xfrm>
                <a:off x="8014246" y="3465403"/>
                <a:ext cx="100554" cy="137383"/>
              </a:xfrm>
              <a:custGeom>
                <a:avLst/>
                <a:gdLst/>
                <a:ahLst/>
                <a:cxnLst/>
                <a:rect l="l" t="t" r="r" b="b"/>
                <a:pathLst>
                  <a:path w="901" h="1231" extrusionOk="0">
                    <a:moveTo>
                      <a:pt x="639" y="1"/>
                    </a:moveTo>
                    <a:lnTo>
                      <a:pt x="0" y="130"/>
                    </a:lnTo>
                    <a:cubicBezTo>
                      <a:pt x="0" y="130"/>
                      <a:pt x="169" y="1217"/>
                      <a:pt x="169" y="1231"/>
                    </a:cubicBezTo>
                    <a:lnTo>
                      <a:pt x="901" y="1158"/>
                    </a:lnTo>
                    <a:lnTo>
                      <a:pt x="639" y="1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8" name="Google Shape;1648;p56">
                <a:extLst>
                  <a:ext uri="{FF2B5EF4-FFF2-40B4-BE49-F238E27FC236}">
                    <a16:creationId xmlns:a16="http://schemas.microsoft.com/office/drawing/2014/main" id="{E74D64CE-6E01-4B9A-A1AE-644F811E3045}"/>
                  </a:ext>
                </a:extLst>
              </p:cNvPr>
              <p:cNvSpPr/>
              <p:nvPr/>
            </p:nvSpPr>
            <p:spPr>
              <a:xfrm>
                <a:off x="8062235" y="3498549"/>
                <a:ext cx="70198" cy="64060"/>
              </a:xfrm>
              <a:custGeom>
                <a:avLst/>
                <a:gdLst/>
                <a:ahLst/>
                <a:cxnLst/>
                <a:rect l="l" t="t" r="r" b="b"/>
                <a:pathLst>
                  <a:path w="629" h="574" extrusionOk="0">
                    <a:moveTo>
                      <a:pt x="477" y="0"/>
                    </a:moveTo>
                    <a:cubicBezTo>
                      <a:pt x="477" y="0"/>
                      <a:pt x="1" y="174"/>
                      <a:pt x="38" y="290"/>
                    </a:cubicBezTo>
                    <a:cubicBezTo>
                      <a:pt x="45" y="314"/>
                      <a:pt x="68" y="324"/>
                      <a:pt x="100" y="324"/>
                    </a:cubicBezTo>
                    <a:cubicBezTo>
                      <a:pt x="116" y="324"/>
                      <a:pt x="136" y="321"/>
                      <a:pt x="157" y="316"/>
                    </a:cubicBezTo>
                    <a:lnTo>
                      <a:pt x="157" y="316"/>
                    </a:lnTo>
                    <a:cubicBezTo>
                      <a:pt x="127" y="335"/>
                      <a:pt x="108" y="353"/>
                      <a:pt x="108" y="367"/>
                    </a:cubicBezTo>
                    <a:cubicBezTo>
                      <a:pt x="108" y="381"/>
                      <a:pt x="128" y="386"/>
                      <a:pt x="159" y="386"/>
                    </a:cubicBezTo>
                    <a:cubicBezTo>
                      <a:pt x="201" y="386"/>
                      <a:pt x="266" y="376"/>
                      <a:pt x="328" y="363"/>
                    </a:cubicBezTo>
                    <a:lnTo>
                      <a:pt x="328" y="363"/>
                    </a:lnTo>
                    <a:cubicBezTo>
                      <a:pt x="264" y="383"/>
                      <a:pt x="209" y="408"/>
                      <a:pt x="209" y="435"/>
                    </a:cubicBezTo>
                    <a:cubicBezTo>
                      <a:pt x="209" y="460"/>
                      <a:pt x="255" y="467"/>
                      <a:pt x="310" y="467"/>
                    </a:cubicBezTo>
                    <a:cubicBezTo>
                      <a:pt x="398" y="467"/>
                      <a:pt x="512" y="448"/>
                      <a:pt x="512" y="448"/>
                    </a:cubicBezTo>
                    <a:lnTo>
                      <a:pt x="512" y="448"/>
                    </a:lnTo>
                    <a:cubicBezTo>
                      <a:pt x="512" y="448"/>
                      <a:pt x="321" y="494"/>
                      <a:pt x="339" y="543"/>
                    </a:cubicBezTo>
                    <a:cubicBezTo>
                      <a:pt x="349" y="567"/>
                      <a:pt x="418" y="574"/>
                      <a:pt x="487" y="574"/>
                    </a:cubicBezTo>
                    <a:cubicBezTo>
                      <a:pt x="558" y="574"/>
                      <a:pt x="629" y="567"/>
                      <a:pt x="629" y="567"/>
                    </a:cubicBezTo>
                    <a:lnTo>
                      <a:pt x="585" y="389"/>
                    </a:lnTo>
                    <a:cubicBezTo>
                      <a:pt x="563" y="336"/>
                      <a:pt x="543" y="281"/>
                      <a:pt x="526" y="226"/>
                    </a:cubicBezTo>
                    <a:cubicBezTo>
                      <a:pt x="528" y="209"/>
                      <a:pt x="477" y="0"/>
                      <a:pt x="477" y="0"/>
                    </a:cubicBez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9" name="Google Shape;1650;p56">
                <a:extLst>
                  <a:ext uri="{FF2B5EF4-FFF2-40B4-BE49-F238E27FC236}">
                    <a16:creationId xmlns:a16="http://schemas.microsoft.com/office/drawing/2014/main" id="{6136654B-92A9-4195-B29D-F5A2434A0CF4}"/>
                  </a:ext>
                </a:extLst>
              </p:cNvPr>
              <p:cNvSpPr/>
              <p:nvPr/>
            </p:nvSpPr>
            <p:spPr>
              <a:xfrm>
                <a:off x="7482125" y="3270992"/>
                <a:ext cx="597743" cy="192180"/>
              </a:xfrm>
              <a:custGeom>
                <a:avLst/>
                <a:gdLst/>
                <a:ahLst/>
                <a:cxnLst/>
                <a:rect l="l" t="t" r="r" b="b"/>
                <a:pathLst>
                  <a:path w="5356" h="1722" extrusionOk="0">
                    <a:moveTo>
                      <a:pt x="55" y="0"/>
                    </a:moveTo>
                    <a:cubicBezTo>
                      <a:pt x="27" y="0"/>
                      <a:pt x="1" y="22"/>
                      <a:pt x="11" y="56"/>
                    </a:cubicBezTo>
                    <a:lnTo>
                      <a:pt x="9" y="56"/>
                    </a:lnTo>
                    <a:cubicBezTo>
                      <a:pt x="205" y="761"/>
                      <a:pt x="877" y="1194"/>
                      <a:pt x="1575" y="1288"/>
                    </a:cubicBezTo>
                    <a:cubicBezTo>
                      <a:pt x="1701" y="1306"/>
                      <a:pt x="1828" y="1314"/>
                      <a:pt x="1954" y="1314"/>
                    </a:cubicBezTo>
                    <a:cubicBezTo>
                      <a:pt x="2247" y="1314"/>
                      <a:pt x="2539" y="1270"/>
                      <a:pt x="2822" y="1198"/>
                    </a:cubicBezTo>
                    <a:cubicBezTo>
                      <a:pt x="3260" y="1088"/>
                      <a:pt x="3689" y="917"/>
                      <a:pt x="4147" y="917"/>
                    </a:cubicBezTo>
                    <a:cubicBezTo>
                      <a:pt x="4156" y="917"/>
                      <a:pt x="4165" y="917"/>
                      <a:pt x="4173" y="917"/>
                    </a:cubicBezTo>
                    <a:cubicBezTo>
                      <a:pt x="4641" y="926"/>
                      <a:pt x="5137" y="1172"/>
                      <a:pt x="5219" y="1675"/>
                    </a:cubicBezTo>
                    <a:cubicBezTo>
                      <a:pt x="5224" y="1707"/>
                      <a:pt x="5253" y="1722"/>
                      <a:pt x="5282" y="1722"/>
                    </a:cubicBezTo>
                    <a:cubicBezTo>
                      <a:pt x="5318" y="1722"/>
                      <a:pt x="5355" y="1698"/>
                      <a:pt x="5350" y="1657"/>
                    </a:cubicBezTo>
                    <a:cubicBezTo>
                      <a:pt x="5315" y="1330"/>
                      <a:pt x="5104" y="1062"/>
                      <a:pt x="4812" y="915"/>
                    </a:cubicBezTo>
                    <a:cubicBezTo>
                      <a:pt x="4619" y="816"/>
                      <a:pt x="4405" y="778"/>
                      <a:pt x="4189" y="778"/>
                    </a:cubicBezTo>
                    <a:cubicBezTo>
                      <a:pt x="4002" y="778"/>
                      <a:pt x="3814" y="806"/>
                      <a:pt x="3635" y="847"/>
                    </a:cubicBezTo>
                    <a:cubicBezTo>
                      <a:pt x="3176" y="950"/>
                      <a:pt x="2737" y="1123"/>
                      <a:pt x="2265" y="1167"/>
                    </a:cubicBezTo>
                    <a:cubicBezTo>
                      <a:pt x="2169" y="1176"/>
                      <a:pt x="2071" y="1181"/>
                      <a:pt x="1974" y="1181"/>
                    </a:cubicBezTo>
                    <a:cubicBezTo>
                      <a:pt x="1627" y="1181"/>
                      <a:pt x="1279" y="1119"/>
                      <a:pt x="969" y="961"/>
                    </a:cubicBezTo>
                    <a:cubicBezTo>
                      <a:pt x="578" y="765"/>
                      <a:pt x="255" y="447"/>
                      <a:pt x="99" y="32"/>
                    </a:cubicBezTo>
                    <a:cubicBezTo>
                      <a:pt x="91" y="10"/>
                      <a:pt x="73" y="0"/>
                      <a:pt x="55" y="0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10" name="Google Shape;1651;p56">
                <a:extLst>
                  <a:ext uri="{FF2B5EF4-FFF2-40B4-BE49-F238E27FC236}">
                    <a16:creationId xmlns:a16="http://schemas.microsoft.com/office/drawing/2014/main" id="{AB8E8E9D-BA2E-4463-84E6-F353E9AB5E4D}"/>
                  </a:ext>
                </a:extLst>
              </p:cNvPr>
              <p:cNvSpPr/>
              <p:nvPr/>
            </p:nvSpPr>
            <p:spPr>
              <a:xfrm>
                <a:off x="7358916" y="2962523"/>
                <a:ext cx="303224" cy="321862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884" extrusionOk="0">
                    <a:moveTo>
                      <a:pt x="2667" y="1"/>
                    </a:moveTo>
                    <a:cubicBezTo>
                      <a:pt x="2658" y="1"/>
                      <a:pt x="2649" y="7"/>
                      <a:pt x="2651" y="20"/>
                    </a:cubicBezTo>
                    <a:cubicBezTo>
                      <a:pt x="2672" y="308"/>
                      <a:pt x="2640" y="613"/>
                      <a:pt x="2477" y="861"/>
                    </a:cubicBezTo>
                    <a:cubicBezTo>
                      <a:pt x="2448" y="903"/>
                      <a:pt x="2409" y="938"/>
                      <a:pt x="2383" y="980"/>
                    </a:cubicBezTo>
                    <a:cubicBezTo>
                      <a:pt x="2308" y="1092"/>
                      <a:pt x="2275" y="1219"/>
                      <a:pt x="2183" y="1327"/>
                    </a:cubicBezTo>
                    <a:cubicBezTo>
                      <a:pt x="1963" y="1584"/>
                      <a:pt x="1673" y="1766"/>
                      <a:pt x="1416" y="1983"/>
                    </a:cubicBezTo>
                    <a:cubicBezTo>
                      <a:pt x="1302" y="2080"/>
                      <a:pt x="1194" y="2190"/>
                      <a:pt x="1142" y="2332"/>
                    </a:cubicBezTo>
                    <a:cubicBezTo>
                      <a:pt x="1130" y="2365"/>
                      <a:pt x="1121" y="2398"/>
                      <a:pt x="1115" y="2432"/>
                    </a:cubicBezTo>
                    <a:lnTo>
                      <a:pt x="1115" y="2432"/>
                    </a:lnTo>
                    <a:cubicBezTo>
                      <a:pt x="769" y="1667"/>
                      <a:pt x="0" y="958"/>
                      <a:pt x="507" y="114"/>
                    </a:cubicBezTo>
                    <a:cubicBezTo>
                      <a:pt x="528" y="78"/>
                      <a:pt x="494" y="37"/>
                      <a:pt x="460" y="37"/>
                    </a:cubicBezTo>
                    <a:cubicBezTo>
                      <a:pt x="449" y="37"/>
                      <a:pt x="437" y="42"/>
                      <a:pt x="428" y="53"/>
                    </a:cubicBezTo>
                    <a:lnTo>
                      <a:pt x="430" y="51"/>
                    </a:lnTo>
                    <a:lnTo>
                      <a:pt x="430" y="51"/>
                    </a:lnTo>
                    <a:cubicBezTo>
                      <a:pt x="121" y="393"/>
                      <a:pt x="213" y="938"/>
                      <a:pt x="382" y="1322"/>
                    </a:cubicBezTo>
                    <a:cubicBezTo>
                      <a:pt x="603" y="1827"/>
                      <a:pt x="1001" y="2247"/>
                      <a:pt x="1130" y="2793"/>
                    </a:cubicBezTo>
                    <a:lnTo>
                      <a:pt x="1130" y="2793"/>
                    </a:lnTo>
                    <a:cubicBezTo>
                      <a:pt x="1133" y="2810"/>
                      <a:pt x="1136" y="2827"/>
                      <a:pt x="1140" y="2844"/>
                    </a:cubicBezTo>
                    <a:lnTo>
                      <a:pt x="1142" y="2844"/>
                    </a:lnTo>
                    <a:lnTo>
                      <a:pt x="1142" y="2844"/>
                    </a:lnTo>
                    <a:cubicBezTo>
                      <a:pt x="1142" y="2844"/>
                      <a:pt x="1142" y="2844"/>
                      <a:pt x="1142" y="2844"/>
                    </a:cubicBezTo>
                    <a:cubicBezTo>
                      <a:pt x="1148" y="2871"/>
                      <a:pt x="1168" y="2883"/>
                      <a:pt x="1189" y="2883"/>
                    </a:cubicBezTo>
                    <a:cubicBezTo>
                      <a:pt x="1220" y="2883"/>
                      <a:pt x="1254" y="2857"/>
                      <a:pt x="1247" y="2816"/>
                    </a:cubicBezTo>
                    <a:cubicBezTo>
                      <a:pt x="1203" y="2578"/>
                      <a:pt x="1199" y="2365"/>
                      <a:pt x="1366" y="2172"/>
                    </a:cubicBezTo>
                    <a:cubicBezTo>
                      <a:pt x="1473" y="2049"/>
                      <a:pt x="1610" y="1950"/>
                      <a:pt x="1735" y="1849"/>
                    </a:cubicBezTo>
                    <a:cubicBezTo>
                      <a:pt x="1987" y="1645"/>
                      <a:pt x="2233" y="1430"/>
                      <a:pt x="2374" y="1131"/>
                    </a:cubicBezTo>
                    <a:cubicBezTo>
                      <a:pt x="2394" y="1078"/>
                      <a:pt x="2420" y="1026"/>
                      <a:pt x="2453" y="977"/>
                    </a:cubicBezTo>
                    <a:cubicBezTo>
                      <a:pt x="2495" y="925"/>
                      <a:pt x="2532" y="868"/>
                      <a:pt x="2563" y="806"/>
                    </a:cubicBezTo>
                    <a:cubicBezTo>
                      <a:pt x="2688" y="562"/>
                      <a:pt x="2716" y="290"/>
                      <a:pt x="2688" y="20"/>
                    </a:cubicBezTo>
                    <a:cubicBezTo>
                      <a:pt x="2687" y="8"/>
                      <a:pt x="2676" y="1"/>
                      <a:pt x="2667" y="1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sp>
          <p:nvSpPr>
            <p:cNvPr id="665" name="Google Shape;1652;p56">
              <a:extLst>
                <a:ext uri="{FF2B5EF4-FFF2-40B4-BE49-F238E27FC236}">
                  <a16:creationId xmlns:a16="http://schemas.microsoft.com/office/drawing/2014/main" id="{63908E06-4B40-4965-BC52-024EE9FD93B6}"/>
                </a:ext>
              </a:extLst>
            </p:cNvPr>
            <p:cNvSpPr/>
            <p:nvPr/>
          </p:nvSpPr>
          <p:spPr>
            <a:xfrm>
              <a:off x="4391262" y="1934316"/>
              <a:ext cx="187939" cy="260034"/>
            </a:xfrm>
            <a:custGeom>
              <a:avLst/>
              <a:gdLst/>
              <a:ahLst/>
              <a:cxnLst/>
              <a:rect l="l" t="t" r="r" b="b"/>
              <a:pathLst>
                <a:path w="1684" h="2330" extrusionOk="0">
                  <a:moveTo>
                    <a:pt x="1189" y="1"/>
                  </a:moveTo>
                  <a:cubicBezTo>
                    <a:pt x="1187" y="1"/>
                    <a:pt x="1184" y="1"/>
                    <a:pt x="1182" y="2"/>
                  </a:cubicBezTo>
                  <a:cubicBezTo>
                    <a:pt x="945" y="92"/>
                    <a:pt x="714" y="200"/>
                    <a:pt x="490" y="320"/>
                  </a:cubicBezTo>
                  <a:cubicBezTo>
                    <a:pt x="400" y="371"/>
                    <a:pt x="97" y="498"/>
                    <a:pt x="67" y="591"/>
                  </a:cubicBezTo>
                  <a:cubicBezTo>
                    <a:pt x="29" y="696"/>
                    <a:pt x="102" y="786"/>
                    <a:pt x="152" y="874"/>
                  </a:cubicBezTo>
                  <a:cubicBezTo>
                    <a:pt x="286" y="1109"/>
                    <a:pt x="427" y="1309"/>
                    <a:pt x="515" y="1546"/>
                  </a:cubicBezTo>
                  <a:cubicBezTo>
                    <a:pt x="491" y="1541"/>
                    <a:pt x="467" y="1539"/>
                    <a:pt x="443" y="1539"/>
                  </a:cubicBezTo>
                  <a:cubicBezTo>
                    <a:pt x="400" y="1539"/>
                    <a:pt x="356" y="1546"/>
                    <a:pt x="315" y="1559"/>
                  </a:cubicBezTo>
                  <a:cubicBezTo>
                    <a:pt x="128" y="1623"/>
                    <a:pt x="3" y="1796"/>
                    <a:pt x="1" y="1992"/>
                  </a:cubicBezTo>
                  <a:cubicBezTo>
                    <a:pt x="1" y="2145"/>
                    <a:pt x="120" y="2330"/>
                    <a:pt x="288" y="2330"/>
                  </a:cubicBezTo>
                  <a:cubicBezTo>
                    <a:pt x="289" y="2330"/>
                    <a:pt x="290" y="2330"/>
                    <a:pt x="291" y="2330"/>
                  </a:cubicBezTo>
                  <a:cubicBezTo>
                    <a:pt x="321" y="2328"/>
                    <a:pt x="350" y="2312"/>
                    <a:pt x="365" y="2284"/>
                  </a:cubicBezTo>
                  <a:cubicBezTo>
                    <a:pt x="379" y="2285"/>
                    <a:pt x="393" y="2286"/>
                    <a:pt x="407" y="2286"/>
                  </a:cubicBezTo>
                  <a:cubicBezTo>
                    <a:pt x="476" y="2286"/>
                    <a:pt x="544" y="2268"/>
                    <a:pt x="605" y="2233"/>
                  </a:cubicBezTo>
                  <a:cubicBezTo>
                    <a:pt x="769" y="2137"/>
                    <a:pt x="868" y="1930"/>
                    <a:pt x="785" y="1750"/>
                  </a:cubicBezTo>
                  <a:cubicBezTo>
                    <a:pt x="769" y="1722"/>
                    <a:pt x="752" y="1695"/>
                    <a:pt x="732" y="1671"/>
                  </a:cubicBezTo>
                  <a:cubicBezTo>
                    <a:pt x="706" y="1471"/>
                    <a:pt x="618" y="1287"/>
                    <a:pt x="508" y="1109"/>
                  </a:cubicBezTo>
                  <a:cubicBezTo>
                    <a:pt x="447" y="1010"/>
                    <a:pt x="220" y="799"/>
                    <a:pt x="212" y="689"/>
                  </a:cubicBezTo>
                  <a:cubicBezTo>
                    <a:pt x="196" y="490"/>
                    <a:pt x="427" y="395"/>
                    <a:pt x="563" y="318"/>
                  </a:cubicBezTo>
                  <a:cubicBezTo>
                    <a:pt x="641" y="274"/>
                    <a:pt x="951" y="79"/>
                    <a:pt x="1051" y="79"/>
                  </a:cubicBezTo>
                  <a:cubicBezTo>
                    <a:pt x="1061" y="79"/>
                    <a:pt x="1069" y="81"/>
                    <a:pt x="1075" y="86"/>
                  </a:cubicBezTo>
                  <a:cubicBezTo>
                    <a:pt x="1182" y="178"/>
                    <a:pt x="1075" y="424"/>
                    <a:pt x="1057" y="551"/>
                  </a:cubicBezTo>
                  <a:cubicBezTo>
                    <a:pt x="1013" y="852"/>
                    <a:pt x="1009" y="1153"/>
                    <a:pt x="998" y="1454"/>
                  </a:cubicBezTo>
                  <a:cubicBezTo>
                    <a:pt x="980" y="1509"/>
                    <a:pt x="991" y="1566"/>
                    <a:pt x="1022" y="1612"/>
                  </a:cubicBezTo>
                  <a:cubicBezTo>
                    <a:pt x="1078" y="1688"/>
                    <a:pt x="1158" y="1721"/>
                    <a:pt x="1242" y="1721"/>
                  </a:cubicBezTo>
                  <a:cubicBezTo>
                    <a:pt x="1451" y="1721"/>
                    <a:pt x="1684" y="1519"/>
                    <a:pt x="1626" y="1298"/>
                  </a:cubicBezTo>
                  <a:cubicBezTo>
                    <a:pt x="1592" y="1178"/>
                    <a:pt x="1483" y="1097"/>
                    <a:pt x="1362" y="1097"/>
                  </a:cubicBezTo>
                  <a:cubicBezTo>
                    <a:pt x="1347" y="1097"/>
                    <a:pt x="1333" y="1098"/>
                    <a:pt x="1318" y="1100"/>
                  </a:cubicBezTo>
                  <a:cubicBezTo>
                    <a:pt x="1215" y="1118"/>
                    <a:pt x="1141" y="1197"/>
                    <a:pt x="1086" y="1287"/>
                  </a:cubicBezTo>
                  <a:cubicBezTo>
                    <a:pt x="1077" y="865"/>
                    <a:pt x="1145" y="450"/>
                    <a:pt x="1211" y="33"/>
                  </a:cubicBezTo>
                  <a:cubicBezTo>
                    <a:pt x="1213" y="19"/>
                    <a:pt x="1203" y="1"/>
                    <a:pt x="11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66" name="Google Shape;1653;p56">
              <a:extLst>
                <a:ext uri="{FF2B5EF4-FFF2-40B4-BE49-F238E27FC236}">
                  <a16:creationId xmlns:a16="http://schemas.microsoft.com/office/drawing/2014/main" id="{6CB7EA68-EFF5-4801-AC99-818D41A5A72C}"/>
                </a:ext>
              </a:extLst>
            </p:cNvPr>
            <p:cNvSpPr/>
            <p:nvPr/>
          </p:nvSpPr>
          <p:spPr>
            <a:xfrm>
              <a:off x="4725511" y="1991679"/>
              <a:ext cx="73434" cy="170082"/>
            </a:xfrm>
            <a:custGeom>
              <a:avLst/>
              <a:gdLst/>
              <a:ahLst/>
              <a:cxnLst/>
              <a:rect l="l" t="t" r="r" b="b"/>
              <a:pathLst>
                <a:path w="658" h="1524" extrusionOk="0">
                  <a:moveTo>
                    <a:pt x="403" y="0"/>
                  </a:moveTo>
                  <a:cubicBezTo>
                    <a:pt x="379" y="0"/>
                    <a:pt x="354" y="19"/>
                    <a:pt x="353" y="46"/>
                  </a:cubicBezTo>
                  <a:cubicBezTo>
                    <a:pt x="335" y="406"/>
                    <a:pt x="322" y="766"/>
                    <a:pt x="289" y="1124"/>
                  </a:cubicBezTo>
                  <a:cubicBezTo>
                    <a:pt x="263" y="1112"/>
                    <a:pt x="236" y="1106"/>
                    <a:pt x="209" y="1106"/>
                  </a:cubicBezTo>
                  <a:cubicBezTo>
                    <a:pt x="125" y="1106"/>
                    <a:pt x="47" y="1166"/>
                    <a:pt x="25" y="1278"/>
                  </a:cubicBezTo>
                  <a:cubicBezTo>
                    <a:pt x="0" y="1412"/>
                    <a:pt x="97" y="1523"/>
                    <a:pt x="208" y="1523"/>
                  </a:cubicBezTo>
                  <a:cubicBezTo>
                    <a:pt x="253" y="1523"/>
                    <a:pt x="301" y="1505"/>
                    <a:pt x="344" y="1462"/>
                  </a:cubicBezTo>
                  <a:cubicBezTo>
                    <a:pt x="408" y="1399"/>
                    <a:pt x="423" y="1280"/>
                    <a:pt x="377" y="1208"/>
                  </a:cubicBezTo>
                  <a:cubicBezTo>
                    <a:pt x="383" y="887"/>
                    <a:pt x="408" y="566"/>
                    <a:pt x="430" y="244"/>
                  </a:cubicBezTo>
                  <a:cubicBezTo>
                    <a:pt x="480" y="371"/>
                    <a:pt x="526" y="496"/>
                    <a:pt x="579" y="621"/>
                  </a:cubicBezTo>
                  <a:cubicBezTo>
                    <a:pt x="585" y="636"/>
                    <a:pt x="596" y="642"/>
                    <a:pt x="607" y="642"/>
                  </a:cubicBezTo>
                  <a:cubicBezTo>
                    <a:pt x="631" y="642"/>
                    <a:pt x="657" y="618"/>
                    <a:pt x="651" y="588"/>
                  </a:cubicBezTo>
                  <a:cubicBezTo>
                    <a:pt x="610" y="388"/>
                    <a:pt x="528" y="204"/>
                    <a:pt x="438" y="22"/>
                  </a:cubicBezTo>
                  <a:cubicBezTo>
                    <a:pt x="430" y="6"/>
                    <a:pt x="417" y="0"/>
                    <a:pt x="4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</p:grpSp>
      <p:sp>
        <p:nvSpPr>
          <p:cNvPr id="711" name="Google Shape;1740;p56">
            <a:extLst>
              <a:ext uri="{FF2B5EF4-FFF2-40B4-BE49-F238E27FC236}">
                <a16:creationId xmlns:a16="http://schemas.microsoft.com/office/drawing/2014/main" id="{90F25B8F-3065-40B7-9741-DFE7F7314DAB}"/>
              </a:ext>
            </a:extLst>
          </p:cNvPr>
          <p:cNvSpPr/>
          <p:nvPr userDrawn="1"/>
        </p:nvSpPr>
        <p:spPr>
          <a:xfrm>
            <a:off x="983362" y="3820993"/>
            <a:ext cx="2569982" cy="1001407"/>
          </a:xfrm>
          <a:custGeom>
            <a:avLst/>
            <a:gdLst/>
            <a:ahLst/>
            <a:cxnLst/>
            <a:rect l="l" t="t" r="r" b="b"/>
            <a:pathLst>
              <a:path w="105692" h="59114" extrusionOk="0">
                <a:moveTo>
                  <a:pt x="0" y="23344"/>
                </a:moveTo>
                <a:cubicBezTo>
                  <a:pt x="0" y="42086"/>
                  <a:pt x="38082" y="61231"/>
                  <a:pt x="50794" y="47458"/>
                </a:cubicBezTo>
                <a:cubicBezTo>
                  <a:pt x="53327" y="44713"/>
                  <a:pt x="51258" y="37865"/>
                  <a:pt x="47715" y="36684"/>
                </a:cubicBezTo>
                <a:cubicBezTo>
                  <a:pt x="42661" y="34999"/>
                  <a:pt x="35088" y="37115"/>
                  <a:pt x="32580" y="41815"/>
                </a:cubicBezTo>
                <a:cubicBezTo>
                  <a:pt x="29070" y="48394"/>
                  <a:pt x="39820" y="57692"/>
                  <a:pt x="47202" y="58746"/>
                </a:cubicBezTo>
                <a:cubicBezTo>
                  <a:pt x="59984" y="60571"/>
                  <a:pt x="75781" y="55335"/>
                  <a:pt x="83374" y="44893"/>
                </a:cubicBezTo>
                <a:cubicBezTo>
                  <a:pt x="88778" y="37462"/>
                  <a:pt x="86681" y="26658"/>
                  <a:pt x="90300" y="18213"/>
                </a:cubicBezTo>
                <a:cubicBezTo>
                  <a:pt x="93431" y="10907"/>
                  <a:pt x="99077" y="4407"/>
                  <a:pt x="105692" y="0"/>
                </a:cubicBezTo>
              </a:path>
            </a:pathLst>
          </a:custGeom>
          <a:noFill/>
          <a:ln w="9525" cap="flat" cmpd="sng">
            <a:solidFill>
              <a:srgbClr val="FD8860"/>
            </a:solidFill>
            <a:prstDash val="dash"/>
            <a:round/>
            <a:headEnd type="none" w="med" len="med"/>
            <a:tailEnd type="none" w="med" len="med"/>
          </a:ln>
        </p:spPr>
      </p:sp>
      <p:grpSp>
        <p:nvGrpSpPr>
          <p:cNvPr id="342" name="Gruppieren 341">
            <a:extLst>
              <a:ext uri="{FF2B5EF4-FFF2-40B4-BE49-F238E27FC236}">
                <a16:creationId xmlns:a16="http://schemas.microsoft.com/office/drawing/2014/main" id="{9FA1A966-2098-4991-A3D0-38E11983E476}"/>
              </a:ext>
            </a:extLst>
          </p:cNvPr>
          <p:cNvGrpSpPr/>
          <p:nvPr userDrawn="1"/>
        </p:nvGrpSpPr>
        <p:grpSpPr>
          <a:xfrm>
            <a:off x="5616984" y="8050875"/>
            <a:ext cx="1703284" cy="2291028"/>
            <a:chOff x="1163844" y="1989849"/>
            <a:chExt cx="2123056" cy="2612946"/>
          </a:xfrm>
        </p:grpSpPr>
        <p:grpSp>
          <p:nvGrpSpPr>
            <p:cNvPr id="343" name="Google Shape;7020;p50">
              <a:extLst>
                <a:ext uri="{FF2B5EF4-FFF2-40B4-BE49-F238E27FC236}">
                  <a16:creationId xmlns:a16="http://schemas.microsoft.com/office/drawing/2014/main" id="{6285FF71-57F1-4477-9270-6667CA49C9CF}"/>
                </a:ext>
              </a:extLst>
            </p:cNvPr>
            <p:cNvGrpSpPr/>
            <p:nvPr/>
          </p:nvGrpSpPr>
          <p:grpSpPr>
            <a:xfrm>
              <a:off x="1163844" y="2173774"/>
              <a:ext cx="1301636" cy="2429021"/>
              <a:chOff x="1163844" y="2173774"/>
              <a:chExt cx="1301636" cy="2429021"/>
            </a:xfrm>
          </p:grpSpPr>
          <p:sp>
            <p:nvSpPr>
              <p:cNvPr id="473" name="Google Shape;7021;p50">
                <a:extLst>
                  <a:ext uri="{FF2B5EF4-FFF2-40B4-BE49-F238E27FC236}">
                    <a16:creationId xmlns:a16="http://schemas.microsoft.com/office/drawing/2014/main" id="{D01A13F4-5722-46E4-9F07-EF4A7821280C}"/>
                  </a:ext>
                </a:extLst>
              </p:cNvPr>
              <p:cNvSpPr/>
              <p:nvPr/>
            </p:nvSpPr>
            <p:spPr>
              <a:xfrm>
                <a:off x="2272140" y="3266769"/>
                <a:ext cx="70218" cy="1294641"/>
              </a:xfrm>
              <a:custGeom>
                <a:avLst/>
                <a:gdLst/>
                <a:ahLst/>
                <a:cxnLst/>
                <a:rect l="l" t="t" r="r" b="b"/>
                <a:pathLst>
                  <a:path w="1744" h="32157" extrusionOk="0">
                    <a:moveTo>
                      <a:pt x="462" y="0"/>
                    </a:moveTo>
                    <a:lnTo>
                      <a:pt x="0" y="32157"/>
                    </a:lnTo>
                    <a:lnTo>
                      <a:pt x="462" y="32157"/>
                    </a:lnTo>
                    <a:lnTo>
                      <a:pt x="174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74" name="Google Shape;7022;p50">
                <a:extLst>
                  <a:ext uri="{FF2B5EF4-FFF2-40B4-BE49-F238E27FC236}">
                    <a16:creationId xmlns:a16="http://schemas.microsoft.com/office/drawing/2014/main" id="{AAE2D3F1-9506-494D-B7C4-2372DD9D13B8}"/>
                  </a:ext>
                </a:extLst>
              </p:cNvPr>
              <p:cNvSpPr/>
              <p:nvPr/>
            </p:nvSpPr>
            <p:spPr>
              <a:xfrm>
                <a:off x="1245015" y="4464491"/>
                <a:ext cx="257318" cy="125933"/>
              </a:xfrm>
              <a:custGeom>
                <a:avLst/>
                <a:gdLst/>
                <a:ahLst/>
                <a:cxnLst/>
                <a:rect l="l" t="t" r="r" b="b"/>
                <a:pathLst>
                  <a:path w="6391" h="3128" extrusionOk="0">
                    <a:moveTo>
                      <a:pt x="1163" y="0"/>
                    </a:moveTo>
                    <a:lnTo>
                      <a:pt x="718" y="137"/>
                    </a:lnTo>
                    <a:lnTo>
                      <a:pt x="889" y="615"/>
                    </a:lnTo>
                    <a:cubicBezTo>
                      <a:pt x="1" y="1743"/>
                      <a:pt x="103" y="3042"/>
                      <a:pt x="103" y="3042"/>
                    </a:cubicBezTo>
                    <a:lnTo>
                      <a:pt x="6220" y="3127"/>
                    </a:lnTo>
                    <a:cubicBezTo>
                      <a:pt x="6391" y="2410"/>
                      <a:pt x="5537" y="2256"/>
                      <a:pt x="4785" y="1931"/>
                    </a:cubicBezTo>
                    <a:cubicBezTo>
                      <a:pt x="4016" y="1606"/>
                      <a:pt x="3247" y="1179"/>
                      <a:pt x="3247" y="1179"/>
                    </a:cubicBezTo>
                    <a:lnTo>
                      <a:pt x="2940" y="701"/>
                    </a:lnTo>
                    <a:lnTo>
                      <a:pt x="2512" y="564"/>
                    </a:lnTo>
                    <a:lnTo>
                      <a:pt x="1931" y="513"/>
                    </a:lnTo>
                    <a:lnTo>
                      <a:pt x="116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75" name="Google Shape;7023;p50">
                <a:extLst>
                  <a:ext uri="{FF2B5EF4-FFF2-40B4-BE49-F238E27FC236}">
                    <a16:creationId xmlns:a16="http://schemas.microsoft.com/office/drawing/2014/main" id="{6B533E84-61AE-489B-95BF-EA8C558CEDBF}"/>
                  </a:ext>
                </a:extLst>
              </p:cNvPr>
              <p:cNvSpPr/>
              <p:nvPr/>
            </p:nvSpPr>
            <p:spPr>
              <a:xfrm>
                <a:off x="1309678" y="4456237"/>
                <a:ext cx="153883" cy="112124"/>
              </a:xfrm>
              <a:custGeom>
                <a:avLst/>
                <a:gdLst/>
                <a:ahLst/>
                <a:cxnLst/>
                <a:rect l="l" t="t" r="r" b="b"/>
                <a:pathLst>
                  <a:path w="3822" h="2785" extrusionOk="0">
                    <a:moveTo>
                      <a:pt x="1" y="0"/>
                    </a:moveTo>
                    <a:cubicBezTo>
                      <a:pt x="189" y="1248"/>
                      <a:pt x="2700" y="2666"/>
                      <a:pt x="3179" y="2768"/>
                    </a:cubicBezTo>
                    <a:cubicBezTo>
                      <a:pt x="3233" y="2779"/>
                      <a:pt x="3283" y="2785"/>
                      <a:pt x="3329" y="2785"/>
                    </a:cubicBezTo>
                    <a:cubicBezTo>
                      <a:pt x="3708" y="2785"/>
                      <a:pt x="3822" y="2440"/>
                      <a:pt x="3486" y="2273"/>
                    </a:cubicBezTo>
                    <a:cubicBezTo>
                      <a:pt x="3486" y="2273"/>
                      <a:pt x="2137" y="1641"/>
                      <a:pt x="1658" y="1060"/>
                    </a:cubicBezTo>
                    <a:cubicBezTo>
                      <a:pt x="1197" y="479"/>
                      <a:pt x="1231" y="0"/>
                      <a:pt x="12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76" name="Google Shape;7024;p50">
                <a:extLst>
                  <a:ext uri="{FF2B5EF4-FFF2-40B4-BE49-F238E27FC236}">
                    <a16:creationId xmlns:a16="http://schemas.microsoft.com/office/drawing/2014/main" id="{F1A30460-D806-4C32-90A9-AB745369F094}"/>
                  </a:ext>
                </a:extLst>
              </p:cNvPr>
              <p:cNvSpPr/>
              <p:nvPr/>
            </p:nvSpPr>
            <p:spPr>
              <a:xfrm>
                <a:off x="1244331" y="4586932"/>
                <a:ext cx="254580" cy="15862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394" extrusionOk="0">
                    <a:moveTo>
                      <a:pt x="120" y="1"/>
                    </a:moveTo>
                    <a:cubicBezTo>
                      <a:pt x="1" y="1"/>
                      <a:pt x="18" y="274"/>
                      <a:pt x="18" y="274"/>
                    </a:cubicBezTo>
                    <a:lnTo>
                      <a:pt x="6322" y="394"/>
                    </a:lnTo>
                    <a:cubicBezTo>
                      <a:pt x="6322" y="223"/>
                      <a:pt x="6254" y="1"/>
                      <a:pt x="625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77" name="Google Shape;7025;p50">
                <a:extLst>
                  <a:ext uri="{FF2B5EF4-FFF2-40B4-BE49-F238E27FC236}">
                    <a16:creationId xmlns:a16="http://schemas.microsoft.com/office/drawing/2014/main" id="{B063308B-FBE2-4645-B718-F66D1CC91935}"/>
                  </a:ext>
                </a:extLst>
              </p:cNvPr>
              <p:cNvSpPr/>
              <p:nvPr/>
            </p:nvSpPr>
            <p:spPr>
              <a:xfrm>
                <a:off x="1571795" y="4464491"/>
                <a:ext cx="257318" cy="125933"/>
              </a:xfrm>
              <a:custGeom>
                <a:avLst/>
                <a:gdLst/>
                <a:ahLst/>
                <a:cxnLst/>
                <a:rect l="l" t="t" r="r" b="b"/>
                <a:pathLst>
                  <a:path w="6391" h="3128" extrusionOk="0">
                    <a:moveTo>
                      <a:pt x="1162" y="0"/>
                    </a:moveTo>
                    <a:lnTo>
                      <a:pt x="718" y="137"/>
                    </a:lnTo>
                    <a:lnTo>
                      <a:pt x="889" y="615"/>
                    </a:lnTo>
                    <a:cubicBezTo>
                      <a:pt x="1" y="1743"/>
                      <a:pt x="103" y="3042"/>
                      <a:pt x="103" y="3042"/>
                    </a:cubicBezTo>
                    <a:lnTo>
                      <a:pt x="6220" y="3127"/>
                    </a:lnTo>
                    <a:cubicBezTo>
                      <a:pt x="6391" y="2410"/>
                      <a:pt x="5537" y="2256"/>
                      <a:pt x="4768" y="1931"/>
                    </a:cubicBezTo>
                    <a:cubicBezTo>
                      <a:pt x="4016" y="1606"/>
                      <a:pt x="3247" y="1179"/>
                      <a:pt x="3247" y="1179"/>
                    </a:cubicBezTo>
                    <a:lnTo>
                      <a:pt x="2939" y="701"/>
                    </a:lnTo>
                    <a:lnTo>
                      <a:pt x="2495" y="564"/>
                    </a:lnTo>
                    <a:lnTo>
                      <a:pt x="1931" y="513"/>
                    </a:lnTo>
                    <a:lnTo>
                      <a:pt x="1162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78" name="Google Shape;7026;p50">
                <a:extLst>
                  <a:ext uri="{FF2B5EF4-FFF2-40B4-BE49-F238E27FC236}">
                    <a16:creationId xmlns:a16="http://schemas.microsoft.com/office/drawing/2014/main" id="{22EF07DE-5CF4-44E4-AE37-B558E2068361}"/>
                  </a:ext>
                </a:extLst>
              </p:cNvPr>
              <p:cNvSpPr/>
              <p:nvPr/>
            </p:nvSpPr>
            <p:spPr>
              <a:xfrm>
                <a:off x="1636458" y="4456237"/>
                <a:ext cx="153803" cy="112124"/>
              </a:xfrm>
              <a:custGeom>
                <a:avLst/>
                <a:gdLst/>
                <a:ahLst/>
                <a:cxnLst/>
                <a:rect l="l" t="t" r="r" b="b"/>
                <a:pathLst>
                  <a:path w="3820" h="2785" extrusionOk="0">
                    <a:moveTo>
                      <a:pt x="1" y="0"/>
                    </a:moveTo>
                    <a:cubicBezTo>
                      <a:pt x="189" y="1248"/>
                      <a:pt x="2700" y="2666"/>
                      <a:pt x="3179" y="2768"/>
                    </a:cubicBezTo>
                    <a:cubicBezTo>
                      <a:pt x="3232" y="2779"/>
                      <a:pt x="3283" y="2785"/>
                      <a:pt x="3329" y="2785"/>
                    </a:cubicBezTo>
                    <a:cubicBezTo>
                      <a:pt x="3708" y="2785"/>
                      <a:pt x="3820" y="2440"/>
                      <a:pt x="3469" y="2273"/>
                    </a:cubicBezTo>
                    <a:cubicBezTo>
                      <a:pt x="3469" y="2273"/>
                      <a:pt x="2119" y="1641"/>
                      <a:pt x="1658" y="1060"/>
                    </a:cubicBezTo>
                    <a:cubicBezTo>
                      <a:pt x="1197" y="479"/>
                      <a:pt x="1231" y="0"/>
                      <a:pt x="12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79" name="Google Shape;7027;p50">
                <a:extLst>
                  <a:ext uri="{FF2B5EF4-FFF2-40B4-BE49-F238E27FC236}">
                    <a16:creationId xmlns:a16="http://schemas.microsoft.com/office/drawing/2014/main" id="{EBD87AD1-0AE1-40CD-B93F-5866A6388DA0}"/>
                  </a:ext>
                </a:extLst>
              </p:cNvPr>
              <p:cNvSpPr/>
              <p:nvPr/>
            </p:nvSpPr>
            <p:spPr>
              <a:xfrm>
                <a:off x="1571110" y="4586932"/>
                <a:ext cx="254580" cy="15862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394" extrusionOk="0">
                    <a:moveTo>
                      <a:pt x="120" y="1"/>
                    </a:moveTo>
                    <a:cubicBezTo>
                      <a:pt x="1" y="1"/>
                      <a:pt x="18" y="274"/>
                      <a:pt x="18" y="274"/>
                    </a:cubicBezTo>
                    <a:lnTo>
                      <a:pt x="6322" y="394"/>
                    </a:lnTo>
                    <a:cubicBezTo>
                      <a:pt x="6322" y="223"/>
                      <a:pt x="6254" y="1"/>
                      <a:pt x="625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80" name="Google Shape;7028;p50">
                <a:extLst>
                  <a:ext uri="{FF2B5EF4-FFF2-40B4-BE49-F238E27FC236}">
                    <a16:creationId xmlns:a16="http://schemas.microsoft.com/office/drawing/2014/main" id="{24E37326-D6DE-4C53-B4D2-D78CD2A03BC6}"/>
                  </a:ext>
                </a:extLst>
              </p:cNvPr>
              <p:cNvSpPr/>
              <p:nvPr/>
            </p:nvSpPr>
            <p:spPr>
              <a:xfrm>
                <a:off x="1163844" y="3253966"/>
                <a:ext cx="642590" cy="1237270"/>
              </a:xfrm>
              <a:custGeom>
                <a:avLst/>
                <a:gdLst/>
                <a:ahLst/>
                <a:cxnLst/>
                <a:rect l="l" t="t" r="r" b="b"/>
                <a:pathLst>
                  <a:path w="15960" h="30732" extrusionOk="0">
                    <a:moveTo>
                      <a:pt x="13097" y="0"/>
                    </a:moveTo>
                    <a:cubicBezTo>
                      <a:pt x="10083" y="0"/>
                      <a:pt x="5434" y="1531"/>
                      <a:pt x="5434" y="1531"/>
                    </a:cubicBezTo>
                    <a:cubicBezTo>
                      <a:pt x="0" y="11646"/>
                      <a:pt x="1060" y="27725"/>
                      <a:pt x="1658" y="30732"/>
                    </a:cubicBezTo>
                    <a:lnTo>
                      <a:pt x="15600" y="30732"/>
                    </a:lnTo>
                    <a:cubicBezTo>
                      <a:pt x="15600" y="30732"/>
                      <a:pt x="15959" y="4146"/>
                      <a:pt x="15600" y="1224"/>
                    </a:cubicBezTo>
                    <a:cubicBezTo>
                      <a:pt x="15488" y="314"/>
                      <a:pt x="14460" y="0"/>
                      <a:pt x="1309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81" name="Google Shape;7029;p50">
                <a:extLst>
                  <a:ext uri="{FF2B5EF4-FFF2-40B4-BE49-F238E27FC236}">
                    <a16:creationId xmlns:a16="http://schemas.microsoft.com/office/drawing/2014/main" id="{1D086537-7CAA-49C3-8D74-924F7C704F26}"/>
                  </a:ext>
                </a:extLst>
              </p:cNvPr>
              <p:cNvSpPr/>
              <p:nvPr/>
            </p:nvSpPr>
            <p:spPr>
              <a:xfrm>
                <a:off x="1334441" y="3286015"/>
                <a:ext cx="460281" cy="151579"/>
              </a:xfrm>
              <a:custGeom>
                <a:avLst/>
                <a:gdLst/>
                <a:ahLst/>
                <a:cxnLst/>
                <a:rect l="l" t="t" r="r" b="b"/>
                <a:pathLst>
                  <a:path w="11432" h="3765" extrusionOk="0">
                    <a:moveTo>
                      <a:pt x="2533" y="1"/>
                    </a:moveTo>
                    <a:cubicBezTo>
                      <a:pt x="2416" y="1"/>
                      <a:pt x="2318" y="6"/>
                      <a:pt x="2239" y="18"/>
                    </a:cubicBezTo>
                    <a:cubicBezTo>
                      <a:pt x="872" y="223"/>
                      <a:pt x="1" y="3264"/>
                      <a:pt x="1" y="3264"/>
                    </a:cubicBezTo>
                    <a:cubicBezTo>
                      <a:pt x="1" y="3264"/>
                      <a:pt x="2021" y="3765"/>
                      <a:pt x="4491" y="3765"/>
                    </a:cubicBezTo>
                    <a:cubicBezTo>
                      <a:pt x="6850" y="3765"/>
                      <a:pt x="9620" y="3308"/>
                      <a:pt x="11432" y="1521"/>
                    </a:cubicBezTo>
                    <a:cubicBezTo>
                      <a:pt x="11432" y="1521"/>
                      <a:pt x="4482" y="1"/>
                      <a:pt x="2533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82" name="Google Shape;7030;p50">
                <a:extLst>
                  <a:ext uri="{FF2B5EF4-FFF2-40B4-BE49-F238E27FC236}">
                    <a16:creationId xmlns:a16="http://schemas.microsoft.com/office/drawing/2014/main" id="{CB6E2EA3-E8FD-4857-84D1-3FC3BA4A8279}"/>
                  </a:ext>
                </a:extLst>
              </p:cNvPr>
              <p:cNvSpPr/>
              <p:nvPr/>
            </p:nvSpPr>
            <p:spPr>
              <a:xfrm>
                <a:off x="2229501" y="3185558"/>
                <a:ext cx="235979" cy="100892"/>
              </a:xfrm>
              <a:custGeom>
                <a:avLst/>
                <a:gdLst/>
                <a:ahLst/>
                <a:cxnLst/>
                <a:rect l="l" t="t" r="r" b="b"/>
                <a:pathLst>
                  <a:path w="5861" h="2506" extrusionOk="0">
                    <a:moveTo>
                      <a:pt x="3337" y="0"/>
                    </a:moveTo>
                    <a:cubicBezTo>
                      <a:pt x="3330" y="0"/>
                      <a:pt x="3322" y="0"/>
                      <a:pt x="3315" y="1"/>
                    </a:cubicBezTo>
                    <a:cubicBezTo>
                      <a:pt x="2597" y="121"/>
                      <a:pt x="1692" y="1"/>
                      <a:pt x="1145" y="855"/>
                    </a:cubicBezTo>
                    <a:lnTo>
                      <a:pt x="0" y="1436"/>
                    </a:lnTo>
                    <a:lnTo>
                      <a:pt x="1145" y="2103"/>
                    </a:lnTo>
                    <a:cubicBezTo>
                      <a:pt x="1145" y="2103"/>
                      <a:pt x="2487" y="2505"/>
                      <a:pt x="3397" y="2505"/>
                    </a:cubicBezTo>
                    <a:cubicBezTo>
                      <a:pt x="3612" y="2505"/>
                      <a:pt x="3803" y="2483"/>
                      <a:pt x="3947" y="2427"/>
                    </a:cubicBezTo>
                    <a:cubicBezTo>
                      <a:pt x="4716" y="2137"/>
                      <a:pt x="5143" y="1522"/>
                      <a:pt x="5143" y="1522"/>
                    </a:cubicBezTo>
                    <a:cubicBezTo>
                      <a:pt x="5861" y="1385"/>
                      <a:pt x="5673" y="958"/>
                      <a:pt x="5143" y="855"/>
                    </a:cubicBezTo>
                    <a:cubicBezTo>
                      <a:pt x="4966" y="827"/>
                      <a:pt x="4632" y="817"/>
                      <a:pt x="4265" y="817"/>
                    </a:cubicBezTo>
                    <a:cubicBezTo>
                      <a:pt x="3570" y="817"/>
                      <a:pt x="2757" y="851"/>
                      <a:pt x="2673" y="855"/>
                    </a:cubicBezTo>
                    <a:lnTo>
                      <a:pt x="2673" y="855"/>
                    </a:lnTo>
                    <a:cubicBezTo>
                      <a:pt x="3096" y="835"/>
                      <a:pt x="3367" y="581"/>
                      <a:pt x="3537" y="343"/>
                    </a:cubicBezTo>
                    <a:cubicBezTo>
                      <a:pt x="3635" y="195"/>
                      <a:pt x="3513" y="0"/>
                      <a:pt x="3337" y="0"/>
                    </a:cubicBezTo>
                    <a:close/>
                  </a:path>
                </a:pathLst>
              </a:custGeom>
              <a:solidFill>
                <a:srgbClr val="F8C6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83" name="Google Shape;7031;p50">
                <a:extLst>
                  <a:ext uri="{FF2B5EF4-FFF2-40B4-BE49-F238E27FC236}">
                    <a16:creationId xmlns:a16="http://schemas.microsoft.com/office/drawing/2014/main" id="{A49B7987-B247-4A8A-A8C2-C5C594E35C8C}"/>
                  </a:ext>
                </a:extLst>
              </p:cNvPr>
              <p:cNvSpPr/>
              <p:nvPr/>
            </p:nvSpPr>
            <p:spPr>
              <a:xfrm>
                <a:off x="1770133" y="3097219"/>
                <a:ext cx="505455" cy="172997"/>
              </a:xfrm>
              <a:custGeom>
                <a:avLst/>
                <a:gdLst/>
                <a:ahLst/>
                <a:cxnLst/>
                <a:rect l="l" t="t" r="r" b="b"/>
                <a:pathLst>
                  <a:path w="12554" h="4297" extrusionOk="0">
                    <a:moveTo>
                      <a:pt x="4516" y="1"/>
                    </a:moveTo>
                    <a:cubicBezTo>
                      <a:pt x="4355" y="1"/>
                      <a:pt x="4197" y="14"/>
                      <a:pt x="4045" y="42"/>
                    </a:cubicBezTo>
                    <a:cubicBezTo>
                      <a:pt x="4045" y="42"/>
                      <a:pt x="4033" y="42"/>
                      <a:pt x="4012" y="42"/>
                    </a:cubicBezTo>
                    <a:cubicBezTo>
                      <a:pt x="3623" y="42"/>
                      <a:pt x="1" y="88"/>
                      <a:pt x="1311" y="1819"/>
                    </a:cubicBezTo>
                    <a:cubicBezTo>
                      <a:pt x="2695" y="3665"/>
                      <a:pt x="12554" y="4297"/>
                      <a:pt x="12554" y="4297"/>
                    </a:cubicBezTo>
                    <a:lnTo>
                      <a:pt x="12554" y="3049"/>
                    </a:lnTo>
                    <a:cubicBezTo>
                      <a:pt x="10016" y="2650"/>
                      <a:pt x="6808" y="1"/>
                      <a:pt x="451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84" name="Google Shape;7032;p50">
                <a:extLst>
                  <a:ext uri="{FF2B5EF4-FFF2-40B4-BE49-F238E27FC236}">
                    <a16:creationId xmlns:a16="http://schemas.microsoft.com/office/drawing/2014/main" id="{A3FE5D67-F50D-4579-814A-193F56E99EDA}"/>
                  </a:ext>
                </a:extLst>
              </p:cNvPr>
              <p:cNvSpPr/>
              <p:nvPr/>
            </p:nvSpPr>
            <p:spPr>
              <a:xfrm>
                <a:off x="1672937" y="2711373"/>
                <a:ext cx="282079" cy="483684"/>
              </a:xfrm>
              <a:custGeom>
                <a:avLst/>
                <a:gdLst/>
                <a:ahLst/>
                <a:cxnLst/>
                <a:rect l="l" t="t" r="r" b="b"/>
                <a:pathLst>
                  <a:path w="7006" h="12014" extrusionOk="0">
                    <a:moveTo>
                      <a:pt x="2514" y="1"/>
                    </a:moveTo>
                    <a:cubicBezTo>
                      <a:pt x="1495" y="1"/>
                      <a:pt x="324" y="1030"/>
                      <a:pt x="188" y="2586"/>
                    </a:cubicBezTo>
                    <a:cubicBezTo>
                      <a:pt x="0" y="4721"/>
                      <a:pt x="1709" y="9437"/>
                      <a:pt x="3725" y="11402"/>
                    </a:cubicBezTo>
                    <a:cubicBezTo>
                      <a:pt x="4173" y="11843"/>
                      <a:pt x="4581" y="12014"/>
                      <a:pt x="4944" y="12014"/>
                    </a:cubicBezTo>
                    <a:cubicBezTo>
                      <a:pt x="6200" y="12014"/>
                      <a:pt x="6920" y="9967"/>
                      <a:pt x="6920" y="9967"/>
                    </a:cubicBezTo>
                    <a:cubicBezTo>
                      <a:pt x="7006" y="7729"/>
                      <a:pt x="4545" y="1663"/>
                      <a:pt x="3554" y="484"/>
                    </a:cubicBezTo>
                    <a:cubicBezTo>
                      <a:pt x="3275" y="152"/>
                      <a:pt x="2906" y="1"/>
                      <a:pt x="25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85" name="Google Shape;7033;p50">
                <a:extLst>
                  <a:ext uri="{FF2B5EF4-FFF2-40B4-BE49-F238E27FC236}">
                    <a16:creationId xmlns:a16="http://schemas.microsoft.com/office/drawing/2014/main" id="{4D88036D-2667-4CA3-91DF-EB1BB16B2ABD}"/>
                  </a:ext>
                </a:extLst>
              </p:cNvPr>
              <p:cNvSpPr/>
              <p:nvPr/>
            </p:nvSpPr>
            <p:spPr>
              <a:xfrm>
                <a:off x="1688076" y="2697804"/>
                <a:ext cx="240810" cy="293777"/>
              </a:xfrm>
              <a:custGeom>
                <a:avLst/>
                <a:gdLst/>
                <a:ahLst/>
                <a:cxnLst/>
                <a:rect l="l" t="t" r="r" b="b"/>
                <a:pathLst>
                  <a:path w="5981" h="7297" extrusionOk="0">
                    <a:moveTo>
                      <a:pt x="1025" y="1"/>
                    </a:moveTo>
                    <a:lnTo>
                      <a:pt x="1606" y="582"/>
                    </a:lnTo>
                    <a:lnTo>
                      <a:pt x="0" y="2393"/>
                    </a:lnTo>
                    <a:lnTo>
                      <a:pt x="752" y="6015"/>
                    </a:lnTo>
                    <a:lnTo>
                      <a:pt x="5980" y="7297"/>
                    </a:lnTo>
                    <a:cubicBezTo>
                      <a:pt x="5980" y="7297"/>
                      <a:pt x="4750" y="1248"/>
                      <a:pt x="3178" y="821"/>
                    </a:cubicBezTo>
                    <a:lnTo>
                      <a:pt x="102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86" name="Google Shape;7034;p50">
                <a:extLst>
                  <a:ext uri="{FF2B5EF4-FFF2-40B4-BE49-F238E27FC236}">
                    <a16:creationId xmlns:a16="http://schemas.microsoft.com/office/drawing/2014/main" id="{1255836E-1F4C-4AAB-ADDB-AB081FF609A6}"/>
                  </a:ext>
                </a:extLst>
              </p:cNvPr>
              <p:cNvSpPr/>
              <p:nvPr/>
            </p:nvSpPr>
            <p:spPr>
              <a:xfrm>
                <a:off x="1468599" y="2173774"/>
                <a:ext cx="451343" cy="498379"/>
              </a:xfrm>
              <a:custGeom>
                <a:avLst/>
                <a:gdLst/>
                <a:ahLst/>
                <a:cxnLst/>
                <a:rect l="l" t="t" r="r" b="b"/>
                <a:pathLst>
                  <a:path w="11210" h="12379" extrusionOk="0">
                    <a:moveTo>
                      <a:pt x="7307" y="1"/>
                    </a:moveTo>
                    <a:cubicBezTo>
                      <a:pt x="5927" y="1"/>
                      <a:pt x="4435" y="554"/>
                      <a:pt x="3725" y="1107"/>
                    </a:cubicBezTo>
                    <a:cubicBezTo>
                      <a:pt x="2239" y="2252"/>
                      <a:pt x="2000" y="3636"/>
                      <a:pt x="2427" y="4387"/>
                    </a:cubicBezTo>
                    <a:cubicBezTo>
                      <a:pt x="2427" y="4387"/>
                      <a:pt x="1" y="6113"/>
                      <a:pt x="1009" y="8967"/>
                    </a:cubicBezTo>
                    <a:cubicBezTo>
                      <a:pt x="1553" y="10542"/>
                      <a:pt x="2720" y="10898"/>
                      <a:pt x="3662" y="10898"/>
                    </a:cubicBezTo>
                    <a:cubicBezTo>
                      <a:pt x="4436" y="10898"/>
                      <a:pt x="5058" y="10658"/>
                      <a:pt x="5058" y="10658"/>
                    </a:cubicBezTo>
                    <a:cubicBezTo>
                      <a:pt x="5058" y="10658"/>
                      <a:pt x="5088" y="12379"/>
                      <a:pt x="6723" y="12379"/>
                    </a:cubicBezTo>
                    <a:cubicBezTo>
                      <a:pt x="6842" y="12379"/>
                      <a:pt x="6971" y="12369"/>
                      <a:pt x="7109" y="12350"/>
                    </a:cubicBezTo>
                    <a:cubicBezTo>
                      <a:pt x="9108" y="12076"/>
                      <a:pt x="10987" y="8881"/>
                      <a:pt x="11090" y="8591"/>
                    </a:cubicBezTo>
                    <a:cubicBezTo>
                      <a:pt x="11209" y="8300"/>
                      <a:pt x="10816" y="5156"/>
                      <a:pt x="10816" y="5156"/>
                    </a:cubicBezTo>
                    <a:lnTo>
                      <a:pt x="10252" y="2576"/>
                    </a:lnTo>
                    <a:cubicBezTo>
                      <a:pt x="10129" y="634"/>
                      <a:pt x="8782" y="1"/>
                      <a:pt x="7307" y="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87" name="Google Shape;7035;p50">
                <a:extLst>
                  <a:ext uri="{FF2B5EF4-FFF2-40B4-BE49-F238E27FC236}">
                    <a16:creationId xmlns:a16="http://schemas.microsoft.com/office/drawing/2014/main" id="{62857B4B-3FD5-4BDD-9813-9EABF66B82A2}"/>
                  </a:ext>
                </a:extLst>
              </p:cNvPr>
              <p:cNvSpPr/>
              <p:nvPr/>
            </p:nvSpPr>
            <p:spPr>
              <a:xfrm>
                <a:off x="1676520" y="2398565"/>
                <a:ext cx="136772" cy="192121"/>
              </a:xfrm>
              <a:custGeom>
                <a:avLst/>
                <a:gdLst/>
                <a:ahLst/>
                <a:cxnLst/>
                <a:rect l="l" t="t" r="r" b="b"/>
                <a:pathLst>
                  <a:path w="3397" h="4772" extrusionOk="0">
                    <a:moveTo>
                      <a:pt x="3346" y="0"/>
                    </a:moveTo>
                    <a:cubicBezTo>
                      <a:pt x="3346" y="0"/>
                      <a:pt x="1996" y="735"/>
                      <a:pt x="1910" y="855"/>
                    </a:cubicBezTo>
                    <a:cubicBezTo>
                      <a:pt x="1825" y="974"/>
                      <a:pt x="680" y="2000"/>
                      <a:pt x="561" y="2153"/>
                    </a:cubicBezTo>
                    <a:cubicBezTo>
                      <a:pt x="458" y="2290"/>
                      <a:pt x="116" y="3520"/>
                      <a:pt x="48" y="3571"/>
                    </a:cubicBezTo>
                    <a:cubicBezTo>
                      <a:pt x="0" y="3619"/>
                      <a:pt x="380" y="4772"/>
                      <a:pt x="393" y="4772"/>
                    </a:cubicBezTo>
                    <a:cubicBezTo>
                      <a:pt x="395" y="4772"/>
                      <a:pt x="393" y="4765"/>
                      <a:pt x="390" y="4750"/>
                    </a:cubicBezTo>
                    <a:cubicBezTo>
                      <a:pt x="338" y="4545"/>
                      <a:pt x="390" y="4238"/>
                      <a:pt x="766" y="4067"/>
                    </a:cubicBezTo>
                    <a:cubicBezTo>
                      <a:pt x="1159" y="3896"/>
                      <a:pt x="2303" y="1794"/>
                      <a:pt x="3397" y="1316"/>
                    </a:cubicBezTo>
                    <a:lnTo>
                      <a:pt x="3346" y="0"/>
                    </a:ln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88" name="Google Shape;7036;p50">
                <a:extLst>
                  <a:ext uri="{FF2B5EF4-FFF2-40B4-BE49-F238E27FC236}">
                    <a16:creationId xmlns:a16="http://schemas.microsoft.com/office/drawing/2014/main" id="{59CAD47F-A9FF-4F3C-A350-5CC88FC112C8}"/>
                  </a:ext>
                </a:extLst>
              </p:cNvPr>
              <p:cNvSpPr/>
              <p:nvPr/>
            </p:nvSpPr>
            <p:spPr>
              <a:xfrm>
                <a:off x="1468599" y="2336640"/>
                <a:ext cx="344687" cy="335527"/>
              </a:xfrm>
              <a:custGeom>
                <a:avLst/>
                <a:gdLst/>
                <a:ahLst/>
                <a:cxnLst/>
                <a:rect l="l" t="t" r="r" b="b"/>
                <a:pathLst>
                  <a:path w="8561" h="8334" extrusionOk="0">
                    <a:moveTo>
                      <a:pt x="2290" y="1"/>
                    </a:moveTo>
                    <a:lnTo>
                      <a:pt x="2290" y="1"/>
                    </a:lnTo>
                    <a:cubicBezTo>
                      <a:pt x="2324" y="120"/>
                      <a:pt x="2376" y="240"/>
                      <a:pt x="2427" y="342"/>
                    </a:cubicBezTo>
                    <a:cubicBezTo>
                      <a:pt x="2427" y="342"/>
                      <a:pt x="1" y="2068"/>
                      <a:pt x="1009" y="4922"/>
                    </a:cubicBezTo>
                    <a:cubicBezTo>
                      <a:pt x="1553" y="6497"/>
                      <a:pt x="2720" y="6853"/>
                      <a:pt x="3662" y="6853"/>
                    </a:cubicBezTo>
                    <a:cubicBezTo>
                      <a:pt x="4436" y="6853"/>
                      <a:pt x="5058" y="6613"/>
                      <a:pt x="5058" y="6613"/>
                    </a:cubicBezTo>
                    <a:cubicBezTo>
                      <a:pt x="5058" y="6613"/>
                      <a:pt x="5088" y="8334"/>
                      <a:pt x="6709" y="8334"/>
                    </a:cubicBezTo>
                    <a:cubicBezTo>
                      <a:pt x="6828" y="8334"/>
                      <a:pt x="6955" y="8324"/>
                      <a:pt x="7091" y="8305"/>
                    </a:cubicBezTo>
                    <a:cubicBezTo>
                      <a:pt x="7604" y="8236"/>
                      <a:pt x="8100" y="7980"/>
                      <a:pt x="8561" y="7638"/>
                    </a:cubicBezTo>
                    <a:cubicBezTo>
                      <a:pt x="8527" y="7433"/>
                      <a:pt x="8458" y="7297"/>
                      <a:pt x="8458" y="7297"/>
                    </a:cubicBezTo>
                    <a:lnTo>
                      <a:pt x="8458" y="5913"/>
                    </a:lnTo>
                    <a:cubicBezTo>
                      <a:pt x="8458" y="5913"/>
                      <a:pt x="8397" y="5626"/>
                      <a:pt x="8257" y="5626"/>
                    </a:cubicBezTo>
                    <a:cubicBezTo>
                      <a:pt x="8176" y="5626"/>
                      <a:pt x="8067" y="5724"/>
                      <a:pt x="7929" y="6032"/>
                    </a:cubicBezTo>
                    <a:cubicBezTo>
                      <a:pt x="7755" y="6410"/>
                      <a:pt x="7164" y="6716"/>
                      <a:pt x="6601" y="6716"/>
                    </a:cubicBezTo>
                    <a:cubicBezTo>
                      <a:pt x="5943" y="6716"/>
                      <a:pt x="5322" y="6299"/>
                      <a:pt x="5451" y="5092"/>
                    </a:cubicBezTo>
                    <a:lnTo>
                      <a:pt x="5451" y="4785"/>
                    </a:lnTo>
                    <a:cubicBezTo>
                      <a:pt x="5451" y="4785"/>
                      <a:pt x="4909" y="5215"/>
                      <a:pt x="4072" y="5215"/>
                    </a:cubicBezTo>
                    <a:cubicBezTo>
                      <a:pt x="3563" y="5215"/>
                      <a:pt x="2945" y="5056"/>
                      <a:pt x="2273" y="4546"/>
                    </a:cubicBezTo>
                    <a:cubicBezTo>
                      <a:pt x="694" y="3346"/>
                      <a:pt x="1180" y="1768"/>
                      <a:pt x="2147" y="1768"/>
                    </a:cubicBezTo>
                    <a:cubicBezTo>
                      <a:pt x="2268" y="1768"/>
                      <a:pt x="2396" y="1793"/>
                      <a:pt x="2529" y="1846"/>
                    </a:cubicBezTo>
                    <a:cubicBezTo>
                      <a:pt x="2805" y="1952"/>
                      <a:pt x="3070" y="1993"/>
                      <a:pt x="3313" y="1993"/>
                    </a:cubicBezTo>
                    <a:cubicBezTo>
                      <a:pt x="4123" y="1993"/>
                      <a:pt x="4699" y="1538"/>
                      <a:pt x="4699" y="1538"/>
                    </a:cubicBezTo>
                    <a:lnTo>
                      <a:pt x="4699" y="1538"/>
                    </a:lnTo>
                    <a:cubicBezTo>
                      <a:pt x="4553" y="1583"/>
                      <a:pt x="4412" y="1603"/>
                      <a:pt x="4279" y="1603"/>
                    </a:cubicBezTo>
                    <a:cubicBezTo>
                      <a:pt x="3132" y="1603"/>
                      <a:pt x="2461" y="137"/>
                      <a:pt x="2461" y="137"/>
                    </a:cubicBezTo>
                    <a:cubicBezTo>
                      <a:pt x="2461" y="137"/>
                      <a:pt x="2393" y="69"/>
                      <a:pt x="2290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89" name="Google Shape;7037;p50">
                <a:extLst>
                  <a:ext uri="{FF2B5EF4-FFF2-40B4-BE49-F238E27FC236}">
                    <a16:creationId xmlns:a16="http://schemas.microsoft.com/office/drawing/2014/main" id="{E80C8352-EAB9-4E2E-BD22-DA2683175455}"/>
                  </a:ext>
                </a:extLst>
              </p:cNvPr>
              <p:cNvSpPr/>
              <p:nvPr/>
            </p:nvSpPr>
            <p:spPr>
              <a:xfrm>
                <a:off x="1735568" y="2567800"/>
                <a:ext cx="145853" cy="172330"/>
              </a:xfrm>
              <a:custGeom>
                <a:avLst/>
                <a:gdLst/>
                <a:ahLst/>
                <a:cxnLst/>
                <a:rect l="l" t="t" r="r" b="b"/>
                <a:pathLst>
                  <a:path w="3470" h="4051" extrusionOk="0">
                    <a:moveTo>
                      <a:pt x="1727" y="1"/>
                    </a:moveTo>
                    <a:lnTo>
                      <a:pt x="1539" y="342"/>
                    </a:lnTo>
                    <a:lnTo>
                      <a:pt x="1" y="3145"/>
                    </a:lnTo>
                    <a:cubicBezTo>
                      <a:pt x="633" y="4050"/>
                      <a:pt x="1846" y="4050"/>
                      <a:pt x="1846" y="4050"/>
                    </a:cubicBezTo>
                    <a:cubicBezTo>
                      <a:pt x="2615" y="2290"/>
                      <a:pt x="3469" y="1419"/>
                      <a:pt x="3469" y="1419"/>
                    </a:cubicBezTo>
                    <a:lnTo>
                      <a:pt x="1727" y="1"/>
                    </a:lnTo>
                    <a:close/>
                  </a:path>
                </a:pathLst>
              </a:custGeom>
              <a:solidFill>
                <a:srgbClr val="FFDB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90" name="Google Shape;7038;p50">
                <a:extLst>
                  <a:ext uri="{FF2B5EF4-FFF2-40B4-BE49-F238E27FC236}">
                    <a16:creationId xmlns:a16="http://schemas.microsoft.com/office/drawing/2014/main" id="{FB9739F7-102D-433B-B662-C33B10635DBD}"/>
                  </a:ext>
                </a:extLst>
              </p:cNvPr>
              <p:cNvSpPr/>
              <p:nvPr/>
            </p:nvSpPr>
            <p:spPr>
              <a:xfrm>
                <a:off x="1797432" y="2574678"/>
                <a:ext cx="73680" cy="94289"/>
              </a:xfrm>
              <a:custGeom>
                <a:avLst/>
                <a:gdLst/>
                <a:ahLst/>
                <a:cxnLst/>
                <a:rect l="l" t="t" r="r" b="b"/>
                <a:pathLst>
                  <a:path w="1830" h="2342" extrusionOk="0">
                    <a:moveTo>
                      <a:pt x="291" y="1"/>
                    </a:moveTo>
                    <a:lnTo>
                      <a:pt x="1" y="462"/>
                    </a:lnTo>
                    <a:cubicBezTo>
                      <a:pt x="1" y="462"/>
                      <a:pt x="326" y="1162"/>
                      <a:pt x="1282" y="2341"/>
                    </a:cubicBezTo>
                    <a:lnTo>
                      <a:pt x="1829" y="1692"/>
                    </a:lnTo>
                    <a:lnTo>
                      <a:pt x="291" y="1"/>
                    </a:ln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91" name="Google Shape;7039;p50">
                <a:extLst>
                  <a:ext uri="{FF2B5EF4-FFF2-40B4-BE49-F238E27FC236}">
                    <a16:creationId xmlns:a16="http://schemas.microsoft.com/office/drawing/2014/main" id="{72FCD494-EA8C-42E1-B378-9A60608AC54D}"/>
                  </a:ext>
                </a:extLst>
              </p:cNvPr>
              <p:cNvSpPr/>
              <p:nvPr/>
            </p:nvSpPr>
            <p:spPr>
              <a:xfrm>
                <a:off x="1735547" y="2322387"/>
                <a:ext cx="344003" cy="336252"/>
              </a:xfrm>
              <a:custGeom>
                <a:avLst/>
                <a:gdLst/>
                <a:ahLst/>
                <a:cxnLst/>
                <a:rect l="l" t="t" r="r" b="b"/>
                <a:pathLst>
                  <a:path w="8544" h="8352" extrusionOk="0">
                    <a:moveTo>
                      <a:pt x="6508" y="0"/>
                    </a:moveTo>
                    <a:cubicBezTo>
                      <a:pt x="6329" y="0"/>
                      <a:pt x="6131" y="11"/>
                      <a:pt x="5912" y="30"/>
                    </a:cubicBezTo>
                    <a:cubicBezTo>
                      <a:pt x="4340" y="184"/>
                      <a:pt x="1760" y="2473"/>
                      <a:pt x="1760" y="2473"/>
                    </a:cubicBezTo>
                    <a:lnTo>
                      <a:pt x="2187" y="5754"/>
                    </a:lnTo>
                    <a:lnTo>
                      <a:pt x="1760" y="5224"/>
                    </a:lnTo>
                    <a:cubicBezTo>
                      <a:pt x="1201" y="4666"/>
                      <a:pt x="800" y="4458"/>
                      <a:pt x="539" y="4458"/>
                    </a:cubicBezTo>
                    <a:cubicBezTo>
                      <a:pt x="1" y="4458"/>
                      <a:pt x="58" y="5339"/>
                      <a:pt x="564" y="5856"/>
                    </a:cubicBezTo>
                    <a:cubicBezTo>
                      <a:pt x="1190" y="6469"/>
                      <a:pt x="1715" y="6526"/>
                      <a:pt x="1888" y="6526"/>
                    </a:cubicBezTo>
                    <a:cubicBezTo>
                      <a:pt x="1927" y="6526"/>
                      <a:pt x="1948" y="6523"/>
                      <a:pt x="1948" y="6523"/>
                    </a:cubicBezTo>
                    <a:lnTo>
                      <a:pt x="3332" y="8043"/>
                    </a:lnTo>
                    <a:lnTo>
                      <a:pt x="4443" y="8283"/>
                    </a:lnTo>
                    <a:cubicBezTo>
                      <a:pt x="4665" y="8329"/>
                      <a:pt x="4889" y="8352"/>
                      <a:pt x="5111" y="8352"/>
                    </a:cubicBezTo>
                    <a:cubicBezTo>
                      <a:pt x="6031" y="8352"/>
                      <a:pt x="6919" y="7963"/>
                      <a:pt x="7552" y="7275"/>
                    </a:cubicBezTo>
                    <a:cubicBezTo>
                      <a:pt x="8236" y="6523"/>
                      <a:pt x="8543" y="5498"/>
                      <a:pt x="8372" y="4507"/>
                    </a:cubicBezTo>
                    <a:cubicBezTo>
                      <a:pt x="8167" y="3242"/>
                      <a:pt x="8099" y="1807"/>
                      <a:pt x="8099" y="1807"/>
                    </a:cubicBezTo>
                    <a:cubicBezTo>
                      <a:pt x="7981" y="410"/>
                      <a:pt x="7611" y="0"/>
                      <a:pt x="6508" y="0"/>
                    </a:cubicBezTo>
                    <a:close/>
                  </a:path>
                </a:pathLst>
              </a:custGeom>
              <a:solidFill>
                <a:srgbClr val="FFDB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92" name="Google Shape;7040;p50">
                <a:extLst>
                  <a:ext uri="{FF2B5EF4-FFF2-40B4-BE49-F238E27FC236}">
                    <a16:creationId xmlns:a16="http://schemas.microsoft.com/office/drawing/2014/main" id="{08D24454-27DA-421D-86B9-67008E1889F5}"/>
                  </a:ext>
                </a:extLst>
              </p:cNvPr>
              <p:cNvSpPr/>
              <p:nvPr/>
            </p:nvSpPr>
            <p:spPr>
              <a:xfrm>
                <a:off x="1693552" y="2288485"/>
                <a:ext cx="394210" cy="107011"/>
              </a:xfrm>
              <a:custGeom>
                <a:avLst/>
                <a:gdLst/>
                <a:ahLst/>
                <a:cxnLst/>
                <a:rect l="l" t="t" r="r" b="b"/>
                <a:pathLst>
                  <a:path w="9791" h="2658" extrusionOk="0">
                    <a:moveTo>
                      <a:pt x="6169" y="1"/>
                    </a:moveTo>
                    <a:cubicBezTo>
                      <a:pt x="6169" y="1"/>
                      <a:pt x="1" y="957"/>
                      <a:pt x="4204" y="2205"/>
                    </a:cubicBezTo>
                    <a:cubicBezTo>
                      <a:pt x="5289" y="2527"/>
                      <a:pt x="6205" y="2657"/>
                      <a:pt x="6949" y="2657"/>
                    </a:cubicBezTo>
                    <a:cubicBezTo>
                      <a:pt x="9085" y="2657"/>
                      <a:pt x="9791" y="1578"/>
                      <a:pt x="8954" y="855"/>
                    </a:cubicBezTo>
                    <a:lnTo>
                      <a:pt x="6169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93" name="Google Shape;7041;p50">
                <a:extLst>
                  <a:ext uri="{FF2B5EF4-FFF2-40B4-BE49-F238E27FC236}">
                    <a16:creationId xmlns:a16="http://schemas.microsoft.com/office/drawing/2014/main" id="{C06C76E2-FEE9-436A-A8AB-B3DA1D33BF6B}"/>
                  </a:ext>
                </a:extLst>
              </p:cNvPr>
              <p:cNvSpPr/>
              <p:nvPr/>
            </p:nvSpPr>
            <p:spPr>
              <a:xfrm>
                <a:off x="1672253" y="2260220"/>
                <a:ext cx="381850" cy="277311"/>
              </a:xfrm>
              <a:custGeom>
                <a:avLst/>
                <a:gdLst/>
                <a:ahLst/>
                <a:cxnLst/>
                <a:rect l="l" t="t" r="r" b="b"/>
                <a:pathLst>
                  <a:path w="9484" h="6888" extrusionOk="0">
                    <a:moveTo>
                      <a:pt x="5532" y="0"/>
                    </a:moveTo>
                    <a:cubicBezTo>
                      <a:pt x="5161" y="0"/>
                      <a:pt x="4763" y="32"/>
                      <a:pt x="4340" y="105"/>
                    </a:cubicBezTo>
                    <a:cubicBezTo>
                      <a:pt x="4340" y="105"/>
                      <a:pt x="513" y="293"/>
                      <a:pt x="0" y="6444"/>
                    </a:cubicBezTo>
                    <a:lnTo>
                      <a:pt x="1145" y="6888"/>
                    </a:lnTo>
                    <a:cubicBezTo>
                      <a:pt x="3268" y="3137"/>
                      <a:pt x="6956" y="1533"/>
                      <a:pt x="9062" y="1533"/>
                    </a:cubicBezTo>
                    <a:cubicBezTo>
                      <a:pt x="9211" y="1533"/>
                      <a:pt x="9351" y="1541"/>
                      <a:pt x="9483" y="1557"/>
                    </a:cubicBezTo>
                    <a:cubicBezTo>
                      <a:pt x="9483" y="1557"/>
                      <a:pt x="8136" y="0"/>
                      <a:pt x="553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94" name="Google Shape;7042;p50">
                <a:extLst>
                  <a:ext uri="{FF2B5EF4-FFF2-40B4-BE49-F238E27FC236}">
                    <a16:creationId xmlns:a16="http://schemas.microsoft.com/office/drawing/2014/main" id="{D6EF0088-E9B7-4D19-89C7-C64CD0B2B6D2}"/>
                  </a:ext>
                </a:extLst>
              </p:cNvPr>
              <p:cNvSpPr/>
              <p:nvPr/>
            </p:nvSpPr>
            <p:spPr>
              <a:xfrm>
                <a:off x="1672253" y="2494876"/>
                <a:ext cx="45134" cy="34463"/>
              </a:xfrm>
              <a:custGeom>
                <a:avLst/>
                <a:gdLst/>
                <a:ahLst/>
                <a:cxnLst/>
                <a:rect l="l" t="t" r="r" b="b"/>
                <a:pathLst>
                  <a:path w="1121" h="856" extrusionOk="0">
                    <a:moveTo>
                      <a:pt x="69" y="1"/>
                    </a:moveTo>
                    <a:lnTo>
                      <a:pt x="0" y="616"/>
                    </a:lnTo>
                    <a:cubicBezTo>
                      <a:pt x="0" y="616"/>
                      <a:pt x="1008" y="855"/>
                      <a:pt x="1077" y="855"/>
                    </a:cubicBezTo>
                    <a:cubicBezTo>
                      <a:pt x="1079" y="855"/>
                      <a:pt x="1080" y="855"/>
                      <a:pt x="1081" y="855"/>
                    </a:cubicBezTo>
                    <a:cubicBezTo>
                      <a:pt x="1120" y="855"/>
                      <a:pt x="236" y="501"/>
                      <a:pt x="69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95" name="Google Shape;7043;p50">
                <a:extLst>
                  <a:ext uri="{FF2B5EF4-FFF2-40B4-BE49-F238E27FC236}">
                    <a16:creationId xmlns:a16="http://schemas.microsoft.com/office/drawing/2014/main" id="{E1F49044-97E1-4012-808E-C33DB5D3A4DB}"/>
                  </a:ext>
                </a:extLst>
              </p:cNvPr>
              <p:cNvSpPr/>
              <p:nvPr/>
            </p:nvSpPr>
            <p:spPr>
              <a:xfrm>
                <a:off x="1645638" y="2519598"/>
                <a:ext cx="95422" cy="38811"/>
              </a:xfrm>
              <a:custGeom>
                <a:avLst/>
                <a:gdLst/>
                <a:ahLst/>
                <a:cxnLst/>
                <a:rect l="l" t="t" r="r" b="b"/>
                <a:pathLst>
                  <a:path w="2370" h="964" extrusionOk="0">
                    <a:moveTo>
                      <a:pt x="629" y="1"/>
                    </a:moveTo>
                    <a:cubicBezTo>
                      <a:pt x="1" y="1"/>
                      <a:pt x="399" y="963"/>
                      <a:pt x="1059" y="963"/>
                    </a:cubicBezTo>
                    <a:cubicBezTo>
                      <a:pt x="1085" y="963"/>
                      <a:pt x="1112" y="962"/>
                      <a:pt x="1140" y="958"/>
                    </a:cubicBezTo>
                    <a:cubicBezTo>
                      <a:pt x="1840" y="856"/>
                      <a:pt x="2370" y="87"/>
                      <a:pt x="661" y="2"/>
                    </a:cubicBezTo>
                    <a:cubicBezTo>
                      <a:pt x="650" y="1"/>
                      <a:pt x="640" y="1"/>
                      <a:pt x="62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96" name="Google Shape;7044;p50">
                <a:extLst>
                  <a:ext uri="{FF2B5EF4-FFF2-40B4-BE49-F238E27FC236}">
                    <a16:creationId xmlns:a16="http://schemas.microsoft.com/office/drawing/2014/main" id="{3792DB45-B189-46F6-AAAE-065D86E5221F}"/>
                  </a:ext>
                </a:extLst>
              </p:cNvPr>
              <p:cNvSpPr/>
              <p:nvPr/>
            </p:nvSpPr>
            <p:spPr>
              <a:xfrm>
                <a:off x="1626151" y="2535139"/>
                <a:ext cx="63574" cy="135878"/>
              </a:xfrm>
              <a:custGeom>
                <a:avLst/>
                <a:gdLst/>
                <a:ahLst/>
                <a:cxnLst/>
                <a:rect l="l" t="t" r="r" b="b"/>
                <a:pathLst>
                  <a:path w="1579" h="3375" extrusionOk="0">
                    <a:moveTo>
                      <a:pt x="1389" y="0"/>
                    </a:moveTo>
                    <a:cubicBezTo>
                      <a:pt x="1331" y="0"/>
                      <a:pt x="1253" y="26"/>
                      <a:pt x="1145" y="94"/>
                    </a:cubicBezTo>
                    <a:cubicBezTo>
                      <a:pt x="667" y="385"/>
                      <a:pt x="0" y="1666"/>
                      <a:pt x="786" y="3375"/>
                    </a:cubicBezTo>
                    <a:lnTo>
                      <a:pt x="1145" y="2093"/>
                    </a:lnTo>
                    <a:lnTo>
                      <a:pt x="1538" y="282"/>
                    </a:lnTo>
                    <a:cubicBezTo>
                      <a:pt x="1538" y="282"/>
                      <a:pt x="1578" y="0"/>
                      <a:pt x="138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97" name="Google Shape;7045;p50">
                <a:extLst>
                  <a:ext uri="{FF2B5EF4-FFF2-40B4-BE49-F238E27FC236}">
                    <a16:creationId xmlns:a16="http://schemas.microsoft.com/office/drawing/2014/main" id="{0D096665-1F9C-4634-B798-B990C0543111}"/>
                  </a:ext>
                </a:extLst>
              </p:cNvPr>
              <p:cNvSpPr/>
              <p:nvPr/>
            </p:nvSpPr>
            <p:spPr>
              <a:xfrm>
                <a:off x="2159322" y="3215836"/>
                <a:ext cx="235979" cy="101254"/>
              </a:xfrm>
              <a:custGeom>
                <a:avLst/>
                <a:gdLst/>
                <a:ahLst/>
                <a:cxnLst/>
                <a:rect l="l" t="t" r="r" b="b"/>
                <a:pathLst>
                  <a:path w="5861" h="2515" extrusionOk="0">
                    <a:moveTo>
                      <a:pt x="3356" y="14"/>
                    </a:moveTo>
                    <a:cubicBezTo>
                      <a:pt x="3343" y="14"/>
                      <a:pt x="3329" y="15"/>
                      <a:pt x="3315" y="18"/>
                    </a:cubicBezTo>
                    <a:cubicBezTo>
                      <a:pt x="2597" y="138"/>
                      <a:pt x="1692" y="1"/>
                      <a:pt x="1145" y="872"/>
                    </a:cubicBezTo>
                    <a:lnTo>
                      <a:pt x="0" y="1436"/>
                    </a:lnTo>
                    <a:lnTo>
                      <a:pt x="1145" y="2102"/>
                    </a:lnTo>
                    <a:cubicBezTo>
                      <a:pt x="1145" y="2102"/>
                      <a:pt x="2518" y="2514"/>
                      <a:pt x="3438" y="2514"/>
                    </a:cubicBezTo>
                    <a:cubicBezTo>
                      <a:pt x="3642" y="2514"/>
                      <a:pt x="3824" y="2494"/>
                      <a:pt x="3964" y="2444"/>
                    </a:cubicBezTo>
                    <a:cubicBezTo>
                      <a:pt x="4716" y="2154"/>
                      <a:pt x="5143" y="1539"/>
                      <a:pt x="5143" y="1539"/>
                    </a:cubicBezTo>
                    <a:cubicBezTo>
                      <a:pt x="5861" y="1385"/>
                      <a:pt x="5673" y="958"/>
                      <a:pt x="5143" y="872"/>
                    </a:cubicBezTo>
                    <a:cubicBezTo>
                      <a:pt x="4972" y="838"/>
                      <a:pt x="4640" y="827"/>
                      <a:pt x="4273" y="827"/>
                    </a:cubicBezTo>
                    <a:cubicBezTo>
                      <a:pt x="3539" y="827"/>
                      <a:pt x="2666" y="872"/>
                      <a:pt x="2666" y="872"/>
                    </a:cubicBezTo>
                    <a:cubicBezTo>
                      <a:pt x="3093" y="838"/>
                      <a:pt x="3366" y="582"/>
                      <a:pt x="3537" y="343"/>
                    </a:cubicBezTo>
                    <a:cubicBezTo>
                      <a:pt x="3632" y="200"/>
                      <a:pt x="3522" y="14"/>
                      <a:pt x="3356" y="14"/>
                    </a:cubicBezTo>
                    <a:close/>
                  </a:path>
                </a:pathLst>
              </a:custGeom>
              <a:solidFill>
                <a:srgbClr val="FFDB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98" name="Google Shape;7046;p50">
                <a:extLst>
                  <a:ext uri="{FF2B5EF4-FFF2-40B4-BE49-F238E27FC236}">
                    <a16:creationId xmlns:a16="http://schemas.microsoft.com/office/drawing/2014/main" id="{9BA55614-7A46-4FA3-991D-5806AF756B7B}"/>
                  </a:ext>
                </a:extLst>
              </p:cNvPr>
              <p:cNvSpPr/>
              <p:nvPr/>
            </p:nvSpPr>
            <p:spPr>
              <a:xfrm>
                <a:off x="1700840" y="3128182"/>
                <a:ext cx="504610" cy="172313"/>
              </a:xfrm>
              <a:custGeom>
                <a:avLst/>
                <a:gdLst/>
                <a:ahLst/>
                <a:cxnLst/>
                <a:rect l="l" t="t" r="r" b="b"/>
                <a:pathLst>
                  <a:path w="12533" h="4280" extrusionOk="0">
                    <a:moveTo>
                      <a:pt x="4500" y="0"/>
                    </a:moveTo>
                    <a:cubicBezTo>
                      <a:pt x="4336" y="0"/>
                      <a:pt x="4177" y="14"/>
                      <a:pt x="4023" y="42"/>
                    </a:cubicBezTo>
                    <a:cubicBezTo>
                      <a:pt x="4023" y="42"/>
                      <a:pt x="4004" y="42"/>
                      <a:pt x="3967" y="42"/>
                    </a:cubicBezTo>
                    <a:cubicBezTo>
                      <a:pt x="3481" y="42"/>
                      <a:pt x="1" y="101"/>
                      <a:pt x="1289" y="1819"/>
                    </a:cubicBezTo>
                    <a:cubicBezTo>
                      <a:pt x="2673" y="3647"/>
                      <a:pt x="12532" y="4279"/>
                      <a:pt x="12532" y="4279"/>
                    </a:cubicBezTo>
                    <a:lnTo>
                      <a:pt x="12532" y="3049"/>
                    </a:lnTo>
                    <a:cubicBezTo>
                      <a:pt x="9996" y="2635"/>
                      <a:pt x="6804" y="0"/>
                      <a:pt x="45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499" name="Google Shape;7047;p50">
                <a:extLst>
                  <a:ext uri="{FF2B5EF4-FFF2-40B4-BE49-F238E27FC236}">
                    <a16:creationId xmlns:a16="http://schemas.microsoft.com/office/drawing/2014/main" id="{964688D8-19AB-41A5-8763-EB8DAD981F76}"/>
                  </a:ext>
                </a:extLst>
              </p:cNvPr>
              <p:cNvSpPr/>
              <p:nvPr/>
            </p:nvSpPr>
            <p:spPr>
              <a:xfrm>
                <a:off x="1379415" y="2913134"/>
                <a:ext cx="441438" cy="473578"/>
              </a:xfrm>
              <a:custGeom>
                <a:avLst/>
                <a:gdLst/>
                <a:ahLst/>
                <a:cxnLst/>
                <a:rect l="l" t="t" r="r" b="b"/>
                <a:pathLst>
                  <a:path w="10964" h="11763" extrusionOk="0">
                    <a:moveTo>
                      <a:pt x="9101" y="1"/>
                    </a:moveTo>
                    <a:lnTo>
                      <a:pt x="2113" y="5332"/>
                    </a:lnTo>
                    <a:cubicBezTo>
                      <a:pt x="1310" y="7006"/>
                      <a:pt x="165" y="8424"/>
                      <a:pt x="80" y="9911"/>
                    </a:cubicBezTo>
                    <a:cubicBezTo>
                      <a:pt x="1" y="11046"/>
                      <a:pt x="2612" y="11763"/>
                      <a:pt x="5317" y="11763"/>
                    </a:cubicBezTo>
                    <a:cubicBezTo>
                      <a:pt x="6114" y="11763"/>
                      <a:pt x="6919" y="11701"/>
                      <a:pt x="7666" y="11568"/>
                    </a:cubicBezTo>
                    <a:cubicBezTo>
                      <a:pt x="10964" y="11004"/>
                      <a:pt x="10759" y="11004"/>
                      <a:pt x="10725" y="7485"/>
                    </a:cubicBezTo>
                    <a:cubicBezTo>
                      <a:pt x="10708" y="3948"/>
                      <a:pt x="9101" y="1"/>
                      <a:pt x="910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500" name="Google Shape;7048;p50">
                <a:extLst>
                  <a:ext uri="{FF2B5EF4-FFF2-40B4-BE49-F238E27FC236}">
                    <a16:creationId xmlns:a16="http://schemas.microsoft.com/office/drawing/2014/main" id="{4FA14649-938E-4005-9376-E562A99FD1F6}"/>
                  </a:ext>
                </a:extLst>
              </p:cNvPr>
              <p:cNvSpPr/>
              <p:nvPr/>
            </p:nvSpPr>
            <p:spPr>
              <a:xfrm>
                <a:off x="1610327" y="2877420"/>
                <a:ext cx="202963" cy="400386"/>
              </a:xfrm>
              <a:custGeom>
                <a:avLst/>
                <a:gdLst/>
                <a:ahLst/>
                <a:cxnLst/>
                <a:rect l="l" t="t" r="r" b="b"/>
                <a:pathLst>
                  <a:path w="5041" h="9945" extrusionOk="0">
                    <a:moveTo>
                      <a:pt x="1641" y="0"/>
                    </a:moveTo>
                    <a:cubicBezTo>
                      <a:pt x="1615" y="0"/>
                      <a:pt x="1592" y="5"/>
                      <a:pt x="1572" y="17"/>
                    </a:cubicBezTo>
                    <a:cubicBezTo>
                      <a:pt x="1248" y="204"/>
                      <a:pt x="0" y="3827"/>
                      <a:pt x="0" y="3827"/>
                    </a:cubicBezTo>
                    <a:cubicBezTo>
                      <a:pt x="1549" y="8945"/>
                      <a:pt x="3462" y="9945"/>
                      <a:pt x="4701" y="9945"/>
                    </a:cubicBezTo>
                    <a:cubicBezTo>
                      <a:pt x="4802" y="9945"/>
                      <a:pt x="4898" y="9938"/>
                      <a:pt x="4990" y="9927"/>
                    </a:cubicBezTo>
                    <a:lnTo>
                      <a:pt x="5041" y="7688"/>
                    </a:lnTo>
                    <a:cubicBezTo>
                      <a:pt x="5041" y="7688"/>
                      <a:pt x="3930" y="1794"/>
                      <a:pt x="3606" y="1554"/>
                    </a:cubicBezTo>
                    <a:cubicBezTo>
                      <a:pt x="3316" y="1329"/>
                      <a:pt x="2059" y="0"/>
                      <a:pt x="1641" y="0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501" name="Google Shape;7049;p50">
                <a:extLst>
                  <a:ext uri="{FF2B5EF4-FFF2-40B4-BE49-F238E27FC236}">
                    <a16:creationId xmlns:a16="http://schemas.microsoft.com/office/drawing/2014/main" id="{96E82399-ABA0-4566-93AD-F740AFDAE49E}"/>
                  </a:ext>
                </a:extLst>
              </p:cNvPr>
              <p:cNvSpPr/>
              <p:nvPr/>
            </p:nvSpPr>
            <p:spPr>
              <a:xfrm>
                <a:off x="1424591" y="3019068"/>
                <a:ext cx="274308" cy="182378"/>
              </a:xfrm>
              <a:custGeom>
                <a:avLst/>
                <a:gdLst/>
                <a:ahLst/>
                <a:cxnLst/>
                <a:rect l="l" t="t" r="r" b="b"/>
                <a:pathLst>
                  <a:path w="6813" h="4530" extrusionOk="0">
                    <a:moveTo>
                      <a:pt x="4200" y="1"/>
                    </a:moveTo>
                    <a:cubicBezTo>
                      <a:pt x="4139" y="1"/>
                      <a:pt x="4088" y="6"/>
                      <a:pt x="4050" y="18"/>
                    </a:cubicBezTo>
                    <a:cubicBezTo>
                      <a:pt x="3640" y="155"/>
                      <a:pt x="854" y="2855"/>
                      <a:pt x="718" y="2940"/>
                    </a:cubicBezTo>
                    <a:cubicBezTo>
                      <a:pt x="581" y="3025"/>
                      <a:pt x="0" y="4307"/>
                      <a:pt x="0" y="4307"/>
                    </a:cubicBezTo>
                    <a:lnTo>
                      <a:pt x="0" y="4529"/>
                    </a:lnTo>
                    <a:cubicBezTo>
                      <a:pt x="2156" y="4382"/>
                      <a:pt x="3968" y="2690"/>
                      <a:pt x="5303" y="2690"/>
                    </a:cubicBezTo>
                    <a:cubicBezTo>
                      <a:pt x="5365" y="2690"/>
                      <a:pt x="5425" y="2693"/>
                      <a:pt x="5485" y="2701"/>
                    </a:cubicBezTo>
                    <a:cubicBezTo>
                      <a:pt x="5538" y="2708"/>
                      <a:pt x="5588" y="2712"/>
                      <a:pt x="5636" y="2712"/>
                    </a:cubicBezTo>
                    <a:cubicBezTo>
                      <a:pt x="6812" y="2712"/>
                      <a:pt x="6544" y="582"/>
                      <a:pt x="6544" y="582"/>
                    </a:cubicBezTo>
                    <a:cubicBezTo>
                      <a:pt x="6544" y="582"/>
                      <a:pt x="4828" y="1"/>
                      <a:pt x="4200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502" name="Google Shape;7050;p50">
                <a:extLst>
                  <a:ext uri="{FF2B5EF4-FFF2-40B4-BE49-F238E27FC236}">
                    <a16:creationId xmlns:a16="http://schemas.microsoft.com/office/drawing/2014/main" id="{89870D62-6CCA-44E4-B62E-408710C18D76}"/>
                  </a:ext>
                </a:extLst>
              </p:cNvPr>
              <p:cNvSpPr/>
              <p:nvPr/>
            </p:nvSpPr>
            <p:spPr>
              <a:xfrm>
                <a:off x="1602757" y="2707427"/>
                <a:ext cx="282079" cy="518509"/>
              </a:xfrm>
              <a:custGeom>
                <a:avLst/>
                <a:gdLst/>
                <a:ahLst/>
                <a:cxnLst/>
                <a:rect l="l" t="t" r="r" b="b"/>
                <a:pathLst>
                  <a:path w="7006" h="12879" extrusionOk="0">
                    <a:moveTo>
                      <a:pt x="2997" y="0"/>
                    </a:moveTo>
                    <a:cubicBezTo>
                      <a:pt x="1879" y="0"/>
                      <a:pt x="353" y="1723"/>
                      <a:pt x="188" y="3435"/>
                    </a:cubicBezTo>
                    <a:cubicBezTo>
                      <a:pt x="1" y="5588"/>
                      <a:pt x="1726" y="10304"/>
                      <a:pt x="3725" y="12269"/>
                    </a:cubicBezTo>
                    <a:cubicBezTo>
                      <a:pt x="4172" y="12708"/>
                      <a:pt x="4578" y="12878"/>
                      <a:pt x="4940" y="12878"/>
                    </a:cubicBezTo>
                    <a:cubicBezTo>
                      <a:pt x="6199" y="12878"/>
                      <a:pt x="6920" y="10817"/>
                      <a:pt x="6920" y="10817"/>
                    </a:cubicBezTo>
                    <a:cubicBezTo>
                      <a:pt x="7006" y="8578"/>
                      <a:pt x="4716" y="1522"/>
                      <a:pt x="3725" y="343"/>
                    </a:cubicBezTo>
                    <a:cubicBezTo>
                      <a:pt x="3525" y="106"/>
                      <a:pt x="3274" y="0"/>
                      <a:pt x="299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503" name="Google Shape;7051;p50">
                <a:extLst>
                  <a:ext uri="{FF2B5EF4-FFF2-40B4-BE49-F238E27FC236}">
                    <a16:creationId xmlns:a16="http://schemas.microsoft.com/office/drawing/2014/main" id="{FFB019DF-2636-4DCE-A341-069D6D3E0968}"/>
                  </a:ext>
                </a:extLst>
              </p:cNvPr>
              <p:cNvSpPr/>
              <p:nvPr/>
            </p:nvSpPr>
            <p:spPr>
              <a:xfrm>
                <a:off x="1372973" y="2693214"/>
                <a:ext cx="474051" cy="493829"/>
              </a:xfrm>
              <a:custGeom>
                <a:avLst/>
                <a:gdLst/>
                <a:ahLst/>
                <a:cxnLst/>
                <a:rect l="l" t="t" r="r" b="b"/>
                <a:pathLst>
                  <a:path w="11774" h="12266" extrusionOk="0">
                    <a:moveTo>
                      <a:pt x="8312" y="1"/>
                    </a:moveTo>
                    <a:cubicBezTo>
                      <a:pt x="5977" y="1"/>
                      <a:pt x="3063" y="6459"/>
                      <a:pt x="2273" y="8812"/>
                    </a:cubicBezTo>
                    <a:cubicBezTo>
                      <a:pt x="1470" y="11255"/>
                      <a:pt x="1" y="12075"/>
                      <a:pt x="565" y="12229"/>
                    </a:cubicBezTo>
                    <a:cubicBezTo>
                      <a:pt x="661" y="12252"/>
                      <a:pt x="774" y="12265"/>
                      <a:pt x="907" y="12265"/>
                    </a:cubicBezTo>
                    <a:cubicBezTo>
                      <a:pt x="1577" y="12265"/>
                      <a:pt x="2766" y="11917"/>
                      <a:pt x="4990" y="10606"/>
                    </a:cubicBezTo>
                    <a:cubicBezTo>
                      <a:pt x="7300" y="9252"/>
                      <a:pt x="9383" y="5654"/>
                      <a:pt x="11019" y="5654"/>
                    </a:cubicBezTo>
                    <a:cubicBezTo>
                      <a:pt x="11282" y="5654"/>
                      <a:pt x="11534" y="5748"/>
                      <a:pt x="11773" y="5958"/>
                    </a:cubicBezTo>
                    <a:cubicBezTo>
                      <a:pt x="11773" y="5958"/>
                      <a:pt x="10953" y="542"/>
                      <a:pt x="8578" y="30"/>
                    </a:cubicBezTo>
                    <a:cubicBezTo>
                      <a:pt x="8490" y="10"/>
                      <a:pt x="8402" y="1"/>
                      <a:pt x="831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504" name="Google Shape;7052;p50">
                <a:extLst>
                  <a:ext uri="{FF2B5EF4-FFF2-40B4-BE49-F238E27FC236}">
                    <a16:creationId xmlns:a16="http://schemas.microsoft.com/office/drawing/2014/main" id="{0BCF33C2-B5AB-434A-8652-CAF7D04385D4}"/>
                  </a:ext>
                </a:extLst>
              </p:cNvPr>
              <p:cNvSpPr/>
              <p:nvPr/>
            </p:nvSpPr>
            <p:spPr>
              <a:xfrm>
                <a:off x="2021741" y="2439111"/>
                <a:ext cx="17232" cy="33818"/>
              </a:xfrm>
              <a:custGeom>
                <a:avLst/>
                <a:gdLst/>
                <a:ahLst/>
                <a:cxnLst/>
                <a:rect l="l" t="t" r="r" b="b"/>
                <a:pathLst>
                  <a:path w="428" h="840" extrusionOk="0">
                    <a:moveTo>
                      <a:pt x="166" y="0"/>
                    </a:moveTo>
                    <a:cubicBezTo>
                      <a:pt x="162" y="0"/>
                      <a:pt x="158" y="1"/>
                      <a:pt x="154" y="2"/>
                    </a:cubicBezTo>
                    <a:cubicBezTo>
                      <a:pt x="51" y="19"/>
                      <a:pt x="0" y="224"/>
                      <a:pt x="34" y="446"/>
                    </a:cubicBezTo>
                    <a:cubicBezTo>
                      <a:pt x="67" y="674"/>
                      <a:pt x="177" y="840"/>
                      <a:pt x="276" y="840"/>
                    </a:cubicBezTo>
                    <a:cubicBezTo>
                      <a:pt x="281" y="840"/>
                      <a:pt x="286" y="840"/>
                      <a:pt x="290" y="839"/>
                    </a:cubicBezTo>
                    <a:cubicBezTo>
                      <a:pt x="376" y="839"/>
                      <a:pt x="427" y="634"/>
                      <a:pt x="393" y="395"/>
                    </a:cubicBezTo>
                    <a:cubicBezTo>
                      <a:pt x="360" y="166"/>
                      <a:pt x="250" y="0"/>
                      <a:pt x="16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505" name="Google Shape;7053;p50">
                <a:extLst>
                  <a:ext uri="{FF2B5EF4-FFF2-40B4-BE49-F238E27FC236}">
                    <a16:creationId xmlns:a16="http://schemas.microsoft.com/office/drawing/2014/main" id="{47349EDE-B06C-4CEB-9F77-9ED99EB4594A}"/>
                  </a:ext>
                </a:extLst>
              </p:cNvPr>
              <p:cNvSpPr/>
              <p:nvPr/>
            </p:nvSpPr>
            <p:spPr>
              <a:xfrm>
                <a:off x="1928903" y="2452106"/>
                <a:ext cx="17917" cy="34503"/>
              </a:xfrm>
              <a:custGeom>
                <a:avLst/>
                <a:gdLst/>
                <a:ahLst/>
                <a:cxnLst/>
                <a:rect l="l" t="t" r="r" b="b"/>
                <a:pathLst>
                  <a:path w="445" h="857" extrusionOk="0">
                    <a:moveTo>
                      <a:pt x="165" y="0"/>
                    </a:moveTo>
                    <a:cubicBezTo>
                      <a:pt x="161" y="0"/>
                      <a:pt x="158" y="1"/>
                      <a:pt x="154" y="1"/>
                    </a:cubicBezTo>
                    <a:cubicBezTo>
                      <a:pt x="51" y="18"/>
                      <a:pt x="0" y="223"/>
                      <a:pt x="34" y="463"/>
                    </a:cubicBezTo>
                    <a:cubicBezTo>
                      <a:pt x="67" y="691"/>
                      <a:pt x="177" y="857"/>
                      <a:pt x="276" y="857"/>
                    </a:cubicBezTo>
                    <a:cubicBezTo>
                      <a:pt x="281" y="857"/>
                      <a:pt x="286" y="856"/>
                      <a:pt x="291" y="856"/>
                    </a:cubicBezTo>
                    <a:cubicBezTo>
                      <a:pt x="393" y="838"/>
                      <a:pt x="444" y="633"/>
                      <a:pt x="393" y="394"/>
                    </a:cubicBezTo>
                    <a:cubicBezTo>
                      <a:pt x="360" y="182"/>
                      <a:pt x="249" y="0"/>
                      <a:pt x="16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506" name="Google Shape;7054;p50">
                <a:extLst>
                  <a:ext uri="{FF2B5EF4-FFF2-40B4-BE49-F238E27FC236}">
                    <a16:creationId xmlns:a16="http://schemas.microsoft.com/office/drawing/2014/main" id="{CF0A1039-59E4-4645-A2EE-1A786B642966}"/>
                  </a:ext>
                </a:extLst>
              </p:cNvPr>
              <p:cNvSpPr/>
              <p:nvPr/>
            </p:nvSpPr>
            <p:spPr>
              <a:xfrm>
                <a:off x="1935053" y="2563739"/>
                <a:ext cx="79841" cy="33818"/>
              </a:xfrm>
              <a:custGeom>
                <a:avLst/>
                <a:gdLst/>
                <a:ahLst/>
                <a:cxnLst/>
                <a:rect l="l" t="t" r="r" b="b"/>
                <a:pathLst>
                  <a:path w="1983" h="840" extrusionOk="0">
                    <a:moveTo>
                      <a:pt x="1982" y="1"/>
                    </a:moveTo>
                    <a:lnTo>
                      <a:pt x="0" y="35"/>
                    </a:lnTo>
                    <a:cubicBezTo>
                      <a:pt x="0" y="35"/>
                      <a:pt x="82" y="839"/>
                      <a:pt x="954" y="839"/>
                    </a:cubicBezTo>
                    <a:cubicBezTo>
                      <a:pt x="972" y="839"/>
                      <a:pt x="990" y="839"/>
                      <a:pt x="1008" y="838"/>
                    </a:cubicBezTo>
                    <a:cubicBezTo>
                      <a:pt x="1914" y="804"/>
                      <a:pt x="1982" y="1"/>
                      <a:pt x="1982" y="1"/>
                    </a:cubicBezTo>
                    <a:close/>
                  </a:path>
                </a:pathLst>
              </a:custGeom>
              <a:solidFill>
                <a:srgbClr val="F8C6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507" name="Google Shape;7055;p50">
                <a:extLst>
                  <a:ext uri="{FF2B5EF4-FFF2-40B4-BE49-F238E27FC236}">
                    <a16:creationId xmlns:a16="http://schemas.microsoft.com/office/drawing/2014/main" id="{7B879BD8-7CC6-46F1-9EE2-857CA7941D4F}"/>
                  </a:ext>
                </a:extLst>
              </p:cNvPr>
              <p:cNvSpPr/>
              <p:nvPr/>
            </p:nvSpPr>
            <p:spPr>
              <a:xfrm>
                <a:off x="1284232" y="4109487"/>
                <a:ext cx="474010" cy="387341"/>
              </a:xfrm>
              <a:custGeom>
                <a:avLst/>
                <a:gdLst/>
                <a:ahLst/>
                <a:cxnLst/>
                <a:rect l="l" t="t" r="r" b="b"/>
                <a:pathLst>
                  <a:path w="11773" h="9621" extrusionOk="0">
                    <a:moveTo>
                      <a:pt x="6972" y="1"/>
                    </a:moveTo>
                    <a:lnTo>
                      <a:pt x="5468" y="8988"/>
                    </a:lnTo>
                    <a:lnTo>
                      <a:pt x="838" y="9159"/>
                    </a:lnTo>
                    <a:lnTo>
                      <a:pt x="838" y="4119"/>
                    </a:lnTo>
                    <a:cubicBezTo>
                      <a:pt x="838" y="4119"/>
                      <a:pt x="1" y="6972"/>
                      <a:pt x="154" y="9484"/>
                    </a:cubicBezTo>
                    <a:lnTo>
                      <a:pt x="11773" y="9620"/>
                    </a:lnTo>
                    <a:lnTo>
                      <a:pt x="11465" y="3692"/>
                    </a:lnTo>
                    <a:lnTo>
                      <a:pt x="10987" y="9159"/>
                    </a:lnTo>
                    <a:lnTo>
                      <a:pt x="6784" y="8988"/>
                    </a:lnTo>
                    <a:lnTo>
                      <a:pt x="6972" y="1"/>
                    </a:ln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508" name="Google Shape;7056;p50">
                <a:extLst>
                  <a:ext uri="{FF2B5EF4-FFF2-40B4-BE49-F238E27FC236}">
                    <a16:creationId xmlns:a16="http://schemas.microsoft.com/office/drawing/2014/main" id="{4B3AFBFF-4C71-45B6-BB86-948EAFC579AB}"/>
                  </a:ext>
                </a:extLst>
              </p:cNvPr>
              <p:cNvSpPr/>
              <p:nvPr/>
            </p:nvSpPr>
            <p:spPr>
              <a:xfrm>
                <a:off x="1663998" y="2545769"/>
                <a:ext cx="20655" cy="57169"/>
              </a:xfrm>
              <a:custGeom>
                <a:avLst/>
                <a:gdLst/>
                <a:ahLst/>
                <a:cxnLst/>
                <a:rect l="l" t="t" r="r" b="b"/>
                <a:pathLst>
                  <a:path w="513" h="1420" extrusionOk="0">
                    <a:moveTo>
                      <a:pt x="0" y="1"/>
                    </a:moveTo>
                    <a:lnTo>
                      <a:pt x="291" y="1419"/>
                    </a:lnTo>
                    <a:lnTo>
                      <a:pt x="513" y="291"/>
                    </a:lnTo>
                    <a:cubicBezTo>
                      <a:pt x="393" y="274"/>
                      <a:pt x="171" y="189"/>
                      <a:pt x="34" y="52"/>
                    </a:cubicBezTo>
                    <a:cubicBezTo>
                      <a:pt x="34" y="35"/>
                      <a:pt x="17" y="18"/>
                      <a:pt x="0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509" name="Google Shape;7057;p50">
                <a:extLst>
                  <a:ext uri="{FF2B5EF4-FFF2-40B4-BE49-F238E27FC236}">
                    <a16:creationId xmlns:a16="http://schemas.microsoft.com/office/drawing/2014/main" id="{9FFBD92D-69BA-4B53-8EE6-9EC214637978}"/>
                  </a:ext>
                </a:extLst>
              </p:cNvPr>
              <p:cNvSpPr/>
              <p:nvPr/>
            </p:nvSpPr>
            <p:spPr>
              <a:xfrm flipH="1">
                <a:off x="1978184" y="2452108"/>
                <a:ext cx="31790" cy="85051"/>
              </a:xfrm>
              <a:custGeom>
                <a:avLst/>
                <a:gdLst/>
                <a:ahLst/>
                <a:cxnLst/>
                <a:rect l="l" t="t" r="r" b="b"/>
                <a:pathLst>
                  <a:path w="2135" h="5711" extrusionOk="0">
                    <a:moveTo>
                      <a:pt x="1764" y="0"/>
                    </a:moveTo>
                    <a:cubicBezTo>
                      <a:pt x="1511" y="0"/>
                      <a:pt x="1390" y="1821"/>
                      <a:pt x="1118" y="2886"/>
                    </a:cubicBezTo>
                    <a:cubicBezTo>
                      <a:pt x="791" y="4167"/>
                      <a:pt x="0" y="4685"/>
                      <a:pt x="273" y="5121"/>
                    </a:cubicBezTo>
                    <a:cubicBezTo>
                      <a:pt x="476" y="5446"/>
                      <a:pt x="1697" y="5711"/>
                      <a:pt x="2019" y="5711"/>
                    </a:cubicBezTo>
                    <a:cubicBezTo>
                      <a:pt x="2129" y="5711"/>
                      <a:pt x="2135" y="5680"/>
                      <a:pt x="1962" y="5611"/>
                    </a:cubicBezTo>
                    <a:cubicBezTo>
                      <a:pt x="1254" y="5311"/>
                      <a:pt x="409" y="4603"/>
                      <a:pt x="1118" y="4058"/>
                    </a:cubicBezTo>
                    <a:cubicBezTo>
                      <a:pt x="1826" y="3486"/>
                      <a:pt x="1935" y="243"/>
                      <a:pt x="1935" y="243"/>
                    </a:cubicBezTo>
                    <a:cubicBezTo>
                      <a:pt x="1871" y="74"/>
                      <a:pt x="1815" y="0"/>
                      <a:pt x="1764" y="0"/>
                    </a:cubicBezTo>
                    <a:close/>
                  </a:path>
                </a:pathLst>
              </a:custGeom>
              <a:solidFill>
                <a:srgbClr val="F8C6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grpSp>
          <p:nvGrpSpPr>
            <p:cNvPr id="344" name="Google Shape;7058;p50">
              <a:extLst>
                <a:ext uri="{FF2B5EF4-FFF2-40B4-BE49-F238E27FC236}">
                  <a16:creationId xmlns:a16="http://schemas.microsoft.com/office/drawing/2014/main" id="{3B8B763F-0522-448C-812A-0B7449DCAA0B}"/>
                </a:ext>
              </a:extLst>
            </p:cNvPr>
            <p:cNvGrpSpPr/>
            <p:nvPr/>
          </p:nvGrpSpPr>
          <p:grpSpPr>
            <a:xfrm>
              <a:off x="2188191" y="1989849"/>
              <a:ext cx="1098709" cy="2575098"/>
              <a:chOff x="2188191" y="1989849"/>
              <a:chExt cx="1098709" cy="2575098"/>
            </a:xfrm>
          </p:grpSpPr>
          <p:sp>
            <p:nvSpPr>
              <p:cNvPr id="345" name="Google Shape;7059;p50">
                <a:extLst>
                  <a:ext uri="{FF2B5EF4-FFF2-40B4-BE49-F238E27FC236}">
                    <a16:creationId xmlns:a16="http://schemas.microsoft.com/office/drawing/2014/main" id="{127E888E-09B8-4DD7-BF42-F7FCF9CCE7C5}"/>
                  </a:ext>
                </a:extLst>
              </p:cNvPr>
              <p:cNvSpPr/>
              <p:nvPr/>
            </p:nvSpPr>
            <p:spPr>
              <a:xfrm>
                <a:off x="2787394" y="3099434"/>
                <a:ext cx="371542" cy="837931"/>
              </a:xfrm>
              <a:custGeom>
                <a:avLst/>
                <a:gdLst/>
                <a:ahLst/>
                <a:cxnLst/>
                <a:rect l="l" t="t" r="r" b="b"/>
                <a:pathLst>
                  <a:path w="9228" h="20813" extrusionOk="0">
                    <a:moveTo>
                      <a:pt x="2180" y="1"/>
                    </a:moveTo>
                    <a:cubicBezTo>
                      <a:pt x="1965" y="1"/>
                      <a:pt x="1782" y="28"/>
                      <a:pt x="1641" y="90"/>
                    </a:cubicBezTo>
                    <a:cubicBezTo>
                      <a:pt x="394" y="619"/>
                      <a:pt x="1" y="5250"/>
                      <a:pt x="650" y="9180"/>
                    </a:cubicBezTo>
                    <a:cubicBezTo>
                      <a:pt x="1095" y="11862"/>
                      <a:pt x="3418" y="16510"/>
                      <a:pt x="4871" y="19192"/>
                    </a:cubicBezTo>
                    <a:cubicBezTo>
                      <a:pt x="5386" y="20170"/>
                      <a:pt x="6129" y="20813"/>
                      <a:pt x="7030" y="20813"/>
                    </a:cubicBezTo>
                    <a:cubicBezTo>
                      <a:pt x="7262" y="20813"/>
                      <a:pt x="7505" y="20770"/>
                      <a:pt x="7758" y="20679"/>
                    </a:cubicBezTo>
                    <a:cubicBezTo>
                      <a:pt x="9005" y="20234"/>
                      <a:pt x="9142" y="19653"/>
                      <a:pt x="9159" y="18252"/>
                    </a:cubicBezTo>
                    <a:cubicBezTo>
                      <a:pt x="9228" y="12819"/>
                      <a:pt x="8407" y="3473"/>
                      <a:pt x="7519" y="1696"/>
                    </a:cubicBezTo>
                    <a:cubicBezTo>
                      <a:pt x="7519" y="1696"/>
                      <a:pt x="3873" y="1"/>
                      <a:pt x="218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46" name="Google Shape;7060;p50">
                <a:extLst>
                  <a:ext uri="{FF2B5EF4-FFF2-40B4-BE49-F238E27FC236}">
                    <a16:creationId xmlns:a16="http://schemas.microsoft.com/office/drawing/2014/main" id="{761D16F9-B21D-4192-84E4-36DC72CE9F9D}"/>
                  </a:ext>
                </a:extLst>
              </p:cNvPr>
              <p:cNvSpPr/>
              <p:nvPr/>
            </p:nvSpPr>
            <p:spPr>
              <a:xfrm>
                <a:off x="2998617" y="3822810"/>
                <a:ext cx="266256" cy="632726"/>
              </a:xfrm>
              <a:custGeom>
                <a:avLst/>
                <a:gdLst/>
                <a:ahLst/>
                <a:cxnLst/>
                <a:rect l="l" t="t" r="r" b="b"/>
                <a:pathLst>
                  <a:path w="6613" h="15716" extrusionOk="0">
                    <a:moveTo>
                      <a:pt x="2364" y="0"/>
                    </a:moveTo>
                    <a:cubicBezTo>
                      <a:pt x="2193" y="0"/>
                      <a:pt x="2019" y="21"/>
                      <a:pt x="1846" y="64"/>
                    </a:cubicBezTo>
                    <a:cubicBezTo>
                      <a:pt x="667" y="355"/>
                      <a:pt x="0" y="1636"/>
                      <a:pt x="445" y="2781"/>
                    </a:cubicBezTo>
                    <a:cubicBezTo>
                      <a:pt x="1709" y="6113"/>
                      <a:pt x="4050" y="12503"/>
                      <a:pt x="4733" y="15715"/>
                    </a:cubicBezTo>
                    <a:lnTo>
                      <a:pt x="6613" y="15715"/>
                    </a:lnTo>
                    <a:cubicBezTo>
                      <a:pt x="6613" y="15715"/>
                      <a:pt x="5724" y="10726"/>
                      <a:pt x="5434" y="6899"/>
                    </a:cubicBezTo>
                    <a:cubicBezTo>
                      <a:pt x="5212" y="4165"/>
                      <a:pt x="4819" y="2473"/>
                      <a:pt x="4204" y="1158"/>
                    </a:cubicBezTo>
                    <a:cubicBezTo>
                      <a:pt x="3868" y="430"/>
                      <a:pt x="3142" y="0"/>
                      <a:pt x="236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47" name="Google Shape;7061;p50">
                <a:extLst>
                  <a:ext uri="{FF2B5EF4-FFF2-40B4-BE49-F238E27FC236}">
                    <a16:creationId xmlns:a16="http://schemas.microsoft.com/office/drawing/2014/main" id="{7686DDDC-E643-40DC-9D74-6CB53DAB15D7}"/>
                  </a:ext>
                </a:extLst>
              </p:cNvPr>
              <p:cNvSpPr/>
              <p:nvPr/>
            </p:nvSpPr>
            <p:spPr>
              <a:xfrm>
                <a:off x="2556281" y="3000506"/>
                <a:ext cx="403833" cy="945949"/>
              </a:xfrm>
              <a:custGeom>
                <a:avLst/>
                <a:gdLst/>
                <a:ahLst/>
                <a:cxnLst/>
                <a:rect l="l" t="t" r="r" b="b"/>
                <a:pathLst>
                  <a:path w="10030" h="23496" extrusionOk="0">
                    <a:moveTo>
                      <a:pt x="4072" y="1"/>
                    </a:moveTo>
                    <a:cubicBezTo>
                      <a:pt x="2730" y="1"/>
                      <a:pt x="2064" y="5958"/>
                      <a:pt x="991" y="9774"/>
                    </a:cubicBezTo>
                    <a:cubicBezTo>
                      <a:pt x="256" y="12388"/>
                      <a:pt x="0" y="17856"/>
                      <a:pt x="171" y="20897"/>
                    </a:cubicBezTo>
                    <a:cubicBezTo>
                      <a:pt x="239" y="22281"/>
                      <a:pt x="837" y="23358"/>
                      <a:pt x="2153" y="23477"/>
                    </a:cubicBezTo>
                    <a:cubicBezTo>
                      <a:pt x="2286" y="23489"/>
                      <a:pt x="2409" y="23496"/>
                      <a:pt x="2523" y="23496"/>
                    </a:cubicBezTo>
                    <a:cubicBezTo>
                      <a:pt x="3543" y="23496"/>
                      <a:pt x="3889" y="23006"/>
                      <a:pt x="4442" y="21854"/>
                    </a:cubicBezTo>
                    <a:cubicBezTo>
                      <a:pt x="6817" y="16985"/>
                      <a:pt x="10030" y="8168"/>
                      <a:pt x="9978" y="6186"/>
                    </a:cubicBezTo>
                    <a:cubicBezTo>
                      <a:pt x="9978" y="6186"/>
                      <a:pt x="5451" y="35"/>
                      <a:pt x="4084" y="1"/>
                    </a:cubicBezTo>
                    <a:cubicBezTo>
                      <a:pt x="4080" y="1"/>
                      <a:pt x="4076" y="1"/>
                      <a:pt x="407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48" name="Google Shape;7062;p50">
                <a:extLst>
                  <a:ext uri="{FF2B5EF4-FFF2-40B4-BE49-F238E27FC236}">
                    <a16:creationId xmlns:a16="http://schemas.microsoft.com/office/drawing/2014/main" id="{95596669-DD31-4EC2-953C-A366DB5BD608}"/>
                  </a:ext>
                </a:extLst>
              </p:cNvPr>
              <p:cNvSpPr/>
              <p:nvPr/>
            </p:nvSpPr>
            <p:spPr>
              <a:xfrm>
                <a:off x="2349890" y="4550856"/>
                <a:ext cx="245601" cy="14091"/>
              </a:xfrm>
              <a:custGeom>
                <a:avLst/>
                <a:gdLst/>
                <a:ahLst/>
                <a:cxnLst/>
                <a:rect l="l" t="t" r="r" b="b"/>
                <a:pathLst>
                  <a:path w="6100" h="350" extrusionOk="0">
                    <a:moveTo>
                      <a:pt x="4358" y="1"/>
                    </a:moveTo>
                    <a:cubicBezTo>
                      <a:pt x="2667" y="1"/>
                      <a:pt x="222" y="77"/>
                      <a:pt x="222" y="77"/>
                    </a:cubicBezTo>
                    <a:cubicBezTo>
                      <a:pt x="0" y="196"/>
                      <a:pt x="120" y="350"/>
                      <a:pt x="120" y="350"/>
                    </a:cubicBezTo>
                    <a:lnTo>
                      <a:pt x="6014" y="350"/>
                    </a:lnTo>
                    <a:cubicBezTo>
                      <a:pt x="6014" y="350"/>
                      <a:pt x="6100" y="196"/>
                      <a:pt x="5929" y="77"/>
                    </a:cubicBezTo>
                    <a:cubicBezTo>
                      <a:pt x="5861" y="20"/>
                      <a:pt x="5204" y="1"/>
                      <a:pt x="435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49" name="Google Shape;7063;p50">
                <a:extLst>
                  <a:ext uri="{FF2B5EF4-FFF2-40B4-BE49-F238E27FC236}">
                    <a16:creationId xmlns:a16="http://schemas.microsoft.com/office/drawing/2014/main" id="{46B5B5E2-03E9-4B38-918D-EB089C0C3F83}"/>
                  </a:ext>
                </a:extLst>
              </p:cNvPr>
              <p:cNvSpPr/>
              <p:nvPr/>
            </p:nvSpPr>
            <p:spPr>
              <a:xfrm>
                <a:off x="2503294" y="4437675"/>
                <a:ext cx="33740" cy="20653"/>
              </a:xfrm>
              <a:custGeom>
                <a:avLst/>
                <a:gdLst/>
                <a:ahLst/>
                <a:cxnLst/>
                <a:rect l="l" t="t" r="r" b="b"/>
                <a:pathLst>
                  <a:path w="838" h="513" extrusionOk="0">
                    <a:moveTo>
                      <a:pt x="274" y="0"/>
                    </a:moveTo>
                    <a:cubicBezTo>
                      <a:pt x="154" y="120"/>
                      <a:pt x="0" y="410"/>
                      <a:pt x="0" y="410"/>
                    </a:cubicBezTo>
                    <a:lnTo>
                      <a:pt x="342" y="513"/>
                    </a:lnTo>
                    <a:cubicBezTo>
                      <a:pt x="342" y="513"/>
                      <a:pt x="838" y="188"/>
                      <a:pt x="735" y="103"/>
                    </a:cubicBezTo>
                    <a:cubicBezTo>
                      <a:pt x="633" y="17"/>
                      <a:pt x="274" y="0"/>
                      <a:pt x="274" y="0"/>
                    </a:cubicBezTo>
                    <a:close/>
                  </a:path>
                </a:pathLst>
              </a:custGeom>
              <a:solidFill>
                <a:srgbClr val="F2F4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50" name="Google Shape;7064;p50">
                <a:extLst>
                  <a:ext uri="{FF2B5EF4-FFF2-40B4-BE49-F238E27FC236}">
                    <a16:creationId xmlns:a16="http://schemas.microsoft.com/office/drawing/2014/main" id="{4CF0C107-55D0-499E-B99D-B5511E18E731}"/>
                  </a:ext>
                </a:extLst>
              </p:cNvPr>
              <p:cNvSpPr/>
              <p:nvPr/>
            </p:nvSpPr>
            <p:spPr>
              <a:xfrm>
                <a:off x="2444831" y="4437675"/>
                <a:ext cx="145871" cy="86398"/>
              </a:xfrm>
              <a:custGeom>
                <a:avLst/>
                <a:gdLst/>
                <a:ahLst/>
                <a:cxnLst/>
                <a:rect l="l" t="t" r="r" b="b"/>
                <a:pathLst>
                  <a:path w="3623" h="2146" extrusionOk="0">
                    <a:moveTo>
                      <a:pt x="2221" y="0"/>
                    </a:moveTo>
                    <a:cubicBezTo>
                      <a:pt x="1914" y="171"/>
                      <a:pt x="1709" y="427"/>
                      <a:pt x="1709" y="427"/>
                    </a:cubicBezTo>
                    <a:lnTo>
                      <a:pt x="1504" y="290"/>
                    </a:lnTo>
                    <a:lnTo>
                      <a:pt x="120" y="1196"/>
                    </a:lnTo>
                    <a:lnTo>
                      <a:pt x="0" y="1281"/>
                    </a:lnTo>
                    <a:cubicBezTo>
                      <a:pt x="17" y="1281"/>
                      <a:pt x="17" y="1299"/>
                      <a:pt x="17" y="1299"/>
                    </a:cubicBezTo>
                    <a:cubicBezTo>
                      <a:pt x="120" y="1469"/>
                      <a:pt x="376" y="1692"/>
                      <a:pt x="598" y="1862"/>
                    </a:cubicBezTo>
                    <a:lnTo>
                      <a:pt x="615" y="1879"/>
                    </a:lnTo>
                    <a:cubicBezTo>
                      <a:pt x="649" y="1914"/>
                      <a:pt x="683" y="1948"/>
                      <a:pt x="718" y="1965"/>
                    </a:cubicBezTo>
                    <a:cubicBezTo>
                      <a:pt x="869" y="2089"/>
                      <a:pt x="1053" y="2146"/>
                      <a:pt x="1244" y="2146"/>
                    </a:cubicBezTo>
                    <a:cubicBezTo>
                      <a:pt x="1290" y="2146"/>
                      <a:pt x="1337" y="2142"/>
                      <a:pt x="1384" y="2136"/>
                    </a:cubicBezTo>
                    <a:lnTo>
                      <a:pt x="3503" y="1760"/>
                    </a:lnTo>
                    <a:cubicBezTo>
                      <a:pt x="3605" y="1606"/>
                      <a:pt x="3622" y="1076"/>
                      <a:pt x="3503" y="222"/>
                    </a:cubicBezTo>
                    <a:cubicBezTo>
                      <a:pt x="3246" y="68"/>
                      <a:pt x="2221" y="0"/>
                      <a:pt x="22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51" name="Google Shape;7065;p50">
                <a:extLst>
                  <a:ext uri="{FF2B5EF4-FFF2-40B4-BE49-F238E27FC236}">
                    <a16:creationId xmlns:a16="http://schemas.microsoft.com/office/drawing/2014/main" id="{C2F47B05-1386-45D2-9C50-E35ECD273A54}"/>
                  </a:ext>
                </a:extLst>
              </p:cNvPr>
              <p:cNvSpPr/>
              <p:nvPr/>
            </p:nvSpPr>
            <p:spPr>
              <a:xfrm>
                <a:off x="2450589" y="4474798"/>
                <a:ext cx="144220" cy="59303"/>
              </a:xfrm>
              <a:custGeom>
                <a:avLst/>
                <a:gdLst/>
                <a:ahLst/>
                <a:cxnLst/>
                <a:rect l="l" t="t" r="r" b="b"/>
                <a:pathLst>
                  <a:path w="3582" h="1473" extrusionOk="0">
                    <a:moveTo>
                      <a:pt x="3445" y="1"/>
                    </a:moveTo>
                    <a:cubicBezTo>
                      <a:pt x="3428" y="599"/>
                      <a:pt x="2454" y="855"/>
                      <a:pt x="1890" y="923"/>
                    </a:cubicBezTo>
                    <a:cubicBezTo>
                      <a:pt x="1592" y="959"/>
                      <a:pt x="1270" y="1024"/>
                      <a:pt x="975" y="1024"/>
                    </a:cubicBezTo>
                    <a:cubicBezTo>
                      <a:pt x="711" y="1024"/>
                      <a:pt x="469" y="973"/>
                      <a:pt x="284" y="804"/>
                    </a:cubicBezTo>
                    <a:cubicBezTo>
                      <a:pt x="229" y="754"/>
                      <a:pt x="188" y="732"/>
                      <a:pt x="161" y="732"/>
                    </a:cubicBezTo>
                    <a:cubicBezTo>
                      <a:pt x="1" y="732"/>
                      <a:pt x="289" y="1456"/>
                      <a:pt x="814" y="1470"/>
                    </a:cubicBezTo>
                    <a:cubicBezTo>
                      <a:pt x="878" y="1472"/>
                      <a:pt x="944" y="1473"/>
                      <a:pt x="1010" y="1473"/>
                    </a:cubicBezTo>
                    <a:cubicBezTo>
                      <a:pt x="1580" y="1473"/>
                      <a:pt x="2200" y="1410"/>
                      <a:pt x="2369" y="1333"/>
                    </a:cubicBezTo>
                    <a:cubicBezTo>
                      <a:pt x="2557" y="1248"/>
                      <a:pt x="3360" y="838"/>
                      <a:pt x="3360" y="838"/>
                    </a:cubicBezTo>
                    <a:cubicBezTo>
                      <a:pt x="3360" y="838"/>
                      <a:pt x="3582" y="530"/>
                      <a:pt x="3445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52" name="Google Shape;7066;p50">
                <a:extLst>
                  <a:ext uri="{FF2B5EF4-FFF2-40B4-BE49-F238E27FC236}">
                    <a16:creationId xmlns:a16="http://schemas.microsoft.com/office/drawing/2014/main" id="{6E2670ED-D51E-48EB-B5C9-E98BE3E33230}"/>
                  </a:ext>
                </a:extLst>
              </p:cNvPr>
              <p:cNvSpPr/>
              <p:nvPr/>
            </p:nvSpPr>
            <p:spPr>
              <a:xfrm>
                <a:off x="2353312" y="4489937"/>
                <a:ext cx="243588" cy="64698"/>
              </a:xfrm>
              <a:custGeom>
                <a:avLst/>
                <a:gdLst/>
                <a:ahLst/>
                <a:cxnLst/>
                <a:rect l="l" t="t" r="r" b="b"/>
                <a:pathLst>
                  <a:path w="6050" h="1607" extrusionOk="0">
                    <a:moveTo>
                      <a:pt x="2290" y="1"/>
                    </a:moveTo>
                    <a:cubicBezTo>
                      <a:pt x="2205" y="35"/>
                      <a:pt x="2085" y="86"/>
                      <a:pt x="1931" y="189"/>
                    </a:cubicBezTo>
                    <a:cubicBezTo>
                      <a:pt x="1624" y="359"/>
                      <a:pt x="1590" y="513"/>
                      <a:pt x="1009" y="581"/>
                    </a:cubicBezTo>
                    <a:cubicBezTo>
                      <a:pt x="428" y="650"/>
                      <a:pt x="1" y="992"/>
                      <a:pt x="120" y="1607"/>
                    </a:cubicBezTo>
                    <a:lnTo>
                      <a:pt x="5861" y="1607"/>
                    </a:lnTo>
                    <a:cubicBezTo>
                      <a:pt x="5861" y="1607"/>
                      <a:pt x="6049" y="804"/>
                      <a:pt x="5776" y="462"/>
                    </a:cubicBezTo>
                    <a:lnTo>
                      <a:pt x="3657" y="838"/>
                    </a:lnTo>
                    <a:cubicBezTo>
                      <a:pt x="3610" y="844"/>
                      <a:pt x="3563" y="848"/>
                      <a:pt x="3517" y="848"/>
                    </a:cubicBezTo>
                    <a:cubicBezTo>
                      <a:pt x="3326" y="848"/>
                      <a:pt x="3142" y="791"/>
                      <a:pt x="2991" y="667"/>
                    </a:cubicBezTo>
                    <a:cubicBezTo>
                      <a:pt x="2751" y="479"/>
                      <a:pt x="2427" y="206"/>
                      <a:pt x="22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53" name="Google Shape;7067;p50">
                <a:extLst>
                  <a:ext uri="{FF2B5EF4-FFF2-40B4-BE49-F238E27FC236}">
                    <a16:creationId xmlns:a16="http://schemas.microsoft.com/office/drawing/2014/main" id="{58696342-B9DE-4453-B66E-54B149FDFE2D}"/>
                  </a:ext>
                </a:extLst>
              </p:cNvPr>
              <p:cNvSpPr/>
              <p:nvPr/>
            </p:nvSpPr>
            <p:spPr>
              <a:xfrm>
                <a:off x="2503294" y="3836177"/>
                <a:ext cx="228409" cy="619360"/>
              </a:xfrm>
              <a:custGeom>
                <a:avLst/>
                <a:gdLst/>
                <a:ahLst/>
                <a:cxnLst/>
                <a:rect l="l" t="t" r="r" b="b"/>
                <a:pathLst>
                  <a:path w="5673" h="15384" extrusionOk="0">
                    <a:moveTo>
                      <a:pt x="3596" y="0"/>
                    </a:moveTo>
                    <a:cubicBezTo>
                      <a:pt x="2546" y="0"/>
                      <a:pt x="1646" y="810"/>
                      <a:pt x="1555" y="1902"/>
                    </a:cubicBezTo>
                    <a:cubicBezTo>
                      <a:pt x="1299" y="5456"/>
                      <a:pt x="735" y="12188"/>
                      <a:pt x="0" y="15383"/>
                    </a:cubicBezTo>
                    <a:lnTo>
                      <a:pt x="2068" y="15383"/>
                    </a:lnTo>
                    <a:cubicBezTo>
                      <a:pt x="2068" y="15383"/>
                      <a:pt x="2990" y="11334"/>
                      <a:pt x="4340" y="7746"/>
                    </a:cubicBezTo>
                    <a:cubicBezTo>
                      <a:pt x="5297" y="5183"/>
                      <a:pt x="5656" y="3491"/>
                      <a:pt x="5673" y="2022"/>
                    </a:cubicBezTo>
                    <a:cubicBezTo>
                      <a:pt x="5673" y="1048"/>
                      <a:pt x="4955" y="211"/>
                      <a:pt x="3999" y="40"/>
                    </a:cubicBezTo>
                    <a:cubicBezTo>
                      <a:pt x="3863" y="13"/>
                      <a:pt x="3728" y="0"/>
                      <a:pt x="359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54" name="Google Shape;7068;p50">
                <a:extLst>
                  <a:ext uri="{FF2B5EF4-FFF2-40B4-BE49-F238E27FC236}">
                    <a16:creationId xmlns:a16="http://schemas.microsoft.com/office/drawing/2014/main" id="{25E0A2A6-BA25-4271-937E-51E9F9719C99}"/>
                  </a:ext>
                </a:extLst>
              </p:cNvPr>
              <p:cNvSpPr/>
              <p:nvPr/>
            </p:nvSpPr>
            <p:spPr>
              <a:xfrm>
                <a:off x="2497093" y="2445352"/>
                <a:ext cx="246326" cy="561546"/>
              </a:xfrm>
              <a:custGeom>
                <a:avLst/>
                <a:gdLst/>
                <a:ahLst/>
                <a:cxnLst/>
                <a:rect l="l" t="t" r="r" b="b"/>
                <a:pathLst>
                  <a:path w="6118" h="13948" extrusionOk="0">
                    <a:moveTo>
                      <a:pt x="5656" y="0"/>
                    </a:moveTo>
                    <a:cubicBezTo>
                      <a:pt x="5656" y="0"/>
                      <a:pt x="2427" y="1282"/>
                      <a:pt x="1692" y="2785"/>
                    </a:cubicBezTo>
                    <a:cubicBezTo>
                      <a:pt x="1350" y="3503"/>
                      <a:pt x="1" y="10782"/>
                      <a:pt x="342" y="12285"/>
                    </a:cubicBezTo>
                    <a:cubicBezTo>
                      <a:pt x="577" y="13318"/>
                      <a:pt x="1126" y="13947"/>
                      <a:pt x="1729" y="13947"/>
                    </a:cubicBezTo>
                    <a:cubicBezTo>
                      <a:pt x="2004" y="13947"/>
                      <a:pt x="2291" y="13816"/>
                      <a:pt x="2564" y="13533"/>
                    </a:cubicBezTo>
                    <a:cubicBezTo>
                      <a:pt x="3435" y="12644"/>
                      <a:pt x="6117" y="2461"/>
                      <a:pt x="6117" y="1282"/>
                    </a:cubicBezTo>
                    <a:cubicBezTo>
                      <a:pt x="6117" y="103"/>
                      <a:pt x="5656" y="0"/>
                      <a:pt x="565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55" name="Google Shape;7069;p50">
                <a:extLst>
                  <a:ext uri="{FF2B5EF4-FFF2-40B4-BE49-F238E27FC236}">
                    <a16:creationId xmlns:a16="http://schemas.microsoft.com/office/drawing/2014/main" id="{9FBDEDEB-7909-418F-B3D8-00377447EBE9}"/>
                  </a:ext>
                </a:extLst>
              </p:cNvPr>
              <p:cNvSpPr/>
              <p:nvPr/>
            </p:nvSpPr>
            <p:spPr>
              <a:xfrm>
                <a:off x="2606490" y="2759730"/>
                <a:ext cx="19286" cy="221551"/>
              </a:xfrm>
              <a:custGeom>
                <a:avLst/>
                <a:gdLst/>
                <a:ahLst/>
                <a:cxnLst/>
                <a:rect l="l" t="t" r="r" b="b"/>
                <a:pathLst>
                  <a:path w="479" h="5503" extrusionOk="0">
                    <a:moveTo>
                      <a:pt x="325" y="1"/>
                    </a:moveTo>
                    <a:lnTo>
                      <a:pt x="0" y="5502"/>
                    </a:lnTo>
                    <a:lnTo>
                      <a:pt x="479" y="4375"/>
                    </a:lnTo>
                    <a:lnTo>
                      <a:pt x="325" y="1"/>
                    </a:ln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56" name="Google Shape;7070;p50">
                <a:extLst>
                  <a:ext uri="{FF2B5EF4-FFF2-40B4-BE49-F238E27FC236}">
                    <a16:creationId xmlns:a16="http://schemas.microsoft.com/office/drawing/2014/main" id="{7030C309-F143-45E2-8056-9121088559C4}"/>
                  </a:ext>
                </a:extLst>
              </p:cNvPr>
              <p:cNvSpPr/>
              <p:nvPr/>
            </p:nvSpPr>
            <p:spPr>
              <a:xfrm>
                <a:off x="2188191" y="2902142"/>
                <a:ext cx="440351" cy="312337"/>
              </a:xfrm>
              <a:custGeom>
                <a:avLst/>
                <a:gdLst/>
                <a:ahLst/>
                <a:cxnLst/>
                <a:rect l="l" t="t" r="r" b="b"/>
                <a:pathLst>
                  <a:path w="10937" h="7758" extrusionOk="0">
                    <a:moveTo>
                      <a:pt x="8954" y="1"/>
                    </a:moveTo>
                    <a:lnTo>
                      <a:pt x="8510" y="274"/>
                    </a:lnTo>
                    <a:cubicBezTo>
                      <a:pt x="7621" y="1453"/>
                      <a:pt x="2085" y="5434"/>
                      <a:pt x="1248" y="6152"/>
                    </a:cubicBezTo>
                    <a:lnTo>
                      <a:pt x="1" y="7211"/>
                    </a:lnTo>
                    <a:lnTo>
                      <a:pt x="1692" y="7758"/>
                    </a:lnTo>
                    <a:cubicBezTo>
                      <a:pt x="1692" y="7758"/>
                      <a:pt x="9518" y="3725"/>
                      <a:pt x="10236" y="2188"/>
                    </a:cubicBezTo>
                    <a:cubicBezTo>
                      <a:pt x="10936" y="667"/>
                      <a:pt x="8954" y="1"/>
                      <a:pt x="895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57" name="Google Shape;7071;p50">
                <a:extLst>
                  <a:ext uri="{FF2B5EF4-FFF2-40B4-BE49-F238E27FC236}">
                    <a16:creationId xmlns:a16="http://schemas.microsoft.com/office/drawing/2014/main" id="{7270C08A-375E-4A57-80B3-71D683050860}"/>
                  </a:ext>
                </a:extLst>
              </p:cNvPr>
              <p:cNvSpPr/>
              <p:nvPr/>
            </p:nvSpPr>
            <p:spPr>
              <a:xfrm>
                <a:off x="2625736" y="2445352"/>
                <a:ext cx="486411" cy="741589"/>
              </a:xfrm>
              <a:custGeom>
                <a:avLst/>
                <a:gdLst/>
                <a:ahLst/>
                <a:cxnLst/>
                <a:rect l="l" t="t" r="r" b="b"/>
                <a:pathLst>
                  <a:path w="12081" h="18420" extrusionOk="0">
                    <a:moveTo>
                      <a:pt x="4956" y="0"/>
                    </a:moveTo>
                    <a:cubicBezTo>
                      <a:pt x="4956" y="0"/>
                      <a:pt x="1744" y="581"/>
                      <a:pt x="872" y="1555"/>
                    </a:cubicBezTo>
                    <a:cubicBezTo>
                      <a:pt x="1" y="2512"/>
                      <a:pt x="1" y="5639"/>
                      <a:pt x="1" y="5639"/>
                    </a:cubicBezTo>
                    <a:lnTo>
                      <a:pt x="240" y="18419"/>
                    </a:lnTo>
                    <a:lnTo>
                      <a:pt x="11927" y="18419"/>
                    </a:lnTo>
                    <a:cubicBezTo>
                      <a:pt x="12081" y="15292"/>
                      <a:pt x="10628" y="4289"/>
                      <a:pt x="8629" y="1555"/>
                    </a:cubicBezTo>
                    <a:lnTo>
                      <a:pt x="49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58" name="Google Shape;7072;p50">
                <a:extLst>
                  <a:ext uri="{FF2B5EF4-FFF2-40B4-BE49-F238E27FC236}">
                    <a16:creationId xmlns:a16="http://schemas.microsoft.com/office/drawing/2014/main" id="{C93E848E-B477-4A2D-8171-987F2C824F94}"/>
                  </a:ext>
                </a:extLst>
              </p:cNvPr>
              <p:cNvSpPr/>
              <p:nvPr/>
            </p:nvSpPr>
            <p:spPr>
              <a:xfrm>
                <a:off x="2604295" y="2450079"/>
                <a:ext cx="210935" cy="122954"/>
              </a:xfrm>
              <a:custGeom>
                <a:avLst/>
                <a:gdLst/>
                <a:ahLst/>
                <a:cxnLst/>
                <a:rect l="l" t="t" r="r" b="b"/>
                <a:pathLst>
                  <a:path w="5239" h="3054" extrusionOk="0">
                    <a:moveTo>
                      <a:pt x="3017" y="0"/>
                    </a:moveTo>
                    <a:cubicBezTo>
                      <a:pt x="3017" y="0"/>
                      <a:pt x="830" y="718"/>
                      <a:pt x="403" y="1401"/>
                    </a:cubicBezTo>
                    <a:cubicBezTo>
                      <a:pt x="0" y="2030"/>
                      <a:pt x="1345" y="3053"/>
                      <a:pt x="2488" y="3053"/>
                    </a:cubicBezTo>
                    <a:cubicBezTo>
                      <a:pt x="2557" y="3053"/>
                      <a:pt x="2625" y="3049"/>
                      <a:pt x="2693" y="3042"/>
                    </a:cubicBezTo>
                    <a:cubicBezTo>
                      <a:pt x="3889" y="2888"/>
                      <a:pt x="5238" y="1316"/>
                      <a:pt x="4572" y="547"/>
                    </a:cubicBezTo>
                    <a:lnTo>
                      <a:pt x="4914" y="393"/>
                    </a:lnTo>
                    <a:lnTo>
                      <a:pt x="3017" y="0"/>
                    </a:ln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59" name="Google Shape;7073;p50">
                <a:extLst>
                  <a:ext uri="{FF2B5EF4-FFF2-40B4-BE49-F238E27FC236}">
                    <a16:creationId xmlns:a16="http://schemas.microsoft.com/office/drawing/2014/main" id="{80796451-0C89-4132-BB44-EF61B44416D2}"/>
                  </a:ext>
                </a:extLst>
              </p:cNvPr>
              <p:cNvSpPr/>
              <p:nvPr/>
            </p:nvSpPr>
            <p:spPr>
              <a:xfrm>
                <a:off x="2633990" y="2589817"/>
                <a:ext cx="471957" cy="597136"/>
              </a:xfrm>
              <a:custGeom>
                <a:avLst/>
                <a:gdLst/>
                <a:ahLst/>
                <a:cxnLst/>
                <a:rect l="l" t="t" r="r" b="b"/>
                <a:pathLst>
                  <a:path w="11722" h="14832" extrusionOk="0">
                    <a:moveTo>
                      <a:pt x="9159" y="0"/>
                    </a:moveTo>
                    <a:lnTo>
                      <a:pt x="9039" y="6339"/>
                    </a:lnTo>
                    <a:lnTo>
                      <a:pt x="1" y="13140"/>
                    </a:lnTo>
                    <a:lnTo>
                      <a:pt x="1" y="14831"/>
                    </a:lnTo>
                    <a:lnTo>
                      <a:pt x="11722" y="14831"/>
                    </a:lnTo>
                    <a:cubicBezTo>
                      <a:pt x="11722" y="14831"/>
                      <a:pt x="11500" y="13533"/>
                      <a:pt x="11500" y="10731"/>
                    </a:cubicBezTo>
                    <a:cubicBezTo>
                      <a:pt x="11500" y="8731"/>
                      <a:pt x="10714" y="7057"/>
                      <a:pt x="9159" y="0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60" name="Google Shape;7074;p50">
                <a:extLst>
                  <a:ext uri="{FF2B5EF4-FFF2-40B4-BE49-F238E27FC236}">
                    <a16:creationId xmlns:a16="http://schemas.microsoft.com/office/drawing/2014/main" id="{AB8BCE3D-3348-4E98-A072-38C9E44930F6}"/>
                  </a:ext>
                </a:extLst>
              </p:cNvPr>
              <p:cNvSpPr/>
              <p:nvPr/>
            </p:nvSpPr>
            <p:spPr>
              <a:xfrm>
                <a:off x="2633990" y="2589817"/>
                <a:ext cx="326005" cy="529016"/>
              </a:xfrm>
              <a:custGeom>
                <a:avLst/>
                <a:gdLst/>
                <a:ahLst/>
                <a:cxnLst/>
                <a:rect l="l" t="t" r="r" b="b"/>
                <a:pathLst>
                  <a:path w="8097" h="13140" extrusionOk="0">
                    <a:moveTo>
                      <a:pt x="6203" y="0"/>
                    </a:moveTo>
                    <a:lnTo>
                      <a:pt x="6203" y="513"/>
                    </a:lnTo>
                    <a:cubicBezTo>
                      <a:pt x="6203" y="513"/>
                      <a:pt x="6211" y="546"/>
                      <a:pt x="6227" y="608"/>
                    </a:cubicBezTo>
                    <a:lnTo>
                      <a:pt x="6227" y="608"/>
                    </a:lnTo>
                    <a:cubicBezTo>
                      <a:pt x="6220" y="412"/>
                      <a:pt x="6212" y="209"/>
                      <a:pt x="6203" y="0"/>
                    </a:cubicBezTo>
                    <a:close/>
                    <a:moveTo>
                      <a:pt x="6227" y="608"/>
                    </a:moveTo>
                    <a:lnTo>
                      <a:pt x="6227" y="608"/>
                    </a:lnTo>
                    <a:cubicBezTo>
                      <a:pt x="6410" y="5968"/>
                      <a:pt x="5714" y="6530"/>
                      <a:pt x="4016" y="8937"/>
                    </a:cubicBezTo>
                    <a:cubicBezTo>
                      <a:pt x="2495" y="11106"/>
                      <a:pt x="1" y="11294"/>
                      <a:pt x="1" y="11294"/>
                    </a:cubicBezTo>
                    <a:lnTo>
                      <a:pt x="1" y="13140"/>
                    </a:lnTo>
                    <a:cubicBezTo>
                      <a:pt x="1" y="13140"/>
                      <a:pt x="5417" y="10679"/>
                      <a:pt x="5537" y="10611"/>
                    </a:cubicBezTo>
                    <a:cubicBezTo>
                      <a:pt x="5656" y="10526"/>
                      <a:pt x="7980" y="8526"/>
                      <a:pt x="8048" y="8321"/>
                    </a:cubicBezTo>
                    <a:cubicBezTo>
                      <a:pt x="8096" y="8130"/>
                      <a:pt x="6445" y="1483"/>
                      <a:pt x="6227" y="608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61" name="Google Shape;7075;p50">
                <a:extLst>
                  <a:ext uri="{FF2B5EF4-FFF2-40B4-BE49-F238E27FC236}">
                    <a16:creationId xmlns:a16="http://schemas.microsoft.com/office/drawing/2014/main" id="{03BC6DF6-D97F-43AA-87EC-C9DBFFE12CC4}"/>
                  </a:ext>
                </a:extLst>
              </p:cNvPr>
              <p:cNvSpPr/>
              <p:nvPr/>
            </p:nvSpPr>
            <p:spPr>
              <a:xfrm>
                <a:off x="2729415" y="2423207"/>
                <a:ext cx="333897" cy="577288"/>
              </a:xfrm>
              <a:custGeom>
                <a:avLst/>
                <a:gdLst/>
                <a:ahLst/>
                <a:cxnLst/>
                <a:rect l="l" t="t" r="r" b="b"/>
                <a:pathLst>
                  <a:path w="8293" h="14339" extrusionOk="0">
                    <a:moveTo>
                      <a:pt x="1673" y="1"/>
                    </a:moveTo>
                    <a:cubicBezTo>
                      <a:pt x="1369" y="1"/>
                      <a:pt x="1052" y="18"/>
                      <a:pt x="723" y="55"/>
                    </a:cubicBezTo>
                    <a:cubicBezTo>
                      <a:pt x="723" y="55"/>
                      <a:pt x="640" y="22"/>
                      <a:pt x="531" y="22"/>
                    </a:cubicBezTo>
                    <a:cubicBezTo>
                      <a:pt x="316" y="22"/>
                      <a:pt x="0" y="150"/>
                      <a:pt x="23" y="909"/>
                    </a:cubicBezTo>
                    <a:cubicBezTo>
                      <a:pt x="23" y="909"/>
                      <a:pt x="359" y="850"/>
                      <a:pt x="820" y="850"/>
                    </a:cubicBezTo>
                    <a:cubicBezTo>
                      <a:pt x="1721" y="850"/>
                      <a:pt x="3101" y="1074"/>
                      <a:pt x="3406" y="2396"/>
                    </a:cubicBezTo>
                    <a:cubicBezTo>
                      <a:pt x="3850" y="4395"/>
                      <a:pt x="4004" y="10614"/>
                      <a:pt x="3953" y="12647"/>
                    </a:cubicBezTo>
                    <a:cubicBezTo>
                      <a:pt x="3921" y="13913"/>
                      <a:pt x="4898" y="14339"/>
                      <a:pt x="5860" y="14339"/>
                    </a:cubicBezTo>
                    <a:cubicBezTo>
                      <a:pt x="6456" y="14339"/>
                      <a:pt x="7047" y="14175"/>
                      <a:pt x="7387" y="13946"/>
                    </a:cubicBezTo>
                    <a:cubicBezTo>
                      <a:pt x="8293" y="13348"/>
                      <a:pt x="6669" y="2447"/>
                      <a:pt x="6311" y="1832"/>
                    </a:cubicBezTo>
                    <a:cubicBezTo>
                      <a:pt x="6004" y="1280"/>
                      <a:pt x="4310" y="1"/>
                      <a:pt x="167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62" name="Google Shape;7076;p50">
                <a:extLst>
                  <a:ext uri="{FF2B5EF4-FFF2-40B4-BE49-F238E27FC236}">
                    <a16:creationId xmlns:a16="http://schemas.microsoft.com/office/drawing/2014/main" id="{6BD37CDD-618B-4555-AF8F-87D0C0D672AE}"/>
                  </a:ext>
                </a:extLst>
              </p:cNvPr>
              <p:cNvSpPr/>
              <p:nvPr/>
            </p:nvSpPr>
            <p:spPr>
              <a:xfrm>
                <a:off x="2339542" y="1989849"/>
                <a:ext cx="476104" cy="332346"/>
              </a:xfrm>
              <a:custGeom>
                <a:avLst/>
                <a:gdLst/>
                <a:ahLst/>
                <a:cxnLst/>
                <a:rect l="l" t="t" r="r" b="b"/>
                <a:pathLst>
                  <a:path w="11825" h="8255" extrusionOk="0">
                    <a:moveTo>
                      <a:pt x="3430" y="0"/>
                    </a:moveTo>
                    <a:cubicBezTo>
                      <a:pt x="2980" y="0"/>
                      <a:pt x="2588" y="35"/>
                      <a:pt x="2307" y="122"/>
                    </a:cubicBezTo>
                    <a:cubicBezTo>
                      <a:pt x="1402" y="412"/>
                      <a:pt x="667" y="1779"/>
                      <a:pt x="240" y="2736"/>
                    </a:cubicBezTo>
                    <a:cubicBezTo>
                      <a:pt x="1" y="3317"/>
                      <a:pt x="35" y="3983"/>
                      <a:pt x="360" y="4513"/>
                    </a:cubicBezTo>
                    <a:lnTo>
                      <a:pt x="1846" y="6939"/>
                    </a:lnTo>
                    <a:lnTo>
                      <a:pt x="8288" y="8255"/>
                    </a:lnTo>
                    <a:lnTo>
                      <a:pt x="10697" y="6939"/>
                    </a:lnTo>
                    <a:cubicBezTo>
                      <a:pt x="10697" y="6939"/>
                      <a:pt x="11825" y="3351"/>
                      <a:pt x="11073" y="2668"/>
                    </a:cubicBezTo>
                    <a:cubicBezTo>
                      <a:pt x="10491" y="2126"/>
                      <a:pt x="9265" y="2064"/>
                      <a:pt x="8740" y="2064"/>
                    </a:cubicBezTo>
                    <a:cubicBezTo>
                      <a:pt x="8586" y="2064"/>
                      <a:pt x="8493" y="2070"/>
                      <a:pt x="8493" y="2070"/>
                    </a:cubicBezTo>
                    <a:lnTo>
                      <a:pt x="8459" y="1950"/>
                    </a:lnTo>
                    <a:cubicBezTo>
                      <a:pt x="8322" y="1147"/>
                      <a:pt x="7690" y="498"/>
                      <a:pt x="6887" y="361"/>
                    </a:cubicBezTo>
                    <a:cubicBezTo>
                      <a:pt x="5868" y="193"/>
                      <a:pt x="4487" y="0"/>
                      <a:pt x="3430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63" name="Google Shape;7077;p50">
                <a:extLst>
                  <a:ext uri="{FF2B5EF4-FFF2-40B4-BE49-F238E27FC236}">
                    <a16:creationId xmlns:a16="http://schemas.microsoft.com/office/drawing/2014/main" id="{9241D92F-F204-4ED2-A7C3-F9AB4DD6EBFE}"/>
                  </a:ext>
                </a:extLst>
              </p:cNvPr>
              <p:cNvSpPr/>
              <p:nvPr/>
            </p:nvSpPr>
            <p:spPr>
              <a:xfrm>
                <a:off x="2660846" y="2363496"/>
                <a:ext cx="135564" cy="159349"/>
              </a:xfrm>
              <a:custGeom>
                <a:avLst/>
                <a:gdLst/>
                <a:ahLst/>
                <a:cxnLst/>
                <a:rect l="l" t="t" r="r" b="b"/>
                <a:pathLst>
                  <a:path w="3367" h="3958" extrusionOk="0">
                    <a:moveTo>
                      <a:pt x="1726" y="0"/>
                    </a:moveTo>
                    <a:lnTo>
                      <a:pt x="0" y="1435"/>
                    </a:lnTo>
                    <a:cubicBezTo>
                      <a:pt x="0" y="1435"/>
                      <a:pt x="684" y="2102"/>
                      <a:pt x="1367" y="3503"/>
                    </a:cubicBezTo>
                    <a:cubicBezTo>
                      <a:pt x="1500" y="3782"/>
                      <a:pt x="1788" y="3958"/>
                      <a:pt x="2094" y="3958"/>
                    </a:cubicBezTo>
                    <a:cubicBezTo>
                      <a:pt x="2182" y="3958"/>
                      <a:pt x="2271" y="3943"/>
                      <a:pt x="2358" y="3913"/>
                    </a:cubicBezTo>
                    <a:cubicBezTo>
                      <a:pt x="2512" y="3862"/>
                      <a:pt x="2683" y="3793"/>
                      <a:pt x="2836" y="3708"/>
                    </a:cubicBezTo>
                    <a:cubicBezTo>
                      <a:pt x="3229" y="3486"/>
                      <a:pt x="3366" y="2973"/>
                      <a:pt x="3144" y="2580"/>
                    </a:cubicBezTo>
                    <a:lnTo>
                      <a:pt x="1726" y="0"/>
                    </a:lnTo>
                    <a:close/>
                  </a:path>
                </a:pathLst>
              </a:custGeom>
              <a:solidFill>
                <a:srgbClr val="AD5A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64" name="Google Shape;7078;p50">
                <a:extLst>
                  <a:ext uri="{FF2B5EF4-FFF2-40B4-BE49-F238E27FC236}">
                    <a16:creationId xmlns:a16="http://schemas.microsoft.com/office/drawing/2014/main" id="{BB16AD1F-25A2-4F10-812E-68C0EC0DEBB7}"/>
                  </a:ext>
                </a:extLst>
              </p:cNvPr>
              <p:cNvSpPr/>
              <p:nvPr/>
            </p:nvSpPr>
            <p:spPr>
              <a:xfrm>
                <a:off x="2660846" y="2364180"/>
                <a:ext cx="88779" cy="113533"/>
              </a:xfrm>
              <a:custGeom>
                <a:avLst/>
                <a:gdLst/>
                <a:ahLst/>
                <a:cxnLst/>
                <a:rect l="l" t="t" r="r" b="b"/>
                <a:pathLst>
                  <a:path w="2205" h="2820" extrusionOk="0">
                    <a:moveTo>
                      <a:pt x="1931" y="0"/>
                    </a:moveTo>
                    <a:lnTo>
                      <a:pt x="0" y="1418"/>
                    </a:lnTo>
                    <a:lnTo>
                      <a:pt x="1008" y="2819"/>
                    </a:lnTo>
                    <a:cubicBezTo>
                      <a:pt x="1008" y="2819"/>
                      <a:pt x="2204" y="1606"/>
                      <a:pt x="1897" y="274"/>
                    </a:cubicBezTo>
                    <a:lnTo>
                      <a:pt x="1931" y="0"/>
                    </a:ln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65" name="Google Shape;7079;p50">
                <a:extLst>
                  <a:ext uri="{FF2B5EF4-FFF2-40B4-BE49-F238E27FC236}">
                    <a16:creationId xmlns:a16="http://schemas.microsoft.com/office/drawing/2014/main" id="{4C29296E-765A-43EC-9E63-719B09BCE3A7}"/>
                  </a:ext>
                </a:extLst>
              </p:cNvPr>
              <p:cNvSpPr/>
              <p:nvPr/>
            </p:nvSpPr>
            <p:spPr>
              <a:xfrm>
                <a:off x="2399414" y="2165560"/>
                <a:ext cx="379232" cy="299414"/>
              </a:xfrm>
              <a:custGeom>
                <a:avLst/>
                <a:gdLst/>
                <a:ahLst/>
                <a:cxnLst/>
                <a:rect l="l" t="t" r="r" b="b"/>
                <a:pathLst>
                  <a:path w="9419" h="7437" extrusionOk="0">
                    <a:moveTo>
                      <a:pt x="4665" y="1"/>
                    </a:moveTo>
                    <a:cubicBezTo>
                      <a:pt x="3605" y="1"/>
                      <a:pt x="2311" y="101"/>
                      <a:pt x="1589" y="525"/>
                    </a:cubicBezTo>
                    <a:cubicBezTo>
                      <a:pt x="240" y="1328"/>
                      <a:pt x="0" y="1841"/>
                      <a:pt x="838" y="3242"/>
                    </a:cubicBezTo>
                    <a:cubicBezTo>
                      <a:pt x="838" y="3242"/>
                      <a:pt x="1624" y="4455"/>
                      <a:pt x="2187" y="5599"/>
                    </a:cubicBezTo>
                    <a:cubicBezTo>
                      <a:pt x="2632" y="6505"/>
                      <a:pt x="3469" y="7154"/>
                      <a:pt x="4460" y="7359"/>
                    </a:cubicBezTo>
                    <a:cubicBezTo>
                      <a:pt x="4693" y="7411"/>
                      <a:pt x="4928" y="7437"/>
                      <a:pt x="5161" y="7437"/>
                    </a:cubicBezTo>
                    <a:cubicBezTo>
                      <a:pt x="6074" y="7437"/>
                      <a:pt x="6961" y="7049"/>
                      <a:pt x="7587" y="6368"/>
                    </a:cubicBezTo>
                    <a:lnTo>
                      <a:pt x="8356" y="5531"/>
                    </a:lnTo>
                    <a:lnTo>
                      <a:pt x="8578" y="3498"/>
                    </a:lnTo>
                    <a:cubicBezTo>
                      <a:pt x="8578" y="3498"/>
                      <a:pt x="9141" y="3207"/>
                      <a:pt x="9312" y="2148"/>
                    </a:cubicBezTo>
                    <a:cubicBezTo>
                      <a:pt x="9418" y="1541"/>
                      <a:pt x="9112" y="919"/>
                      <a:pt x="8754" y="919"/>
                    </a:cubicBezTo>
                    <a:cubicBezTo>
                      <a:pt x="8476" y="919"/>
                      <a:pt x="8168" y="1292"/>
                      <a:pt x="7997" y="2336"/>
                    </a:cubicBezTo>
                    <a:lnTo>
                      <a:pt x="7945" y="3002"/>
                    </a:lnTo>
                    <a:lnTo>
                      <a:pt x="6374" y="81"/>
                    </a:lnTo>
                    <a:cubicBezTo>
                      <a:pt x="6374" y="81"/>
                      <a:pt x="5612" y="1"/>
                      <a:pt x="4665" y="1"/>
                    </a:cubicBezTo>
                    <a:close/>
                  </a:path>
                </a:pathLst>
              </a:custGeom>
              <a:solidFill>
                <a:srgbClr val="AD5A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66" name="Google Shape;7080;p50">
                <a:extLst>
                  <a:ext uri="{FF2B5EF4-FFF2-40B4-BE49-F238E27FC236}">
                    <a16:creationId xmlns:a16="http://schemas.microsoft.com/office/drawing/2014/main" id="{037837F6-B84E-47F5-9DD7-E81111A36ABD}"/>
                  </a:ext>
                </a:extLst>
              </p:cNvPr>
              <p:cNvSpPr/>
              <p:nvPr/>
            </p:nvSpPr>
            <p:spPr>
              <a:xfrm>
                <a:off x="2487397" y="2272931"/>
                <a:ext cx="22748" cy="31644"/>
              </a:xfrm>
              <a:custGeom>
                <a:avLst/>
                <a:gdLst/>
                <a:ahLst/>
                <a:cxnLst/>
                <a:rect l="l" t="t" r="r" b="b"/>
                <a:pathLst>
                  <a:path w="565" h="786" extrusionOk="0">
                    <a:moveTo>
                      <a:pt x="144" y="1"/>
                    </a:moveTo>
                    <a:cubicBezTo>
                      <a:pt x="129" y="1"/>
                      <a:pt x="115" y="4"/>
                      <a:pt x="103" y="12"/>
                    </a:cubicBezTo>
                    <a:cubicBezTo>
                      <a:pt x="1" y="46"/>
                      <a:pt x="18" y="268"/>
                      <a:pt x="120" y="473"/>
                    </a:cubicBezTo>
                    <a:cubicBezTo>
                      <a:pt x="212" y="657"/>
                      <a:pt x="359" y="786"/>
                      <a:pt x="450" y="786"/>
                    </a:cubicBezTo>
                    <a:cubicBezTo>
                      <a:pt x="461" y="786"/>
                      <a:pt x="470" y="784"/>
                      <a:pt x="479" y="780"/>
                    </a:cubicBezTo>
                    <a:cubicBezTo>
                      <a:pt x="564" y="729"/>
                      <a:pt x="564" y="524"/>
                      <a:pt x="462" y="302"/>
                    </a:cubicBezTo>
                    <a:cubicBezTo>
                      <a:pt x="359" y="126"/>
                      <a:pt x="232" y="1"/>
                      <a:pt x="1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67" name="Google Shape;7081;p50">
                <a:extLst>
                  <a:ext uri="{FF2B5EF4-FFF2-40B4-BE49-F238E27FC236}">
                    <a16:creationId xmlns:a16="http://schemas.microsoft.com/office/drawing/2014/main" id="{489FC537-8EA8-418A-8D94-F2D89720F4E7}"/>
                  </a:ext>
                </a:extLst>
              </p:cNvPr>
              <p:cNvSpPr/>
              <p:nvPr/>
            </p:nvSpPr>
            <p:spPr>
              <a:xfrm>
                <a:off x="2595484" y="2228570"/>
                <a:ext cx="22748" cy="31644"/>
              </a:xfrm>
              <a:custGeom>
                <a:avLst/>
                <a:gdLst/>
                <a:ahLst/>
                <a:cxnLst/>
                <a:rect l="l" t="t" r="r" b="b"/>
                <a:pathLst>
                  <a:path w="565" h="786" extrusionOk="0">
                    <a:moveTo>
                      <a:pt x="144" y="1"/>
                    </a:moveTo>
                    <a:cubicBezTo>
                      <a:pt x="129" y="1"/>
                      <a:pt x="115" y="4"/>
                      <a:pt x="103" y="12"/>
                    </a:cubicBezTo>
                    <a:cubicBezTo>
                      <a:pt x="0" y="46"/>
                      <a:pt x="18" y="268"/>
                      <a:pt x="120" y="473"/>
                    </a:cubicBezTo>
                    <a:cubicBezTo>
                      <a:pt x="212" y="657"/>
                      <a:pt x="359" y="786"/>
                      <a:pt x="450" y="786"/>
                    </a:cubicBezTo>
                    <a:cubicBezTo>
                      <a:pt x="460" y="786"/>
                      <a:pt x="470" y="784"/>
                      <a:pt x="479" y="781"/>
                    </a:cubicBezTo>
                    <a:cubicBezTo>
                      <a:pt x="564" y="729"/>
                      <a:pt x="564" y="524"/>
                      <a:pt x="462" y="302"/>
                    </a:cubicBezTo>
                    <a:cubicBezTo>
                      <a:pt x="374" y="126"/>
                      <a:pt x="236" y="1"/>
                      <a:pt x="1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68" name="Google Shape;7082;p50">
                <a:extLst>
                  <a:ext uri="{FF2B5EF4-FFF2-40B4-BE49-F238E27FC236}">
                    <a16:creationId xmlns:a16="http://schemas.microsoft.com/office/drawing/2014/main" id="{510B61DD-2EAB-4B06-967E-4937A448EB51}"/>
                  </a:ext>
                </a:extLst>
              </p:cNvPr>
              <p:cNvSpPr/>
              <p:nvPr/>
            </p:nvSpPr>
            <p:spPr>
              <a:xfrm>
                <a:off x="2575527" y="2322870"/>
                <a:ext cx="119056" cy="83177"/>
              </a:xfrm>
              <a:custGeom>
                <a:avLst/>
                <a:gdLst/>
                <a:ahLst/>
                <a:cxnLst/>
                <a:rect l="l" t="t" r="r" b="b"/>
                <a:pathLst>
                  <a:path w="2957" h="2066" extrusionOk="0">
                    <a:moveTo>
                      <a:pt x="2341" y="1"/>
                    </a:moveTo>
                    <a:lnTo>
                      <a:pt x="0" y="1607"/>
                    </a:lnTo>
                    <a:cubicBezTo>
                      <a:pt x="0" y="1607"/>
                      <a:pt x="381" y="2065"/>
                      <a:pt x="994" y="2065"/>
                    </a:cubicBezTo>
                    <a:cubicBezTo>
                      <a:pt x="1243" y="2065"/>
                      <a:pt x="1530" y="1990"/>
                      <a:pt x="1846" y="1778"/>
                    </a:cubicBezTo>
                    <a:cubicBezTo>
                      <a:pt x="2956" y="1043"/>
                      <a:pt x="2341" y="1"/>
                      <a:pt x="2341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69" name="Google Shape;7083;p50">
                <a:extLst>
                  <a:ext uri="{FF2B5EF4-FFF2-40B4-BE49-F238E27FC236}">
                    <a16:creationId xmlns:a16="http://schemas.microsoft.com/office/drawing/2014/main" id="{EC9F9CFA-5E08-40F3-8823-AF1C15735CA0}"/>
                  </a:ext>
                </a:extLst>
              </p:cNvPr>
              <p:cNvSpPr/>
              <p:nvPr/>
            </p:nvSpPr>
            <p:spPr>
              <a:xfrm>
                <a:off x="2690359" y="3425005"/>
                <a:ext cx="163828" cy="508967"/>
              </a:xfrm>
              <a:custGeom>
                <a:avLst/>
                <a:gdLst/>
                <a:ahLst/>
                <a:cxnLst/>
                <a:rect l="l" t="t" r="r" b="b"/>
                <a:pathLst>
                  <a:path w="4069" h="12642" extrusionOk="0">
                    <a:moveTo>
                      <a:pt x="2616" y="0"/>
                    </a:moveTo>
                    <a:cubicBezTo>
                      <a:pt x="2616" y="0"/>
                      <a:pt x="2326" y="7518"/>
                      <a:pt x="993" y="10303"/>
                    </a:cubicBezTo>
                    <a:cubicBezTo>
                      <a:pt x="1" y="12376"/>
                      <a:pt x="97" y="12641"/>
                      <a:pt x="212" y="12641"/>
                    </a:cubicBezTo>
                    <a:cubicBezTo>
                      <a:pt x="251" y="12641"/>
                      <a:pt x="292" y="12610"/>
                      <a:pt x="292" y="12610"/>
                    </a:cubicBezTo>
                    <a:cubicBezTo>
                      <a:pt x="292" y="12610"/>
                      <a:pt x="2787" y="7945"/>
                      <a:pt x="4068" y="4374"/>
                    </a:cubicBezTo>
                    <a:lnTo>
                      <a:pt x="2616" y="0"/>
                    </a:ln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70" name="Google Shape;7084;p50">
                <a:extLst>
                  <a:ext uri="{FF2B5EF4-FFF2-40B4-BE49-F238E27FC236}">
                    <a16:creationId xmlns:a16="http://schemas.microsoft.com/office/drawing/2014/main" id="{1C8915C0-D5A4-4D7A-8B26-C6D873AEF4BF}"/>
                  </a:ext>
                </a:extLst>
              </p:cNvPr>
              <p:cNvSpPr/>
              <p:nvPr/>
            </p:nvSpPr>
            <p:spPr>
              <a:xfrm>
                <a:off x="2997933" y="3894841"/>
                <a:ext cx="108709" cy="39938"/>
              </a:xfrm>
              <a:custGeom>
                <a:avLst/>
                <a:gdLst/>
                <a:ahLst/>
                <a:cxnLst/>
                <a:rect l="l" t="t" r="r" b="b"/>
                <a:pathLst>
                  <a:path w="2700" h="992" extrusionOk="0">
                    <a:moveTo>
                      <a:pt x="2700" y="1"/>
                    </a:moveTo>
                    <a:lnTo>
                      <a:pt x="2700" y="1"/>
                    </a:lnTo>
                    <a:cubicBezTo>
                      <a:pt x="2700" y="1"/>
                      <a:pt x="2580" y="102"/>
                      <a:pt x="2378" y="239"/>
                    </a:cubicBezTo>
                    <a:lnTo>
                      <a:pt x="2378" y="239"/>
                    </a:lnTo>
                    <a:cubicBezTo>
                      <a:pt x="2595" y="123"/>
                      <a:pt x="2700" y="1"/>
                      <a:pt x="2700" y="1"/>
                    </a:cubicBezTo>
                    <a:close/>
                    <a:moveTo>
                      <a:pt x="0" y="1"/>
                    </a:moveTo>
                    <a:lnTo>
                      <a:pt x="462" y="992"/>
                    </a:lnTo>
                    <a:cubicBezTo>
                      <a:pt x="1236" y="935"/>
                      <a:pt x="1973" y="514"/>
                      <a:pt x="2378" y="239"/>
                    </a:cubicBezTo>
                    <a:lnTo>
                      <a:pt x="2378" y="239"/>
                    </a:lnTo>
                    <a:cubicBezTo>
                      <a:pt x="2183" y="343"/>
                      <a:pt x="1899" y="441"/>
                      <a:pt x="1520" y="441"/>
                    </a:cubicBezTo>
                    <a:cubicBezTo>
                      <a:pt x="1120" y="441"/>
                      <a:pt x="615" y="331"/>
                      <a:pt x="0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71" name="Google Shape;7085;p50">
                <a:extLst>
                  <a:ext uri="{FF2B5EF4-FFF2-40B4-BE49-F238E27FC236}">
                    <a16:creationId xmlns:a16="http://schemas.microsoft.com/office/drawing/2014/main" id="{3DE99C7B-603F-42F1-B724-5F1A9B9CDF87}"/>
                  </a:ext>
                </a:extLst>
              </p:cNvPr>
              <p:cNvSpPr/>
              <p:nvPr/>
            </p:nvSpPr>
            <p:spPr>
              <a:xfrm>
                <a:off x="2633990" y="3184189"/>
                <a:ext cx="472641" cy="42031"/>
              </a:xfrm>
              <a:custGeom>
                <a:avLst/>
                <a:gdLst/>
                <a:ahLst/>
                <a:cxnLst/>
                <a:rect l="l" t="t" r="r" b="b"/>
                <a:pathLst>
                  <a:path w="11739" h="1044" extrusionOk="0">
                    <a:moveTo>
                      <a:pt x="1" y="1"/>
                    </a:moveTo>
                    <a:lnTo>
                      <a:pt x="1" y="1043"/>
                    </a:lnTo>
                    <a:cubicBezTo>
                      <a:pt x="1" y="1043"/>
                      <a:pt x="7587" y="1026"/>
                      <a:pt x="11739" y="753"/>
                    </a:cubicBezTo>
                    <a:lnTo>
                      <a:pt x="11722" y="69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72" name="Google Shape;7086;p50">
                <a:extLst>
                  <a:ext uri="{FF2B5EF4-FFF2-40B4-BE49-F238E27FC236}">
                    <a16:creationId xmlns:a16="http://schemas.microsoft.com/office/drawing/2014/main" id="{2EF0F36C-449B-4815-B761-FEE31B3B04BA}"/>
                  </a:ext>
                </a:extLst>
              </p:cNvPr>
              <p:cNvSpPr/>
              <p:nvPr/>
            </p:nvSpPr>
            <p:spPr>
              <a:xfrm>
                <a:off x="3165792" y="4433649"/>
                <a:ext cx="110118" cy="72146"/>
              </a:xfrm>
              <a:custGeom>
                <a:avLst/>
                <a:gdLst/>
                <a:ahLst/>
                <a:cxnLst/>
                <a:rect l="l" t="t" r="r" b="b"/>
                <a:pathLst>
                  <a:path w="2735" h="1792" extrusionOk="0">
                    <a:moveTo>
                      <a:pt x="1162" y="1"/>
                    </a:moveTo>
                    <a:cubicBezTo>
                      <a:pt x="827" y="1"/>
                      <a:pt x="564" y="32"/>
                      <a:pt x="564" y="32"/>
                    </a:cubicBezTo>
                    <a:lnTo>
                      <a:pt x="0" y="1279"/>
                    </a:lnTo>
                    <a:cubicBezTo>
                      <a:pt x="0" y="1279"/>
                      <a:pt x="289" y="1192"/>
                      <a:pt x="685" y="1192"/>
                    </a:cubicBezTo>
                    <a:cubicBezTo>
                      <a:pt x="817" y="1192"/>
                      <a:pt x="962" y="1202"/>
                      <a:pt x="1111" y="1228"/>
                    </a:cubicBezTo>
                    <a:cubicBezTo>
                      <a:pt x="1709" y="1330"/>
                      <a:pt x="2085" y="1792"/>
                      <a:pt x="2085" y="1792"/>
                    </a:cubicBezTo>
                    <a:lnTo>
                      <a:pt x="2615" y="1723"/>
                    </a:lnTo>
                    <a:cubicBezTo>
                      <a:pt x="2615" y="1723"/>
                      <a:pt x="2734" y="988"/>
                      <a:pt x="2615" y="237"/>
                    </a:cubicBezTo>
                    <a:lnTo>
                      <a:pt x="2461" y="254"/>
                    </a:lnTo>
                    <a:lnTo>
                      <a:pt x="2444" y="493"/>
                    </a:lnTo>
                    <a:lnTo>
                      <a:pt x="2358" y="254"/>
                    </a:lnTo>
                    <a:cubicBezTo>
                      <a:pt x="2086" y="47"/>
                      <a:pt x="1570" y="1"/>
                      <a:pt x="116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73" name="Google Shape;7087;p50">
                <a:extLst>
                  <a:ext uri="{FF2B5EF4-FFF2-40B4-BE49-F238E27FC236}">
                    <a16:creationId xmlns:a16="http://schemas.microsoft.com/office/drawing/2014/main" id="{E7FDB00D-F298-48AA-9F6A-88A2932EC8AD}"/>
                  </a:ext>
                </a:extLst>
              </p:cNvPr>
              <p:cNvSpPr/>
              <p:nvPr/>
            </p:nvSpPr>
            <p:spPr>
              <a:xfrm>
                <a:off x="3177468" y="4450721"/>
                <a:ext cx="99126" cy="64013"/>
              </a:xfrm>
              <a:custGeom>
                <a:avLst/>
                <a:gdLst/>
                <a:ahLst/>
                <a:cxnLst/>
                <a:rect l="l" t="t" r="r" b="b"/>
                <a:pathLst>
                  <a:path w="2462" h="1590" extrusionOk="0">
                    <a:moveTo>
                      <a:pt x="2342" y="1"/>
                    </a:moveTo>
                    <a:cubicBezTo>
                      <a:pt x="2356" y="737"/>
                      <a:pt x="2171" y="1168"/>
                      <a:pt x="1951" y="1168"/>
                    </a:cubicBezTo>
                    <a:cubicBezTo>
                      <a:pt x="1906" y="1168"/>
                      <a:pt x="1859" y="1149"/>
                      <a:pt x="1812" y="1111"/>
                    </a:cubicBezTo>
                    <a:cubicBezTo>
                      <a:pt x="1556" y="915"/>
                      <a:pt x="928" y="706"/>
                      <a:pt x="526" y="706"/>
                    </a:cubicBezTo>
                    <a:cubicBezTo>
                      <a:pt x="471" y="706"/>
                      <a:pt x="421" y="710"/>
                      <a:pt x="377" y="718"/>
                    </a:cubicBezTo>
                    <a:cubicBezTo>
                      <a:pt x="1" y="804"/>
                      <a:pt x="1641" y="1590"/>
                      <a:pt x="1641" y="1590"/>
                    </a:cubicBezTo>
                    <a:lnTo>
                      <a:pt x="2325" y="1299"/>
                    </a:lnTo>
                    <a:cubicBezTo>
                      <a:pt x="2325" y="1299"/>
                      <a:pt x="2461" y="787"/>
                      <a:pt x="2342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74" name="Google Shape;7088;p50">
                <a:extLst>
                  <a:ext uri="{FF2B5EF4-FFF2-40B4-BE49-F238E27FC236}">
                    <a16:creationId xmlns:a16="http://schemas.microsoft.com/office/drawing/2014/main" id="{F66175BD-D802-46E3-9353-5C740B396C68}"/>
                  </a:ext>
                </a:extLst>
              </p:cNvPr>
              <p:cNvSpPr/>
              <p:nvPr/>
            </p:nvSpPr>
            <p:spPr>
              <a:xfrm>
                <a:off x="3116268" y="4546588"/>
                <a:ext cx="170632" cy="13568"/>
              </a:xfrm>
              <a:custGeom>
                <a:avLst/>
                <a:gdLst/>
                <a:ahLst/>
                <a:cxnLst/>
                <a:rect l="l" t="t" r="r" b="b"/>
                <a:pathLst>
                  <a:path w="4238" h="337" extrusionOk="0">
                    <a:moveTo>
                      <a:pt x="1233" y="0"/>
                    </a:moveTo>
                    <a:cubicBezTo>
                      <a:pt x="646" y="0"/>
                      <a:pt x="188" y="12"/>
                      <a:pt x="137" y="46"/>
                    </a:cubicBezTo>
                    <a:cubicBezTo>
                      <a:pt x="0" y="148"/>
                      <a:pt x="34" y="336"/>
                      <a:pt x="34" y="336"/>
                    </a:cubicBezTo>
                    <a:lnTo>
                      <a:pt x="4186" y="302"/>
                    </a:lnTo>
                    <a:cubicBezTo>
                      <a:pt x="4186" y="302"/>
                      <a:pt x="4238" y="131"/>
                      <a:pt x="4101" y="46"/>
                    </a:cubicBezTo>
                    <a:cubicBezTo>
                      <a:pt x="4101" y="46"/>
                      <a:pt x="2407" y="0"/>
                      <a:pt x="123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75" name="Google Shape;7089;p50">
                <a:extLst>
                  <a:ext uri="{FF2B5EF4-FFF2-40B4-BE49-F238E27FC236}">
                    <a16:creationId xmlns:a16="http://schemas.microsoft.com/office/drawing/2014/main" id="{3C8AE5AD-BF76-423E-98EC-EC6DD6379A2B}"/>
                  </a:ext>
                </a:extLst>
              </p:cNvPr>
              <p:cNvSpPr/>
              <p:nvPr/>
            </p:nvSpPr>
            <p:spPr>
              <a:xfrm>
                <a:off x="3121743" y="4480194"/>
                <a:ext cx="158956" cy="68925"/>
              </a:xfrm>
              <a:custGeom>
                <a:avLst/>
                <a:gdLst/>
                <a:ahLst/>
                <a:cxnLst/>
                <a:rect l="l" t="t" r="r" b="b"/>
                <a:pathLst>
                  <a:path w="3948" h="1712" extrusionOk="0">
                    <a:moveTo>
                      <a:pt x="1817" y="1"/>
                    </a:moveTo>
                    <a:cubicBezTo>
                      <a:pt x="1078" y="1"/>
                      <a:pt x="277" y="331"/>
                      <a:pt x="1" y="1695"/>
                    </a:cubicBezTo>
                    <a:lnTo>
                      <a:pt x="3948" y="1712"/>
                    </a:lnTo>
                    <a:lnTo>
                      <a:pt x="3709" y="567"/>
                    </a:lnTo>
                    <a:lnTo>
                      <a:pt x="3179" y="636"/>
                    </a:lnTo>
                    <a:cubicBezTo>
                      <a:pt x="3179" y="636"/>
                      <a:pt x="2683" y="20"/>
                      <a:pt x="1932" y="3"/>
                    </a:cubicBezTo>
                    <a:cubicBezTo>
                      <a:pt x="1894" y="2"/>
                      <a:pt x="1855" y="1"/>
                      <a:pt x="181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76" name="Google Shape;7090;p50">
                <a:extLst>
                  <a:ext uri="{FF2B5EF4-FFF2-40B4-BE49-F238E27FC236}">
                    <a16:creationId xmlns:a16="http://schemas.microsoft.com/office/drawing/2014/main" id="{E6350106-B866-48E0-83E5-726513A34DA2}"/>
                  </a:ext>
                </a:extLst>
              </p:cNvPr>
              <p:cNvSpPr/>
              <p:nvPr/>
            </p:nvSpPr>
            <p:spPr>
              <a:xfrm rot="-1597732">
                <a:off x="2552484" y="2251826"/>
                <a:ext cx="38572" cy="103158"/>
              </a:xfrm>
              <a:custGeom>
                <a:avLst/>
                <a:gdLst/>
                <a:ahLst/>
                <a:cxnLst/>
                <a:rect l="l" t="t" r="r" b="b"/>
                <a:pathLst>
                  <a:path w="2135" h="5711" extrusionOk="0">
                    <a:moveTo>
                      <a:pt x="1764" y="0"/>
                    </a:moveTo>
                    <a:cubicBezTo>
                      <a:pt x="1511" y="0"/>
                      <a:pt x="1390" y="1821"/>
                      <a:pt x="1118" y="2886"/>
                    </a:cubicBezTo>
                    <a:cubicBezTo>
                      <a:pt x="791" y="4167"/>
                      <a:pt x="0" y="4685"/>
                      <a:pt x="273" y="5121"/>
                    </a:cubicBezTo>
                    <a:cubicBezTo>
                      <a:pt x="476" y="5446"/>
                      <a:pt x="1697" y="5711"/>
                      <a:pt x="2019" y="5711"/>
                    </a:cubicBezTo>
                    <a:cubicBezTo>
                      <a:pt x="2129" y="5711"/>
                      <a:pt x="2135" y="5680"/>
                      <a:pt x="1962" y="5611"/>
                    </a:cubicBezTo>
                    <a:cubicBezTo>
                      <a:pt x="1254" y="5311"/>
                      <a:pt x="409" y="4603"/>
                      <a:pt x="1118" y="4058"/>
                    </a:cubicBezTo>
                    <a:cubicBezTo>
                      <a:pt x="1826" y="3486"/>
                      <a:pt x="1935" y="243"/>
                      <a:pt x="1935" y="243"/>
                    </a:cubicBezTo>
                    <a:cubicBezTo>
                      <a:pt x="1871" y="74"/>
                      <a:pt x="1815" y="0"/>
                      <a:pt x="1764" y="0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77" name="Google Shape;7091;p50">
                <a:extLst>
                  <a:ext uri="{FF2B5EF4-FFF2-40B4-BE49-F238E27FC236}">
                    <a16:creationId xmlns:a16="http://schemas.microsoft.com/office/drawing/2014/main" id="{DEDD6C87-6DE5-4A3C-865D-B183F080CFC4}"/>
                  </a:ext>
                </a:extLst>
              </p:cNvPr>
              <p:cNvSpPr/>
              <p:nvPr/>
            </p:nvSpPr>
            <p:spPr>
              <a:xfrm>
                <a:off x="2453166" y="3127350"/>
                <a:ext cx="191891" cy="147875"/>
              </a:xfrm>
              <a:custGeom>
                <a:avLst/>
                <a:gdLst/>
                <a:ahLst/>
                <a:cxnLst/>
                <a:rect l="l" t="t" r="r" b="b"/>
                <a:pathLst>
                  <a:path w="4766" h="3673" extrusionOk="0">
                    <a:moveTo>
                      <a:pt x="3569" y="1"/>
                    </a:moveTo>
                    <a:cubicBezTo>
                      <a:pt x="3395" y="78"/>
                      <a:pt x="3246" y="104"/>
                      <a:pt x="3109" y="104"/>
                    </a:cubicBezTo>
                    <a:cubicBezTo>
                      <a:pt x="2860" y="104"/>
                      <a:pt x="2653" y="20"/>
                      <a:pt x="2416" y="20"/>
                    </a:cubicBezTo>
                    <a:cubicBezTo>
                      <a:pt x="2298" y="20"/>
                      <a:pt x="2173" y="41"/>
                      <a:pt x="2031" y="103"/>
                    </a:cubicBezTo>
                    <a:cubicBezTo>
                      <a:pt x="1450" y="377"/>
                      <a:pt x="852" y="1333"/>
                      <a:pt x="494" y="1419"/>
                    </a:cubicBezTo>
                    <a:cubicBezTo>
                      <a:pt x="249" y="1463"/>
                      <a:pt x="410" y="1761"/>
                      <a:pt x="862" y="1761"/>
                    </a:cubicBezTo>
                    <a:cubicBezTo>
                      <a:pt x="1105" y="1761"/>
                      <a:pt x="1433" y="1675"/>
                      <a:pt x="1826" y="1419"/>
                    </a:cubicBezTo>
                    <a:lnTo>
                      <a:pt x="1826" y="1419"/>
                    </a:lnTo>
                    <a:cubicBezTo>
                      <a:pt x="1826" y="1419"/>
                      <a:pt x="425" y="2717"/>
                      <a:pt x="169" y="3145"/>
                    </a:cubicBezTo>
                    <a:cubicBezTo>
                      <a:pt x="1" y="3414"/>
                      <a:pt x="266" y="3565"/>
                      <a:pt x="594" y="3565"/>
                    </a:cubicBezTo>
                    <a:cubicBezTo>
                      <a:pt x="767" y="3565"/>
                      <a:pt x="956" y="3523"/>
                      <a:pt x="1109" y="3435"/>
                    </a:cubicBezTo>
                    <a:cubicBezTo>
                      <a:pt x="1173" y="3400"/>
                      <a:pt x="1240" y="3386"/>
                      <a:pt x="1310" y="3386"/>
                    </a:cubicBezTo>
                    <a:cubicBezTo>
                      <a:pt x="1625" y="3386"/>
                      <a:pt x="2001" y="3672"/>
                      <a:pt x="2485" y="3672"/>
                    </a:cubicBezTo>
                    <a:cubicBezTo>
                      <a:pt x="2636" y="3672"/>
                      <a:pt x="2798" y="3645"/>
                      <a:pt x="2971" y="3572"/>
                    </a:cubicBezTo>
                    <a:cubicBezTo>
                      <a:pt x="3842" y="3196"/>
                      <a:pt x="4765" y="1094"/>
                      <a:pt x="4765" y="1094"/>
                    </a:cubicBezTo>
                    <a:lnTo>
                      <a:pt x="4765" y="1"/>
                    </a:lnTo>
                    <a:close/>
                  </a:path>
                </a:pathLst>
              </a:custGeom>
              <a:solidFill>
                <a:srgbClr val="AD5A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378" name="Google Shape;7092;p50">
                <a:extLst>
                  <a:ext uri="{FF2B5EF4-FFF2-40B4-BE49-F238E27FC236}">
                    <a16:creationId xmlns:a16="http://schemas.microsoft.com/office/drawing/2014/main" id="{54C87708-B6AD-4E44-9141-67878D0EE126}"/>
                  </a:ext>
                </a:extLst>
              </p:cNvPr>
              <p:cNvSpPr/>
              <p:nvPr/>
            </p:nvSpPr>
            <p:spPr>
              <a:xfrm rot="-155233">
                <a:off x="2603027" y="2872392"/>
                <a:ext cx="434162" cy="306145"/>
              </a:xfrm>
              <a:custGeom>
                <a:avLst/>
                <a:gdLst/>
                <a:ahLst/>
                <a:cxnLst/>
                <a:rect l="l" t="t" r="r" b="b"/>
                <a:pathLst>
                  <a:path w="10783" h="7604" extrusionOk="0">
                    <a:moveTo>
                      <a:pt x="9877" y="1"/>
                    </a:moveTo>
                    <a:lnTo>
                      <a:pt x="8493" y="633"/>
                    </a:lnTo>
                    <a:cubicBezTo>
                      <a:pt x="6084" y="1846"/>
                      <a:pt x="1" y="6083"/>
                      <a:pt x="1" y="6083"/>
                    </a:cubicBezTo>
                    <a:lnTo>
                      <a:pt x="770" y="7604"/>
                    </a:lnTo>
                    <a:cubicBezTo>
                      <a:pt x="770" y="7604"/>
                      <a:pt x="9313" y="4204"/>
                      <a:pt x="10048" y="3025"/>
                    </a:cubicBezTo>
                    <a:cubicBezTo>
                      <a:pt x="10782" y="1846"/>
                      <a:pt x="9877" y="1"/>
                      <a:pt x="987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</p:grpSp>
      <p:grpSp>
        <p:nvGrpSpPr>
          <p:cNvPr id="510" name="Google Shape;1294;p53">
            <a:extLst>
              <a:ext uri="{FF2B5EF4-FFF2-40B4-BE49-F238E27FC236}">
                <a16:creationId xmlns:a16="http://schemas.microsoft.com/office/drawing/2014/main" id="{CF32FE38-181A-4C75-8640-64E9DF694189}"/>
              </a:ext>
            </a:extLst>
          </p:cNvPr>
          <p:cNvGrpSpPr/>
          <p:nvPr userDrawn="1"/>
        </p:nvGrpSpPr>
        <p:grpSpPr>
          <a:xfrm>
            <a:off x="2199503" y="4074676"/>
            <a:ext cx="371219" cy="385239"/>
            <a:chOff x="6494484" y="3615445"/>
            <a:chExt cx="381665" cy="362416"/>
          </a:xfrm>
        </p:grpSpPr>
        <p:sp>
          <p:nvSpPr>
            <p:cNvPr id="511" name="Google Shape;1295;p53">
              <a:extLst>
                <a:ext uri="{FF2B5EF4-FFF2-40B4-BE49-F238E27FC236}">
                  <a16:creationId xmlns:a16="http://schemas.microsoft.com/office/drawing/2014/main" id="{34187BE5-16B7-49C7-898D-1E9B2E4CED79}"/>
                </a:ext>
              </a:extLst>
            </p:cNvPr>
            <p:cNvSpPr/>
            <p:nvPr/>
          </p:nvSpPr>
          <p:spPr>
            <a:xfrm>
              <a:off x="6494484" y="3615445"/>
              <a:ext cx="381665" cy="362416"/>
            </a:xfrm>
            <a:custGeom>
              <a:avLst/>
              <a:gdLst/>
              <a:ahLst/>
              <a:cxnLst/>
              <a:rect l="l" t="t" r="r" b="b"/>
              <a:pathLst>
                <a:path w="3906" h="3709" extrusionOk="0">
                  <a:moveTo>
                    <a:pt x="2003" y="1"/>
                  </a:moveTo>
                  <a:cubicBezTo>
                    <a:pt x="1813" y="1"/>
                    <a:pt x="1622" y="24"/>
                    <a:pt x="1435" y="67"/>
                  </a:cubicBezTo>
                  <a:cubicBezTo>
                    <a:pt x="1312" y="93"/>
                    <a:pt x="1191" y="131"/>
                    <a:pt x="1072" y="174"/>
                  </a:cubicBezTo>
                  <a:cubicBezTo>
                    <a:pt x="906" y="238"/>
                    <a:pt x="752" y="330"/>
                    <a:pt x="616" y="447"/>
                  </a:cubicBezTo>
                  <a:cubicBezTo>
                    <a:pt x="330" y="682"/>
                    <a:pt x="135" y="1007"/>
                    <a:pt x="62" y="1369"/>
                  </a:cubicBezTo>
                  <a:cubicBezTo>
                    <a:pt x="1" y="1666"/>
                    <a:pt x="9" y="2015"/>
                    <a:pt x="130" y="2423"/>
                  </a:cubicBezTo>
                  <a:cubicBezTo>
                    <a:pt x="161" y="2522"/>
                    <a:pt x="198" y="2619"/>
                    <a:pt x="242" y="2713"/>
                  </a:cubicBezTo>
                  <a:cubicBezTo>
                    <a:pt x="394" y="3043"/>
                    <a:pt x="635" y="3357"/>
                    <a:pt x="998" y="3541"/>
                  </a:cubicBezTo>
                  <a:cubicBezTo>
                    <a:pt x="1123" y="3605"/>
                    <a:pt x="1257" y="3649"/>
                    <a:pt x="1395" y="3675"/>
                  </a:cubicBezTo>
                  <a:cubicBezTo>
                    <a:pt x="1512" y="3698"/>
                    <a:pt x="1630" y="3708"/>
                    <a:pt x="1748" y="3708"/>
                  </a:cubicBezTo>
                  <a:cubicBezTo>
                    <a:pt x="1926" y="3708"/>
                    <a:pt x="2105" y="3685"/>
                    <a:pt x="2280" y="3647"/>
                  </a:cubicBezTo>
                  <a:cubicBezTo>
                    <a:pt x="2375" y="3627"/>
                    <a:pt x="2469" y="3603"/>
                    <a:pt x="2561" y="3574"/>
                  </a:cubicBezTo>
                  <a:cubicBezTo>
                    <a:pt x="2735" y="3526"/>
                    <a:pt x="2902" y="3462"/>
                    <a:pt x="3064" y="3385"/>
                  </a:cubicBezTo>
                  <a:cubicBezTo>
                    <a:pt x="3315" y="3264"/>
                    <a:pt x="3537" y="3102"/>
                    <a:pt x="3684" y="2867"/>
                  </a:cubicBezTo>
                  <a:cubicBezTo>
                    <a:pt x="3754" y="2753"/>
                    <a:pt x="3807" y="2625"/>
                    <a:pt x="3840" y="2491"/>
                  </a:cubicBezTo>
                  <a:cubicBezTo>
                    <a:pt x="3886" y="2296"/>
                    <a:pt x="3905" y="2094"/>
                    <a:pt x="3899" y="1892"/>
                  </a:cubicBezTo>
                  <a:cubicBezTo>
                    <a:pt x="3897" y="1830"/>
                    <a:pt x="3894" y="1771"/>
                    <a:pt x="3890" y="1707"/>
                  </a:cubicBezTo>
                  <a:cubicBezTo>
                    <a:pt x="3881" y="1497"/>
                    <a:pt x="3837" y="1286"/>
                    <a:pt x="3763" y="1088"/>
                  </a:cubicBezTo>
                  <a:cubicBezTo>
                    <a:pt x="3640" y="792"/>
                    <a:pt x="3433" y="537"/>
                    <a:pt x="3170" y="357"/>
                  </a:cubicBezTo>
                  <a:cubicBezTo>
                    <a:pt x="3001" y="238"/>
                    <a:pt x="2814" y="146"/>
                    <a:pt x="2616" y="87"/>
                  </a:cubicBezTo>
                  <a:cubicBezTo>
                    <a:pt x="2417" y="28"/>
                    <a:pt x="2210" y="1"/>
                    <a:pt x="2003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2" name="Google Shape;1296;p53">
              <a:extLst>
                <a:ext uri="{FF2B5EF4-FFF2-40B4-BE49-F238E27FC236}">
                  <a16:creationId xmlns:a16="http://schemas.microsoft.com/office/drawing/2014/main" id="{120FBFB4-2AA3-4590-8AF7-C8AC33783657}"/>
                </a:ext>
              </a:extLst>
            </p:cNvPr>
            <p:cNvSpPr/>
            <p:nvPr/>
          </p:nvSpPr>
          <p:spPr>
            <a:xfrm>
              <a:off x="6603922" y="3715014"/>
              <a:ext cx="122238" cy="148034"/>
            </a:xfrm>
            <a:custGeom>
              <a:avLst/>
              <a:gdLst/>
              <a:ahLst/>
              <a:cxnLst/>
              <a:rect l="l" t="t" r="r" b="b"/>
              <a:pathLst>
                <a:path w="1251" h="1515" extrusionOk="0">
                  <a:moveTo>
                    <a:pt x="425" y="1"/>
                  </a:moveTo>
                  <a:cubicBezTo>
                    <a:pt x="289" y="332"/>
                    <a:pt x="156" y="663"/>
                    <a:pt x="21" y="996"/>
                  </a:cubicBezTo>
                  <a:lnTo>
                    <a:pt x="21" y="996"/>
                  </a:lnTo>
                  <a:lnTo>
                    <a:pt x="1" y="976"/>
                  </a:lnTo>
                  <a:lnTo>
                    <a:pt x="1" y="976"/>
                  </a:lnTo>
                  <a:lnTo>
                    <a:pt x="12" y="1018"/>
                  </a:lnTo>
                  <a:cubicBezTo>
                    <a:pt x="15" y="1011"/>
                    <a:pt x="18" y="1003"/>
                    <a:pt x="21" y="996"/>
                  </a:cubicBezTo>
                  <a:lnTo>
                    <a:pt x="21" y="996"/>
                  </a:lnTo>
                  <a:lnTo>
                    <a:pt x="504" y="1479"/>
                  </a:lnTo>
                  <a:cubicBezTo>
                    <a:pt x="517" y="1494"/>
                    <a:pt x="537" y="1508"/>
                    <a:pt x="556" y="1514"/>
                  </a:cubicBezTo>
                  <a:cubicBezTo>
                    <a:pt x="561" y="1515"/>
                    <a:pt x="565" y="1515"/>
                    <a:pt x="570" y="1515"/>
                  </a:cubicBezTo>
                  <a:cubicBezTo>
                    <a:pt x="584" y="1515"/>
                    <a:pt x="598" y="1513"/>
                    <a:pt x="611" y="1508"/>
                  </a:cubicBezTo>
                  <a:lnTo>
                    <a:pt x="1250" y="1334"/>
                  </a:lnTo>
                  <a:cubicBezTo>
                    <a:pt x="1206" y="1060"/>
                    <a:pt x="1204" y="778"/>
                    <a:pt x="1244" y="504"/>
                  </a:cubicBezTo>
                  <a:cubicBezTo>
                    <a:pt x="976" y="328"/>
                    <a:pt x="701" y="161"/>
                    <a:pt x="425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3" name="Google Shape;1297;p53">
              <a:extLst>
                <a:ext uri="{FF2B5EF4-FFF2-40B4-BE49-F238E27FC236}">
                  <a16:creationId xmlns:a16="http://schemas.microsoft.com/office/drawing/2014/main" id="{FA7DFB3A-DA41-4023-9C74-085F98DD0156}"/>
                </a:ext>
              </a:extLst>
            </p:cNvPr>
            <p:cNvSpPr/>
            <p:nvPr/>
          </p:nvSpPr>
          <p:spPr>
            <a:xfrm>
              <a:off x="6550473" y="3813313"/>
              <a:ext cx="58041" cy="9869"/>
            </a:xfrm>
            <a:custGeom>
              <a:avLst/>
              <a:gdLst/>
              <a:ahLst/>
              <a:cxnLst/>
              <a:rect l="l" t="t" r="r" b="b"/>
              <a:pathLst>
                <a:path w="594" h="101" extrusionOk="0">
                  <a:moveTo>
                    <a:pt x="363" y="0"/>
                  </a:moveTo>
                  <a:cubicBezTo>
                    <a:pt x="345" y="0"/>
                    <a:pt x="327" y="0"/>
                    <a:pt x="308" y="1"/>
                  </a:cubicBezTo>
                  <a:lnTo>
                    <a:pt x="62" y="1"/>
                  </a:lnTo>
                  <a:cubicBezTo>
                    <a:pt x="1" y="5"/>
                    <a:pt x="1" y="95"/>
                    <a:pt x="62" y="100"/>
                  </a:cubicBezTo>
                  <a:lnTo>
                    <a:pt x="308" y="100"/>
                  </a:lnTo>
                  <a:cubicBezTo>
                    <a:pt x="322" y="100"/>
                    <a:pt x="336" y="100"/>
                    <a:pt x="350" y="100"/>
                  </a:cubicBezTo>
                  <a:cubicBezTo>
                    <a:pt x="418" y="100"/>
                    <a:pt x="487" y="96"/>
                    <a:pt x="554" y="89"/>
                  </a:cubicBezTo>
                  <a:cubicBezTo>
                    <a:pt x="594" y="82"/>
                    <a:pt x="594" y="16"/>
                    <a:pt x="554" y="10"/>
                  </a:cubicBezTo>
                  <a:lnTo>
                    <a:pt x="554" y="12"/>
                  </a:lnTo>
                  <a:cubicBezTo>
                    <a:pt x="491" y="3"/>
                    <a:pt x="427" y="0"/>
                    <a:pt x="363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4" name="Google Shape;1298;p53">
              <a:extLst>
                <a:ext uri="{FF2B5EF4-FFF2-40B4-BE49-F238E27FC236}">
                  <a16:creationId xmlns:a16="http://schemas.microsoft.com/office/drawing/2014/main" id="{2399AF7E-3091-4CF6-9250-80587A749285}"/>
                </a:ext>
              </a:extLst>
            </p:cNvPr>
            <p:cNvSpPr/>
            <p:nvPr/>
          </p:nvSpPr>
          <p:spPr>
            <a:xfrm>
              <a:off x="6494484" y="3749409"/>
              <a:ext cx="54426" cy="131228"/>
            </a:xfrm>
            <a:custGeom>
              <a:avLst/>
              <a:gdLst/>
              <a:ahLst/>
              <a:cxnLst/>
              <a:rect l="l" t="t" r="r" b="b"/>
              <a:pathLst>
                <a:path w="557" h="1343" extrusionOk="0">
                  <a:moveTo>
                    <a:pt x="60" y="0"/>
                  </a:moveTo>
                  <a:lnTo>
                    <a:pt x="60" y="0"/>
                  </a:lnTo>
                  <a:cubicBezTo>
                    <a:pt x="1" y="295"/>
                    <a:pt x="9" y="646"/>
                    <a:pt x="128" y="1052"/>
                  </a:cubicBezTo>
                  <a:cubicBezTo>
                    <a:pt x="159" y="1151"/>
                    <a:pt x="196" y="1248"/>
                    <a:pt x="240" y="1342"/>
                  </a:cubicBezTo>
                  <a:cubicBezTo>
                    <a:pt x="262" y="1336"/>
                    <a:pt x="282" y="1325"/>
                    <a:pt x="295" y="1307"/>
                  </a:cubicBezTo>
                  <a:cubicBezTo>
                    <a:pt x="306" y="1285"/>
                    <a:pt x="315" y="1261"/>
                    <a:pt x="315" y="1237"/>
                  </a:cubicBezTo>
                  <a:cubicBezTo>
                    <a:pt x="343" y="1066"/>
                    <a:pt x="495" y="943"/>
                    <a:pt x="550" y="778"/>
                  </a:cubicBezTo>
                  <a:cubicBezTo>
                    <a:pt x="554" y="762"/>
                    <a:pt x="556" y="749"/>
                    <a:pt x="556" y="736"/>
                  </a:cubicBezTo>
                  <a:cubicBezTo>
                    <a:pt x="552" y="692"/>
                    <a:pt x="510" y="666"/>
                    <a:pt x="475" y="644"/>
                  </a:cubicBezTo>
                  <a:cubicBezTo>
                    <a:pt x="262" y="497"/>
                    <a:pt x="196" y="222"/>
                    <a:pt x="6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5" name="Google Shape;1299;p53">
              <a:extLst>
                <a:ext uri="{FF2B5EF4-FFF2-40B4-BE49-F238E27FC236}">
                  <a16:creationId xmlns:a16="http://schemas.microsoft.com/office/drawing/2014/main" id="{834A5124-1FCD-462E-AF6E-30181691C340}"/>
                </a:ext>
              </a:extLst>
            </p:cNvPr>
            <p:cNvSpPr/>
            <p:nvPr/>
          </p:nvSpPr>
          <p:spPr>
            <a:xfrm>
              <a:off x="6724987" y="3721658"/>
              <a:ext cx="72307" cy="47391"/>
            </a:xfrm>
            <a:custGeom>
              <a:avLst/>
              <a:gdLst/>
              <a:ahLst/>
              <a:cxnLst/>
              <a:rect l="l" t="t" r="r" b="b"/>
              <a:pathLst>
                <a:path w="740" h="485" extrusionOk="0">
                  <a:moveTo>
                    <a:pt x="671" y="1"/>
                  </a:moveTo>
                  <a:cubicBezTo>
                    <a:pt x="663" y="1"/>
                    <a:pt x="655" y="4"/>
                    <a:pt x="646" y="10"/>
                  </a:cubicBezTo>
                  <a:cubicBezTo>
                    <a:pt x="435" y="157"/>
                    <a:pt x="213" y="291"/>
                    <a:pt x="16" y="453"/>
                  </a:cubicBezTo>
                  <a:cubicBezTo>
                    <a:pt x="1" y="466"/>
                    <a:pt x="14" y="484"/>
                    <a:pt x="29" y="484"/>
                  </a:cubicBezTo>
                  <a:cubicBezTo>
                    <a:pt x="32" y="484"/>
                    <a:pt x="35" y="483"/>
                    <a:pt x="38" y="482"/>
                  </a:cubicBezTo>
                  <a:cubicBezTo>
                    <a:pt x="271" y="383"/>
                    <a:pt x="486" y="236"/>
                    <a:pt x="694" y="96"/>
                  </a:cubicBezTo>
                  <a:cubicBezTo>
                    <a:pt x="740" y="66"/>
                    <a:pt x="711" y="1"/>
                    <a:pt x="671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6" name="Google Shape;1300;p53">
              <a:extLst>
                <a:ext uri="{FF2B5EF4-FFF2-40B4-BE49-F238E27FC236}">
                  <a16:creationId xmlns:a16="http://schemas.microsoft.com/office/drawing/2014/main" id="{EB47A3DC-6397-44C2-96EC-25186CB0E7DD}"/>
                </a:ext>
              </a:extLst>
            </p:cNvPr>
            <p:cNvSpPr/>
            <p:nvPr/>
          </p:nvSpPr>
          <p:spPr>
            <a:xfrm>
              <a:off x="6751761" y="3650231"/>
              <a:ext cx="122922" cy="143637"/>
            </a:xfrm>
            <a:custGeom>
              <a:avLst/>
              <a:gdLst/>
              <a:ahLst/>
              <a:cxnLst/>
              <a:rect l="l" t="t" r="r" b="b"/>
              <a:pathLst>
                <a:path w="1258" h="1470" extrusionOk="0">
                  <a:moveTo>
                    <a:pt x="535" y="1"/>
                  </a:moveTo>
                  <a:cubicBezTo>
                    <a:pt x="357" y="16"/>
                    <a:pt x="179" y="32"/>
                    <a:pt x="1" y="51"/>
                  </a:cubicBezTo>
                  <a:cubicBezTo>
                    <a:pt x="155" y="280"/>
                    <a:pt x="295" y="517"/>
                    <a:pt x="427" y="761"/>
                  </a:cubicBezTo>
                  <a:lnTo>
                    <a:pt x="434" y="785"/>
                  </a:lnTo>
                  <a:cubicBezTo>
                    <a:pt x="669" y="1011"/>
                    <a:pt x="901" y="1239"/>
                    <a:pt x="1130" y="1470"/>
                  </a:cubicBezTo>
                  <a:cubicBezTo>
                    <a:pt x="1171" y="1430"/>
                    <a:pt x="1215" y="1393"/>
                    <a:pt x="1257" y="1354"/>
                  </a:cubicBezTo>
                  <a:cubicBezTo>
                    <a:pt x="1248" y="1141"/>
                    <a:pt x="1204" y="932"/>
                    <a:pt x="1128" y="732"/>
                  </a:cubicBezTo>
                  <a:cubicBezTo>
                    <a:pt x="1005" y="436"/>
                    <a:pt x="800" y="183"/>
                    <a:pt x="535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7" name="Google Shape;1301;p53">
              <a:extLst>
                <a:ext uri="{FF2B5EF4-FFF2-40B4-BE49-F238E27FC236}">
                  <a16:creationId xmlns:a16="http://schemas.microsoft.com/office/drawing/2014/main" id="{D433ED60-F4AF-4227-800B-0689E2AA38D7}"/>
                </a:ext>
              </a:extLst>
            </p:cNvPr>
            <p:cNvSpPr/>
            <p:nvPr/>
          </p:nvSpPr>
          <p:spPr>
            <a:xfrm>
              <a:off x="6554381" y="3621894"/>
              <a:ext cx="84228" cy="74164"/>
            </a:xfrm>
            <a:custGeom>
              <a:avLst/>
              <a:gdLst/>
              <a:ahLst/>
              <a:cxnLst/>
              <a:rect l="l" t="t" r="r" b="b"/>
              <a:pathLst>
                <a:path w="862" h="759" extrusionOk="0">
                  <a:moveTo>
                    <a:pt x="822" y="1"/>
                  </a:moveTo>
                  <a:lnTo>
                    <a:pt x="822" y="1"/>
                  </a:lnTo>
                  <a:cubicBezTo>
                    <a:pt x="699" y="29"/>
                    <a:pt x="576" y="65"/>
                    <a:pt x="457" y="108"/>
                  </a:cubicBezTo>
                  <a:cubicBezTo>
                    <a:pt x="290" y="174"/>
                    <a:pt x="137" y="267"/>
                    <a:pt x="0" y="381"/>
                  </a:cubicBezTo>
                  <a:cubicBezTo>
                    <a:pt x="242" y="427"/>
                    <a:pt x="481" y="477"/>
                    <a:pt x="721" y="526"/>
                  </a:cubicBezTo>
                  <a:cubicBezTo>
                    <a:pt x="754" y="526"/>
                    <a:pt x="784" y="548"/>
                    <a:pt x="793" y="583"/>
                  </a:cubicBezTo>
                  <a:cubicBezTo>
                    <a:pt x="815" y="640"/>
                    <a:pt x="839" y="699"/>
                    <a:pt x="861" y="759"/>
                  </a:cubicBezTo>
                  <a:lnTo>
                    <a:pt x="784" y="539"/>
                  </a:lnTo>
                  <a:cubicBezTo>
                    <a:pt x="782" y="359"/>
                    <a:pt x="795" y="179"/>
                    <a:pt x="822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8" name="Google Shape;1302;p53">
              <a:extLst>
                <a:ext uri="{FF2B5EF4-FFF2-40B4-BE49-F238E27FC236}">
                  <a16:creationId xmlns:a16="http://schemas.microsoft.com/office/drawing/2014/main" id="{8A0D021F-D81E-40CA-858B-02E1648CFF82}"/>
                </a:ext>
              </a:extLst>
            </p:cNvPr>
            <p:cNvSpPr/>
            <p:nvPr/>
          </p:nvSpPr>
          <p:spPr>
            <a:xfrm>
              <a:off x="6665969" y="3615836"/>
              <a:ext cx="102305" cy="46413"/>
            </a:xfrm>
            <a:custGeom>
              <a:avLst/>
              <a:gdLst/>
              <a:ahLst/>
              <a:cxnLst/>
              <a:rect l="l" t="t" r="r" b="b"/>
              <a:pathLst>
                <a:path w="1047" h="475" extrusionOk="0">
                  <a:moveTo>
                    <a:pt x="124" y="1"/>
                  </a:moveTo>
                  <a:cubicBezTo>
                    <a:pt x="93" y="1"/>
                    <a:pt x="63" y="5"/>
                    <a:pt x="36" y="17"/>
                  </a:cubicBezTo>
                  <a:cubicBezTo>
                    <a:pt x="0" y="32"/>
                    <a:pt x="9" y="80"/>
                    <a:pt x="36" y="96"/>
                  </a:cubicBezTo>
                  <a:cubicBezTo>
                    <a:pt x="99" y="140"/>
                    <a:pt x="200" y="138"/>
                    <a:pt x="275" y="155"/>
                  </a:cubicBezTo>
                  <a:cubicBezTo>
                    <a:pt x="358" y="175"/>
                    <a:pt x="442" y="199"/>
                    <a:pt x="523" y="230"/>
                  </a:cubicBezTo>
                  <a:cubicBezTo>
                    <a:pt x="602" y="261"/>
                    <a:pt x="679" y="298"/>
                    <a:pt x="752" y="337"/>
                  </a:cubicBezTo>
                  <a:cubicBezTo>
                    <a:pt x="828" y="379"/>
                    <a:pt x="899" y="434"/>
                    <a:pt x="976" y="471"/>
                  </a:cubicBezTo>
                  <a:cubicBezTo>
                    <a:pt x="980" y="473"/>
                    <a:pt x="985" y="474"/>
                    <a:pt x="990" y="474"/>
                  </a:cubicBezTo>
                  <a:cubicBezTo>
                    <a:pt x="1017" y="474"/>
                    <a:pt x="1046" y="448"/>
                    <a:pt x="1026" y="421"/>
                  </a:cubicBezTo>
                  <a:cubicBezTo>
                    <a:pt x="971" y="351"/>
                    <a:pt x="896" y="298"/>
                    <a:pt x="824" y="250"/>
                  </a:cubicBezTo>
                  <a:cubicBezTo>
                    <a:pt x="743" y="199"/>
                    <a:pt x="659" y="155"/>
                    <a:pt x="571" y="118"/>
                  </a:cubicBezTo>
                  <a:cubicBezTo>
                    <a:pt x="486" y="83"/>
                    <a:pt x="398" y="54"/>
                    <a:pt x="310" y="32"/>
                  </a:cubicBezTo>
                  <a:cubicBezTo>
                    <a:pt x="253" y="19"/>
                    <a:pt x="187" y="1"/>
                    <a:pt x="124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9" name="Google Shape;1303;p53">
              <a:extLst>
                <a:ext uri="{FF2B5EF4-FFF2-40B4-BE49-F238E27FC236}">
                  <a16:creationId xmlns:a16="http://schemas.microsoft.com/office/drawing/2014/main" id="{E0B3FE8E-8715-4530-8BA4-E8646BFD2B95}"/>
                </a:ext>
              </a:extLst>
            </p:cNvPr>
            <p:cNvSpPr/>
            <p:nvPr/>
          </p:nvSpPr>
          <p:spPr>
            <a:xfrm>
              <a:off x="6518619" y="3872136"/>
              <a:ext cx="82860" cy="82079"/>
            </a:xfrm>
            <a:custGeom>
              <a:avLst/>
              <a:gdLst/>
              <a:ahLst/>
              <a:cxnLst/>
              <a:rect l="l" t="t" r="r" b="b"/>
              <a:pathLst>
                <a:path w="848" h="840" extrusionOk="0">
                  <a:moveTo>
                    <a:pt x="28" y="0"/>
                  </a:moveTo>
                  <a:cubicBezTo>
                    <a:pt x="14" y="0"/>
                    <a:pt x="1" y="13"/>
                    <a:pt x="4" y="29"/>
                  </a:cubicBezTo>
                  <a:cubicBezTo>
                    <a:pt x="13" y="77"/>
                    <a:pt x="41" y="113"/>
                    <a:pt x="66" y="157"/>
                  </a:cubicBezTo>
                  <a:cubicBezTo>
                    <a:pt x="90" y="198"/>
                    <a:pt x="116" y="240"/>
                    <a:pt x="147" y="279"/>
                  </a:cubicBezTo>
                  <a:cubicBezTo>
                    <a:pt x="204" y="359"/>
                    <a:pt x="265" y="433"/>
                    <a:pt x="329" y="506"/>
                  </a:cubicBezTo>
                  <a:cubicBezTo>
                    <a:pt x="393" y="576"/>
                    <a:pt x="463" y="642"/>
                    <a:pt x="538" y="699"/>
                  </a:cubicBezTo>
                  <a:cubicBezTo>
                    <a:pt x="577" y="730"/>
                    <a:pt x="617" y="758"/>
                    <a:pt x="659" y="785"/>
                  </a:cubicBezTo>
                  <a:cubicBezTo>
                    <a:pt x="691" y="805"/>
                    <a:pt x="736" y="840"/>
                    <a:pt x="777" y="840"/>
                  </a:cubicBezTo>
                  <a:cubicBezTo>
                    <a:pt x="785" y="840"/>
                    <a:pt x="793" y="838"/>
                    <a:pt x="801" y="835"/>
                  </a:cubicBezTo>
                  <a:cubicBezTo>
                    <a:pt x="830" y="826"/>
                    <a:pt x="847" y="798"/>
                    <a:pt x="839" y="769"/>
                  </a:cubicBezTo>
                  <a:cubicBezTo>
                    <a:pt x="825" y="719"/>
                    <a:pt x="768" y="703"/>
                    <a:pt x="729" y="679"/>
                  </a:cubicBezTo>
                  <a:cubicBezTo>
                    <a:pt x="687" y="657"/>
                    <a:pt x="650" y="631"/>
                    <a:pt x="610" y="605"/>
                  </a:cubicBezTo>
                  <a:cubicBezTo>
                    <a:pt x="538" y="550"/>
                    <a:pt x="467" y="488"/>
                    <a:pt x="406" y="420"/>
                  </a:cubicBezTo>
                  <a:cubicBezTo>
                    <a:pt x="340" y="352"/>
                    <a:pt x="279" y="279"/>
                    <a:pt x="221" y="207"/>
                  </a:cubicBezTo>
                  <a:cubicBezTo>
                    <a:pt x="193" y="172"/>
                    <a:pt x="167" y="135"/>
                    <a:pt x="136" y="102"/>
                  </a:cubicBezTo>
                  <a:cubicBezTo>
                    <a:pt x="107" y="66"/>
                    <a:pt x="81" y="27"/>
                    <a:pt x="39" y="3"/>
                  </a:cubicBezTo>
                  <a:cubicBezTo>
                    <a:pt x="36" y="1"/>
                    <a:pt x="32" y="0"/>
                    <a:pt x="28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0" name="Google Shape;1304;p53">
              <a:extLst>
                <a:ext uri="{FF2B5EF4-FFF2-40B4-BE49-F238E27FC236}">
                  <a16:creationId xmlns:a16="http://schemas.microsoft.com/office/drawing/2014/main" id="{AE7DDE8D-B2E3-49C3-ADD3-BE4AB1FBAA55}"/>
                </a:ext>
              </a:extLst>
            </p:cNvPr>
            <p:cNvSpPr/>
            <p:nvPr/>
          </p:nvSpPr>
          <p:spPr>
            <a:xfrm>
              <a:off x="6648185" y="3862560"/>
              <a:ext cx="19152" cy="89407"/>
            </a:xfrm>
            <a:custGeom>
              <a:avLst/>
              <a:gdLst/>
              <a:ahLst/>
              <a:cxnLst/>
              <a:rect l="l" t="t" r="r" b="b"/>
              <a:pathLst>
                <a:path w="196" h="915" extrusionOk="0">
                  <a:moveTo>
                    <a:pt x="165" y="0"/>
                  </a:moveTo>
                  <a:cubicBezTo>
                    <a:pt x="152" y="0"/>
                    <a:pt x="137" y="9"/>
                    <a:pt x="132" y="22"/>
                  </a:cubicBezTo>
                  <a:cubicBezTo>
                    <a:pt x="108" y="88"/>
                    <a:pt x="95" y="160"/>
                    <a:pt x="88" y="230"/>
                  </a:cubicBezTo>
                  <a:cubicBezTo>
                    <a:pt x="77" y="303"/>
                    <a:pt x="68" y="377"/>
                    <a:pt x="57" y="450"/>
                  </a:cubicBezTo>
                  <a:lnTo>
                    <a:pt x="31" y="665"/>
                  </a:lnTo>
                  <a:lnTo>
                    <a:pt x="16" y="771"/>
                  </a:lnTo>
                  <a:cubicBezTo>
                    <a:pt x="11" y="808"/>
                    <a:pt x="0" y="847"/>
                    <a:pt x="13" y="883"/>
                  </a:cubicBezTo>
                  <a:cubicBezTo>
                    <a:pt x="21" y="904"/>
                    <a:pt x="40" y="915"/>
                    <a:pt x="59" y="915"/>
                  </a:cubicBezTo>
                  <a:cubicBezTo>
                    <a:pt x="74" y="915"/>
                    <a:pt x="89" y="908"/>
                    <a:pt x="99" y="894"/>
                  </a:cubicBezTo>
                  <a:cubicBezTo>
                    <a:pt x="119" y="863"/>
                    <a:pt x="119" y="823"/>
                    <a:pt x="123" y="788"/>
                  </a:cubicBezTo>
                  <a:lnTo>
                    <a:pt x="134" y="672"/>
                  </a:lnTo>
                  <a:lnTo>
                    <a:pt x="158" y="459"/>
                  </a:lnTo>
                  <a:cubicBezTo>
                    <a:pt x="167" y="386"/>
                    <a:pt x="176" y="316"/>
                    <a:pt x="182" y="244"/>
                  </a:cubicBezTo>
                  <a:cubicBezTo>
                    <a:pt x="193" y="171"/>
                    <a:pt x="196" y="96"/>
                    <a:pt x="189" y="22"/>
                  </a:cubicBezTo>
                  <a:cubicBezTo>
                    <a:pt x="187" y="6"/>
                    <a:pt x="177" y="0"/>
                    <a:pt x="165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1" name="Google Shape;1305;p53">
              <a:extLst>
                <a:ext uri="{FF2B5EF4-FFF2-40B4-BE49-F238E27FC236}">
                  <a16:creationId xmlns:a16="http://schemas.microsoft.com/office/drawing/2014/main" id="{6A40B689-4BA5-48A6-B8D4-930A18C31C32}"/>
                </a:ext>
              </a:extLst>
            </p:cNvPr>
            <p:cNvSpPr/>
            <p:nvPr/>
          </p:nvSpPr>
          <p:spPr>
            <a:xfrm>
              <a:off x="6719222" y="3843115"/>
              <a:ext cx="83056" cy="44068"/>
            </a:xfrm>
            <a:custGeom>
              <a:avLst/>
              <a:gdLst/>
              <a:ahLst/>
              <a:cxnLst/>
              <a:rect l="l" t="t" r="r" b="b"/>
              <a:pathLst>
                <a:path w="850" h="451" extrusionOk="0">
                  <a:moveTo>
                    <a:pt x="31" y="1"/>
                  </a:moveTo>
                  <a:cubicBezTo>
                    <a:pt x="6" y="1"/>
                    <a:pt x="1" y="32"/>
                    <a:pt x="13" y="47"/>
                  </a:cubicBezTo>
                  <a:cubicBezTo>
                    <a:pt x="57" y="102"/>
                    <a:pt x="123" y="135"/>
                    <a:pt x="182" y="168"/>
                  </a:cubicBezTo>
                  <a:cubicBezTo>
                    <a:pt x="244" y="201"/>
                    <a:pt x="305" y="232"/>
                    <a:pt x="367" y="262"/>
                  </a:cubicBezTo>
                  <a:cubicBezTo>
                    <a:pt x="494" y="326"/>
                    <a:pt x="622" y="385"/>
                    <a:pt x="751" y="443"/>
                  </a:cubicBezTo>
                  <a:cubicBezTo>
                    <a:pt x="761" y="448"/>
                    <a:pt x="771" y="450"/>
                    <a:pt x="781" y="450"/>
                  </a:cubicBezTo>
                  <a:cubicBezTo>
                    <a:pt x="801" y="450"/>
                    <a:pt x="821" y="440"/>
                    <a:pt x="832" y="421"/>
                  </a:cubicBezTo>
                  <a:cubicBezTo>
                    <a:pt x="850" y="392"/>
                    <a:pt x="839" y="357"/>
                    <a:pt x="810" y="339"/>
                  </a:cubicBezTo>
                  <a:cubicBezTo>
                    <a:pt x="679" y="282"/>
                    <a:pt x="549" y="223"/>
                    <a:pt x="420" y="161"/>
                  </a:cubicBezTo>
                  <a:cubicBezTo>
                    <a:pt x="354" y="131"/>
                    <a:pt x="290" y="98"/>
                    <a:pt x="224" y="69"/>
                  </a:cubicBezTo>
                  <a:cubicBezTo>
                    <a:pt x="160" y="38"/>
                    <a:pt x="101" y="8"/>
                    <a:pt x="33" y="1"/>
                  </a:cubicBezTo>
                  <a:cubicBezTo>
                    <a:pt x="32" y="1"/>
                    <a:pt x="31" y="1"/>
                    <a:pt x="31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2" name="Google Shape;1306;p53">
              <a:extLst>
                <a:ext uri="{FF2B5EF4-FFF2-40B4-BE49-F238E27FC236}">
                  <a16:creationId xmlns:a16="http://schemas.microsoft.com/office/drawing/2014/main" id="{0F77327F-DEC9-4151-8988-2351F29E5CC4}"/>
                </a:ext>
              </a:extLst>
            </p:cNvPr>
            <p:cNvSpPr/>
            <p:nvPr/>
          </p:nvSpPr>
          <p:spPr>
            <a:xfrm>
              <a:off x="6793875" y="3855329"/>
              <a:ext cx="75825" cy="90970"/>
            </a:xfrm>
            <a:custGeom>
              <a:avLst/>
              <a:gdLst/>
              <a:ahLst/>
              <a:cxnLst/>
              <a:rect l="l" t="t" r="r" b="b"/>
              <a:pathLst>
                <a:path w="776" h="931" extrusionOk="0">
                  <a:moveTo>
                    <a:pt x="656" y="1"/>
                  </a:moveTo>
                  <a:cubicBezTo>
                    <a:pt x="652" y="1"/>
                    <a:pt x="648" y="1"/>
                    <a:pt x="644" y="1"/>
                  </a:cubicBezTo>
                  <a:cubicBezTo>
                    <a:pt x="622" y="10"/>
                    <a:pt x="602" y="23"/>
                    <a:pt x="587" y="39"/>
                  </a:cubicBezTo>
                  <a:cubicBezTo>
                    <a:pt x="429" y="166"/>
                    <a:pt x="244" y="254"/>
                    <a:pt x="46" y="296"/>
                  </a:cubicBezTo>
                  <a:cubicBezTo>
                    <a:pt x="31" y="506"/>
                    <a:pt x="16" y="719"/>
                    <a:pt x="0" y="930"/>
                  </a:cubicBezTo>
                  <a:cubicBezTo>
                    <a:pt x="251" y="809"/>
                    <a:pt x="473" y="647"/>
                    <a:pt x="620" y="412"/>
                  </a:cubicBezTo>
                  <a:cubicBezTo>
                    <a:pt x="690" y="298"/>
                    <a:pt x="743" y="170"/>
                    <a:pt x="776" y="36"/>
                  </a:cubicBezTo>
                  <a:lnTo>
                    <a:pt x="740" y="21"/>
                  </a:lnTo>
                  <a:cubicBezTo>
                    <a:pt x="715" y="8"/>
                    <a:pt x="685" y="1"/>
                    <a:pt x="656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3" name="Google Shape;1307;p53">
              <a:extLst>
                <a:ext uri="{FF2B5EF4-FFF2-40B4-BE49-F238E27FC236}">
                  <a16:creationId xmlns:a16="http://schemas.microsoft.com/office/drawing/2014/main" id="{4BA73DC8-FE3E-4AA2-92E9-8254F7D7E421}"/>
                </a:ext>
              </a:extLst>
            </p:cNvPr>
            <p:cNvSpPr/>
            <p:nvPr/>
          </p:nvSpPr>
          <p:spPr>
            <a:xfrm>
              <a:off x="6591708" y="3951283"/>
              <a:ext cx="125463" cy="26578"/>
            </a:xfrm>
            <a:custGeom>
              <a:avLst/>
              <a:gdLst/>
              <a:ahLst/>
              <a:cxnLst/>
              <a:rect l="l" t="t" r="r" b="b"/>
              <a:pathLst>
                <a:path w="1284" h="272" extrusionOk="0">
                  <a:moveTo>
                    <a:pt x="681" y="1"/>
                  </a:moveTo>
                  <a:cubicBezTo>
                    <a:pt x="659" y="1"/>
                    <a:pt x="640" y="3"/>
                    <a:pt x="618" y="8"/>
                  </a:cubicBezTo>
                  <a:cubicBezTo>
                    <a:pt x="506" y="29"/>
                    <a:pt x="391" y="40"/>
                    <a:pt x="276" y="40"/>
                  </a:cubicBezTo>
                  <a:cubicBezTo>
                    <a:pt x="205" y="40"/>
                    <a:pt x="133" y="36"/>
                    <a:pt x="62" y="27"/>
                  </a:cubicBezTo>
                  <a:cubicBezTo>
                    <a:pt x="57" y="27"/>
                    <a:pt x="51" y="26"/>
                    <a:pt x="46" y="26"/>
                  </a:cubicBezTo>
                  <a:cubicBezTo>
                    <a:pt x="31" y="26"/>
                    <a:pt x="17" y="29"/>
                    <a:pt x="7" y="40"/>
                  </a:cubicBezTo>
                  <a:cubicBezTo>
                    <a:pt x="3" y="49"/>
                    <a:pt x="1" y="62"/>
                    <a:pt x="1" y="73"/>
                  </a:cubicBezTo>
                  <a:lnTo>
                    <a:pt x="1" y="104"/>
                  </a:lnTo>
                  <a:cubicBezTo>
                    <a:pt x="126" y="168"/>
                    <a:pt x="262" y="212"/>
                    <a:pt x="400" y="238"/>
                  </a:cubicBezTo>
                  <a:cubicBezTo>
                    <a:pt x="518" y="261"/>
                    <a:pt x="636" y="271"/>
                    <a:pt x="754" y="271"/>
                  </a:cubicBezTo>
                  <a:cubicBezTo>
                    <a:pt x="931" y="271"/>
                    <a:pt x="1108" y="249"/>
                    <a:pt x="1283" y="212"/>
                  </a:cubicBezTo>
                  <a:cubicBezTo>
                    <a:pt x="1099" y="144"/>
                    <a:pt x="914" y="78"/>
                    <a:pt x="730" y="14"/>
                  </a:cubicBezTo>
                  <a:cubicBezTo>
                    <a:pt x="714" y="10"/>
                    <a:pt x="699" y="5"/>
                    <a:pt x="681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4" name="Google Shape;1308;p53">
              <a:extLst>
                <a:ext uri="{FF2B5EF4-FFF2-40B4-BE49-F238E27FC236}">
                  <a16:creationId xmlns:a16="http://schemas.microsoft.com/office/drawing/2014/main" id="{BF599EDB-2E17-4568-83EF-D0ED5293E31D}"/>
                </a:ext>
              </a:extLst>
            </p:cNvPr>
            <p:cNvSpPr/>
            <p:nvPr/>
          </p:nvSpPr>
          <p:spPr>
            <a:xfrm>
              <a:off x="6622389" y="3662347"/>
              <a:ext cx="31463" cy="68203"/>
            </a:xfrm>
            <a:custGeom>
              <a:avLst/>
              <a:gdLst/>
              <a:ahLst/>
              <a:cxnLst/>
              <a:rect l="l" t="t" r="r" b="b"/>
              <a:pathLst>
                <a:path w="322" h="698" extrusionOk="0">
                  <a:moveTo>
                    <a:pt x="27" y="0"/>
                  </a:moveTo>
                  <a:cubicBezTo>
                    <a:pt x="14" y="0"/>
                    <a:pt x="1" y="12"/>
                    <a:pt x="5" y="28"/>
                  </a:cubicBezTo>
                  <a:lnTo>
                    <a:pt x="5" y="26"/>
                  </a:lnTo>
                  <a:cubicBezTo>
                    <a:pt x="20" y="85"/>
                    <a:pt x="40" y="142"/>
                    <a:pt x="64" y="200"/>
                  </a:cubicBezTo>
                  <a:cubicBezTo>
                    <a:pt x="88" y="259"/>
                    <a:pt x="113" y="316"/>
                    <a:pt x="137" y="375"/>
                  </a:cubicBezTo>
                  <a:cubicBezTo>
                    <a:pt x="161" y="432"/>
                    <a:pt x="183" y="485"/>
                    <a:pt x="207" y="540"/>
                  </a:cubicBezTo>
                  <a:cubicBezTo>
                    <a:pt x="233" y="595"/>
                    <a:pt x="255" y="654"/>
                    <a:pt x="297" y="694"/>
                  </a:cubicBezTo>
                  <a:cubicBezTo>
                    <a:pt x="300" y="696"/>
                    <a:pt x="303" y="698"/>
                    <a:pt x="307" y="698"/>
                  </a:cubicBezTo>
                  <a:cubicBezTo>
                    <a:pt x="314" y="698"/>
                    <a:pt x="321" y="692"/>
                    <a:pt x="321" y="683"/>
                  </a:cubicBezTo>
                  <a:cubicBezTo>
                    <a:pt x="321" y="628"/>
                    <a:pt x="295" y="569"/>
                    <a:pt x="275" y="518"/>
                  </a:cubicBezTo>
                  <a:cubicBezTo>
                    <a:pt x="253" y="459"/>
                    <a:pt x="229" y="402"/>
                    <a:pt x="205" y="345"/>
                  </a:cubicBezTo>
                  <a:cubicBezTo>
                    <a:pt x="181" y="287"/>
                    <a:pt x="157" y="233"/>
                    <a:pt x="130" y="178"/>
                  </a:cubicBezTo>
                  <a:cubicBezTo>
                    <a:pt x="106" y="121"/>
                    <a:pt x="77" y="63"/>
                    <a:pt x="45" y="11"/>
                  </a:cubicBezTo>
                  <a:cubicBezTo>
                    <a:pt x="40" y="3"/>
                    <a:pt x="33" y="0"/>
                    <a:pt x="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5" name="Google Shape;1309;p53">
              <a:extLst>
                <a:ext uri="{FF2B5EF4-FFF2-40B4-BE49-F238E27FC236}">
                  <a16:creationId xmlns:a16="http://schemas.microsoft.com/office/drawing/2014/main" id="{BBE6E8D5-59D3-48E6-9D86-11CFB039BCDD}"/>
                </a:ext>
              </a:extLst>
            </p:cNvPr>
            <p:cNvSpPr/>
            <p:nvPr/>
          </p:nvSpPr>
          <p:spPr>
            <a:xfrm>
              <a:off x="6852405" y="3765727"/>
              <a:ext cx="14950" cy="94879"/>
            </a:xfrm>
            <a:custGeom>
              <a:avLst/>
              <a:gdLst/>
              <a:ahLst/>
              <a:cxnLst/>
              <a:rect l="l" t="t" r="r" b="b"/>
              <a:pathLst>
                <a:path w="153" h="971" extrusionOk="0">
                  <a:moveTo>
                    <a:pt x="19" y="1"/>
                  </a:moveTo>
                  <a:cubicBezTo>
                    <a:pt x="12" y="1"/>
                    <a:pt x="5" y="5"/>
                    <a:pt x="5" y="13"/>
                  </a:cubicBezTo>
                  <a:lnTo>
                    <a:pt x="3" y="13"/>
                  </a:lnTo>
                  <a:cubicBezTo>
                    <a:pt x="1" y="90"/>
                    <a:pt x="27" y="169"/>
                    <a:pt x="43" y="242"/>
                  </a:cubicBezTo>
                  <a:cubicBezTo>
                    <a:pt x="58" y="321"/>
                    <a:pt x="69" y="398"/>
                    <a:pt x="76" y="477"/>
                  </a:cubicBezTo>
                  <a:cubicBezTo>
                    <a:pt x="82" y="554"/>
                    <a:pt x="84" y="631"/>
                    <a:pt x="84" y="705"/>
                  </a:cubicBezTo>
                  <a:cubicBezTo>
                    <a:pt x="84" y="787"/>
                    <a:pt x="73" y="870"/>
                    <a:pt x="80" y="951"/>
                  </a:cubicBezTo>
                  <a:cubicBezTo>
                    <a:pt x="81" y="964"/>
                    <a:pt x="92" y="970"/>
                    <a:pt x="102" y="970"/>
                  </a:cubicBezTo>
                  <a:cubicBezTo>
                    <a:pt x="109" y="970"/>
                    <a:pt x="117" y="966"/>
                    <a:pt x="119" y="958"/>
                  </a:cubicBezTo>
                  <a:cubicBezTo>
                    <a:pt x="141" y="881"/>
                    <a:pt x="150" y="802"/>
                    <a:pt x="150" y="723"/>
                  </a:cubicBezTo>
                  <a:cubicBezTo>
                    <a:pt x="152" y="639"/>
                    <a:pt x="150" y="554"/>
                    <a:pt x="141" y="468"/>
                  </a:cubicBezTo>
                  <a:cubicBezTo>
                    <a:pt x="126" y="319"/>
                    <a:pt x="106" y="141"/>
                    <a:pt x="32" y="7"/>
                  </a:cubicBezTo>
                  <a:cubicBezTo>
                    <a:pt x="28" y="3"/>
                    <a:pt x="23" y="1"/>
                    <a:pt x="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</p:grpSp>
      <p:grpSp>
        <p:nvGrpSpPr>
          <p:cNvPr id="526" name="Google Shape;1910;p60">
            <a:extLst>
              <a:ext uri="{FF2B5EF4-FFF2-40B4-BE49-F238E27FC236}">
                <a16:creationId xmlns:a16="http://schemas.microsoft.com/office/drawing/2014/main" id="{160E8DF4-7680-4DC6-8859-1F65140BC997}"/>
              </a:ext>
            </a:extLst>
          </p:cNvPr>
          <p:cNvGrpSpPr/>
          <p:nvPr userDrawn="1"/>
        </p:nvGrpSpPr>
        <p:grpSpPr>
          <a:xfrm>
            <a:off x="4194431" y="5691864"/>
            <a:ext cx="1548398" cy="1575619"/>
            <a:chOff x="1397250" y="668050"/>
            <a:chExt cx="553300" cy="515175"/>
          </a:xfrm>
        </p:grpSpPr>
        <p:sp>
          <p:nvSpPr>
            <p:cNvPr id="527" name="Google Shape;1911;p60">
              <a:extLst>
                <a:ext uri="{FF2B5EF4-FFF2-40B4-BE49-F238E27FC236}">
                  <a16:creationId xmlns:a16="http://schemas.microsoft.com/office/drawing/2014/main" id="{39291CD0-8981-4DAE-BF29-F6DFB3A4C42F}"/>
                </a:ext>
              </a:extLst>
            </p:cNvPr>
            <p:cNvSpPr/>
            <p:nvPr/>
          </p:nvSpPr>
          <p:spPr>
            <a:xfrm>
              <a:off x="1675000" y="1051150"/>
              <a:ext cx="24900" cy="30675"/>
            </a:xfrm>
            <a:custGeom>
              <a:avLst/>
              <a:gdLst/>
              <a:ahLst/>
              <a:cxnLst/>
              <a:rect l="l" t="t" r="r" b="b"/>
              <a:pathLst>
                <a:path w="996" h="1227" extrusionOk="0">
                  <a:moveTo>
                    <a:pt x="477" y="1"/>
                  </a:moveTo>
                  <a:lnTo>
                    <a:pt x="1" y="131"/>
                  </a:lnTo>
                  <a:lnTo>
                    <a:pt x="429" y="1226"/>
                  </a:lnTo>
                  <a:cubicBezTo>
                    <a:pt x="614" y="1136"/>
                    <a:pt x="803" y="1057"/>
                    <a:pt x="996" y="989"/>
                  </a:cubicBezTo>
                  <a:cubicBezTo>
                    <a:pt x="776" y="686"/>
                    <a:pt x="603" y="355"/>
                    <a:pt x="4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8" name="Google Shape;1912;p60">
              <a:extLst>
                <a:ext uri="{FF2B5EF4-FFF2-40B4-BE49-F238E27FC236}">
                  <a16:creationId xmlns:a16="http://schemas.microsoft.com/office/drawing/2014/main" id="{E7B0C5C4-6AFC-48F3-9725-3E9A58B8CBFF}"/>
                </a:ext>
              </a:extLst>
            </p:cNvPr>
            <p:cNvSpPr/>
            <p:nvPr/>
          </p:nvSpPr>
          <p:spPr>
            <a:xfrm>
              <a:off x="1663650" y="1073850"/>
              <a:ext cx="44325" cy="32625"/>
            </a:xfrm>
            <a:custGeom>
              <a:avLst/>
              <a:gdLst/>
              <a:ahLst/>
              <a:cxnLst/>
              <a:rect l="l" t="t" r="r" b="b"/>
              <a:pathLst>
                <a:path w="1773" h="1305" extrusionOk="0">
                  <a:moveTo>
                    <a:pt x="1404" y="0"/>
                  </a:moveTo>
                  <a:cubicBezTo>
                    <a:pt x="1248" y="121"/>
                    <a:pt x="1052" y="193"/>
                    <a:pt x="859" y="235"/>
                  </a:cubicBezTo>
                  <a:lnTo>
                    <a:pt x="855" y="235"/>
                  </a:lnTo>
                  <a:cubicBezTo>
                    <a:pt x="916" y="501"/>
                    <a:pt x="710" y="679"/>
                    <a:pt x="483" y="806"/>
                  </a:cubicBezTo>
                  <a:cubicBezTo>
                    <a:pt x="334" y="889"/>
                    <a:pt x="125" y="962"/>
                    <a:pt x="42" y="1122"/>
                  </a:cubicBezTo>
                  <a:cubicBezTo>
                    <a:pt x="11" y="1179"/>
                    <a:pt x="0" y="1243"/>
                    <a:pt x="11" y="1305"/>
                  </a:cubicBezTo>
                  <a:lnTo>
                    <a:pt x="1773" y="676"/>
                  </a:lnTo>
                  <a:cubicBezTo>
                    <a:pt x="1757" y="591"/>
                    <a:pt x="1733" y="510"/>
                    <a:pt x="1698" y="428"/>
                  </a:cubicBezTo>
                  <a:cubicBezTo>
                    <a:pt x="1625" y="266"/>
                    <a:pt x="1489" y="149"/>
                    <a:pt x="14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9" name="Google Shape;1913;p60">
              <a:extLst>
                <a:ext uri="{FF2B5EF4-FFF2-40B4-BE49-F238E27FC236}">
                  <a16:creationId xmlns:a16="http://schemas.microsoft.com/office/drawing/2014/main" id="{D3D9AF70-AA99-4722-A273-0110D812A1DB}"/>
                </a:ext>
              </a:extLst>
            </p:cNvPr>
            <p:cNvSpPr/>
            <p:nvPr/>
          </p:nvSpPr>
          <p:spPr>
            <a:xfrm>
              <a:off x="1618025" y="862075"/>
              <a:ext cx="182750" cy="203825"/>
            </a:xfrm>
            <a:custGeom>
              <a:avLst/>
              <a:gdLst/>
              <a:ahLst/>
              <a:cxnLst/>
              <a:rect l="l" t="t" r="r" b="b"/>
              <a:pathLst>
                <a:path w="7310" h="8153" extrusionOk="0">
                  <a:moveTo>
                    <a:pt x="5675" y="0"/>
                  </a:moveTo>
                  <a:cubicBezTo>
                    <a:pt x="5675" y="0"/>
                    <a:pt x="2517" y="2838"/>
                    <a:pt x="1259" y="3481"/>
                  </a:cubicBezTo>
                  <a:cubicBezTo>
                    <a:pt x="0" y="4123"/>
                    <a:pt x="400" y="4874"/>
                    <a:pt x="670" y="5453"/>
                  </a:cubicBezTo>
                  <a:cubicBezTo>
                    <a:pt x="1098" y="6371"/>
                    <a:pt x="1564" y="7265"/>
                    <a:pt x="2054" y="8153"/>
                  </a:cubicBezTo>
                  <a:lnTo>
                    <a:pt x="3044" y="7643"/>
                  </a:lnTo>
                  <a:cubicBezTo>
                    <a:pt x="2917" y="7426"/>
                    <a:pt x="2671" y="6510"/>
                    <a:pt x="2598" y="6231"/>
                  </a:cubicBezTo>
                  <a:lnTo>
                    <a:pt x="2576" y="6150"/>
                  </a:lnTo>
                  <a:lnTo>
                    <a:pt x="2194" y="4632"/>
                  </a:lnTo>
                  <a:lnTo>
                    <a:pt x="6718" y="2328"/>
                  </a:lnTo>
                  <a:lnTo>
                    <a:pt x="7309" y="991"/>
                  </a:lnTo>
                  <a:lnTo>
                    <a:pt x="567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30" name="Google Shape;1914;p60">
              <a:extLst>
                <a:ext uri="{FF2B5EF4-FFF2-40B4-BE49-F238E27FC236}">
                  <a16:creationId xmlns:a16="http://schemas.microsoft.com/office/drawing/2014/main" id="{C512A226-C3A4-4D1C-9BF7-E24A487613C0}"/>
                </a:ext>
              </a:extLst>
            </p:cNvPr>
            <p:cNvSpPr/>
            <p:nvPr/>
          </p:nvSpPr>
          <p:spPr>
            <a:xfrm>
              <a:off x="1615175" y="829250"/>
              <a:ext cx="16000" cy="7500"/>
            </a:xfrm>
            <a:custGeom>
              <a:avLst/>
              <a:gdLst/>
              <a:ahLst/>
              <a:cxnLst/>
              <a:rect l="l" t="t" r="r" b="b"/>
              <a:pathLst>
                <a:path w="640" h="300" extrusionOk="0">
                  <a:moveTo>
                    <a:pt x="272" y="0"/>
                  </a:moveTo>
                  <a:cubicBezTo>
                    <a:pt x="228" y="114"/>
                    <a:pt x="121" y="191"/>
                    <a:pt x="0" y="193"/>
                  </a:cubicBezTo>
                  <a:cubicBezTo>
                    <a:pt x="46" y="255"/>
                    <a:pt x="116" y="294"/>
                    <a:pt x="196" y="299"/>
                  </a:cubicBezTo>
                  <a:cubicBezTo>
                    <a:pt x="199" y="299"/>
                    <a:pt x="203" y="299"/>
                    <a:pt x="207" y="299"/>
                  </a:cubicBezTo>
                  <a:cubicBezTo>
                    <a:pt x="281" y="299"/>
                    <a:pt x="349" y="258"/>
                    <a:pt x="384" y="191"/>
                  </a:cubicBezTo>
                  <a:lnTo>
                    <a:pt x="639" y="99"/>
                  </a:lnTo>
                  <a:lnTo>
                    <a:pt x="639" y="99"/>
                  </a:lnTo>
                  <a:cubicBezTo>
                    <a:pt x="627" y="100"/>
                    <a:pt x="614" y="101"/>
                    <a:pt x="602" y="101"/>
                  </a:cubicBezTo>
                  <a:cubicBezTo>
                    <a:pt x="488" y="101"/>
                    <a:pt x="377" y="50"/>
                    <a:pt x="2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31" name="Google Shape;1915;p60">
              <a:extLst>
                <a:ext uri="{FF2B5EF4-FFF2-40B4-BE49-F238E27FC236}">
                  <a16:creationId xmlns:a16="http://schemas.microsoft.com/office/drawing/2014/main" id="{4C17870C-CE85-4B1F-A35C-B26109C24196}"/>
                </a:ext>
              </a:extLst>
            </p:cNvPr>
            <p:cNvSpPr/>
            <p:nvPr/>
          </p:nvSpPr>
          <p:spPr>
            <a:xfrm>
              <a:off x="1615500" y="831275"/>
              <a:ext cx="23900" cy="17400"/>
            </a:xfrm>
            <a:custGeom>
              <a:avLst/>
              <a:gdLst/>
              <a:ahLst/>
              <a:cxnLst/>
              <a:rect l="l" t="t" r="r" b="b"/>
              <a:pathLst>
                <a:path w="956" h="696" extrusionOk="0">
                  <a:moveTo>
                    <a:pt x="707" y="0"/>
                  </a:moveTo>
                  <a:lnTo>
                    <a:pt x="321" y="57"/>
                  </a:lnTo>
                  <a:lnTo>
                    <a:pt x="248" y="163"/>
                  </a:lnTo>
                  <a:lnTo>
                    <a:pt x="79" y="207"/>
                  </a:lnTo>
                  <a:cubicBezTo>
                    <a:pt x="49" y="218"/>
                    <a:pt x="11" y="231"/>
                    <a:pt x="5" y="262"/>
                  </a:cubicBezTo>
                  <a:cubicBezTo>
                    <a:pt x="0" y="292"/>
                    <a:pt x="18" y="319"/>
                    <a:pt x="46" y="328"/>
                  </a:cubicBezTo>
                  <a:cubicBezTo>
                    <a:pt x="64" y="333"/>
                    <a:pt x="81" y="336"/>
                    <a:pt x="98" y="336"/>
                  </a:cubicBezTo>
                  <a:cubicBezTo>
                    <a:pt x="110" y="336"/>
                    <a:pt x="121" y="335"/>
                    <a:pt x="132" y="332"/>
                  </a:cubicBezTo>
                  <a:lnTo>
                    <a:pt x="203" y="324"/>
                  </a:lnTo>
                  <a:lnTo>
                    <a:pt x="203" y="324"/>
                  </a:lnTo>
                  <a:cubicBezTo>
                    <a:pt x="178" y="330"/>
                    <a:pt x="154" y="339"/>
                    <a:pt x="132" y="352"/>
                  </a:cubicBezTo>
                  <a:cubicBezTo>
                    <a:pt x="99" y="378"/>
                    <a:pt x="84" y="437"/>
                    <a:pt x="112" y="466"/>
                  </a:cubicBezTo>
                  <a:cubicBezTo>
                    <a:pt x="128" y="482"/>
                    <a:pt x="150" y="486"/>
                    <a:pt x="174" y="486"/>
                  </a:cubicBezTo>
                  <a:cubicBezTo>
                    <a:pt x="190" y="486"/>
                    <a:pt x="207" y="484"/>
                    <a:pt x="222" y="481"/>
                  </a:cubicBezTo>
                  <a:lnTo>
                    <a:pt x="358" y="457"/>
                  </a:lnTo>
                  <a:lnTo>
                    <a:pt x="358" y="457"/>
                  </a:lnTo>
                  <a:cubicBezTo>
                    <a:pt x="327" y="495"/>
                    <a:pt x="257" y="492"/>
                    <a:pt x="246" y="538"/>
                  </a:cubicBezTo>
                  <a:cubicBezTo>
                    <a:pt x="237" y="576"/>
                    <a:pt x="284" y="607"/>
                    <a:pt x="323" y="607"/>
                  </a:cubicBezTo>
                  <a:cubicBezTo>
                    <a:pt x="356" y="607"/>
                    <a:pt x="390" y="595"/>
                    <a:pt x="423" y="595"/>
                  </a:cubicBezTo>
                  <a:cubicBezTo>
                    <a:pt x="428" y="595"/>
                    <a:pt x="433" y="595"/>
                    <a:pt x="437" y="596"/>
                  </a:cubicBezTo>
                  <a:cubicBezTo>
                    <a:pt x="411" y="604"/>
                    <a:pt x="378" y="622"/>
                    <a:pt x="378" y="653"/>
                  </a:cubicBezTo>
                  <a:cubicBezTo>
                    <a:pt x="380" y="672"/>
                    <a:pt x="396" y="690"/>
                    <a:pt x="415" y="694"/>
                  </a:cubicBezTo>
                  <a:cubicBezTo>
                    <a:pt x="423" y="695"/>
                    <a:pt x="430" y="696"/>
                    <a:pt x="438" y="696"/>
                  </a:cubicBezTo>
                  <a:cubicBezTo>
                    <a:pt x="451" y="696"/>
                    <a:pt x="464" y="694"/>
                    <a:pt x="477" y="690"/>
                  </a:cubicBezTo>
                  <a:cubicBezTo>
                    <a:pt x="635" y="655"/>
                    <a:pt x="784" y="578"/>
                    <a:pt x="909" y="470"/>
                  </a:cubicBezTo>
                  <a:cubicBezTo>
                    <a:pt x="925" y="459"/>
                    <a:pt x="938" y="442"/>
                    <a:pt x="947" y="424"/>
                  </a:cubicBezTo>
                  <a:cubicBezTo>
                    <a:pt x="951" y="411"/>
                    <a:pt x="953" y="396"/>
                    <a:pt x="953" y="380"/>
                  </a:cubicBezTo>
                  <a:cubicBezTo>
                    <a:pt x="956" y="262"/>
                    <a:pt x="707" y="0"/>
                    <a:pt x="7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32" name="Google Shape;1916;p60">
              <a:extLst>
                <a:ext uri="{FF2B5EF4-FFF2-40B4-BE49-F238E27FC236}">
                  <a16:creationId xmlns:a16="http://schemas.microsoft.com/office/drawing/2014/main" id="{C20492B2-6F8E-4270-B269-F919A67DA2F5}"/>
                </a:ext>
              </a:extLst>
            </p:cNvPr>
            <p:cNvSpPr/>
            <p:nvPr/>
          </p:nvSpPr>
          <p:spPr>
            <a:xfrm>
              <a:off x="1625650" y="835675"/>
              <a:ext cx="9975" cy="10500"/>
            </a:xfrm>
            <a:custGeom>
              <a:avLst/>
              <a:gdLst/>
              <a:ahLst/>
              <a:cxnLst/>
              <a:rect l="l" t="t" r="r" b="b"/>
              <a:pathLst>
                <a:path w="399" h="420" extrusionOk="0">
                  <a:moveTo>
                    <a:pt x="175" y="363"/>
                  </a:moveTo>
                  <a:cubicBezTo>
                    <a:pt x="171" y="365"/>
                    <a:pt x="168" y="367"/>
                    <a:pt x="165" y="369"/>
                  </a:cubicBezTo>
                  <a:cubicBezTo>
                    <a:pt x="168" y="367"/>
                    <a:pt x="171" y="365"/>
                    <a:pt x="175" y="363"/>
                  </a:cubicBezTo>
                  <a:close/>
                  <a:moveTo>
                    <a:pt x="86" y="0"/>
                  </a:moveTo>
                  <a:lnTo>
                    <a:pt x="86" y="0"/>
                  </a:lnTo>
                  <a:cubicBezTo>
                    <a:pt x="93" y="4"/>
                    <a:pt x="99" y="13"/>
                    <a:pt x="102" y="22"/>
                  </a:cubicBezTo>
                  <a:cubicBezTo>
                    <a:pt x="121" y="95"/>
                    <a:pt x="1" y="114"/>
                    <a:pt x="1" y="114"/>
                  </a:cubicBezTo>
                  <a:cubicBezTo>
                    <a:pt x="1" y="114"/>
                    <a:pt x="59" y="105"/>
                    <a:pt x="114" y="105"/>
                  </a:cubicBezTo>
                  <a:cubicBezTo>
                    <a:pt x="158" y="105"/>
                    <a:pt x="201" y="111"/>
                    <a:pt x="207" y="134"/>
                  </a:cubicBezTo>
                  <a:cubicBezTo>
                    <a:pt x="220" y="187"/>
                    <a:pt x="86" y="233"/>
                    <a:pt x="86" y="233"/>
                  </a:cubicBezTo>
                  <a:cubicBezTo>
                    <a:pt x="86" y="233"/>
                    <a:pt x="105" y="231"/>
                    <a:pt x="129" y="231"/>
                  </a:cubicBezTo>
                  <a:cubicBezTo>
                    <a:pt x="172" y="231"/>
                    <a:pt x="233" y="236"/>
                    <a:pt x="244" y="266"/>
                  </a:cubicBezTo>
                  <a:cubicBezTo>
                    <a:pt x="258" y="303"/>
                    <a:pt x="203" y="345"/>
                    <a:pt x="175" y="363"/>
                  </a:cubicBezTo>
                  <a:lnTo>
                    <a:pt x="175" y="363"/>
                  </a:lnTo>
                  <a:cubicBezTo>
                    <a:pt x="193" y="352"/>
                    <a:pt x="224" y="337"/>
                    <a:pt x="244" y="337"/>
                  </a:cubicBezTo>
                  <a:cubicBezTo>
                    <a:pt x="251" y="337"/>
                    <a:pt x="256" y="338"/>
                    <a:pt x="260" y="343"/>
                  </a:cubicBezTo>
                  <a:cubicBezTo>
                    <a:pt x="277" y="365"/>
                    <a:pt x="222" y="420"/>
                    <a:pt x="222" y="420"/>
                  </a:cubicBezTo>
                  <a:cubicBezTo>
                    <a:pt x="222" y="420"/>
                    <a:pt x="398" y="297"/>
                    <a:pt x="356" y="163"/>
                  </a:cubicBezTo>
                  <a:cubicBezTo>
                    <a:pt x="339" y="103"/>
                    <a:pt x="260" y="53"/>
                    <a:pt x="176" y="15"/>
                  </a:cubicBezTo>
                  <a:cubicBezTo>
                    <a:pt x="146" y="11"/>
                    <a:pt x="115" y="7"/>
                    <a:pt x="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33" name="Google Shape;1917;p60">
              <a:extLst>
                <a:ext uri="{FF2B5EF4-FFF2-40B4-BE49-F238E27FC236}">
                  <a16:creationId xmlns:a16="http://schemas.microsoft.com/office/drawing/2014/main" id="{DD7533B7-0177-419D-A44C-988D5C2983E9}"/>
                </a:ext>
              </a:extLst>
            </p:cNvPr>
            <p:cNvSpPr/>
            <p:nvPr/>
          </p:nvSpPr>
          <p:spPr>
            <a:xfrm>
              <a:off x="1621600" y="833150"/>
              <a:ext cx="5125" cy="2325"/>
            </a:xfrm>
            <a:custGeom>
              <a:avLst/>
              <a:gdLst/>
              <a:ahLst/>
              <a:cxnLst/>
              <a:rect l="l" t="t" r="r" b="b"/>
              <a:pathLst>
                <a:path w="205" h="93" extrusionOk="0">
                  <a:moveTo>
                    <a:pt x="55" y="0"/>
                  </a:moveTo>
                  <a:cubicBezTo>
                    <a:pt x="55" y="0"/>
                    <a:pt x="2" y="86"/>
                    <a:pt x="0" y="92"/>
                  </a:cubicBezTo>
                  <a:cubicBezTo>
                    <a:pt x="0" y="92"/>
                    <a:pt x="204" y="86"/>
                    <a:pt x="147" y="68"/>
                  </a:cubicBezTo>
                  <a:cubicBezTo>
                    <a:pt x="110" y="57"/>
                    <a:pt x="77" y="31"/>
                    <a:pt x="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34" name="Google Shape;1918;p60">
              <a:extLst>
                <a:ext uri="{FF2B5EF4-FFF2-40B4-BE49-F238E27FC236}">
                  <a16:creationId xmlns:a16="http://schemas.microsoft.com/office/drawing/2014/main" id="{510C2200-5DF4-4403-95D2-C35E5943D3C8}"/>
                </a:ext>
              </a:extLst>
            </p:cNvPr>
            <p:cNvSpPr/>
            <p:nvPr/>
          </p:nvSpPr>
          <p:spPr>
            <a:xfrm>
              <a:off x="1633225" y="831275"/>
              <a:ext cx="17500" cy="15275"/>
            </a:xfrm>
            <a:custGeom>
              <a:avLst/>
              <a:gdLst/>
              <a:ahLst/>
              <a:cxnLst/>
              <a:rect l="l" t="t" r="r" b="b"/>
              <a:pathLst>
                <a:path w="700" h="611" extrusionOk="0">
                  <a:moveTo>
                    <a:pt x="18" y="1"/>
                  </a:moveTo>
                  <a:cubicBezTo>
                    <a:pt x="11" y="1"/>
                    <a:pt x="6" y="1"/>
                    <a:pt x="1" y="3"/>
                  </a:cubicBezTo>
                  <a:lnTo>
                    <a:pt x="137" y="418"/>
                  </a:lnTo>
                  <a:lnTo>
                    <a:pt x="512" y="611"/>
                  </a:lnTo>
                  <a:lnTo>
                    <a:pt x="699" y="266"/>
                  </a:lnTo>
                  <a:cubicBezTo>
                    <a:pt x="699" y="266"/>
                    <a:pt x="165" y="1"/>
                    <a:pt x="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35" name="Google Shape;1919;p60">
              <a:extLst>
                <a:ext uri="{FF2B5EF4-FFF2-40B4-BE49-F238E27FC236}">
                  <a16:creationId xmlns:a16="http://schemas.microsoft.com/office/drawing/2014/main" id="{5B7C6FCC-52D7-4AC6-BF22-4703E400F669}"/>
                </a:ext>
              </a:extLst>
            </p:cNvPr>
            <p:cNvSpPr/>
            <p:nvPr/>
          </p:nvSpPr>
          <p:spPr>
            <a:xfrm>
              <a:off x="1637225" y="748450"/>
              <a:ext cx="129275" cy="128600"/>
            </a:xfrm>
            <a:custGeom>
              <a:avLst/>
              <a:gdLst/>
              <a:ahLst/>
              <a:cxnLst/>
              <a:rect l="l" t="t" r="r" b="b"/>
              <a:pathLst>
                <a:path w="5171" h="5144" extrusionOk="0">
                  <a:moveTo>
                    <a:pt x="4639" y="1"/>
                  </a:moveTo>
                  <a:cubicBezTo>
                    <a:pt x="4162" y="1"/>
                    <a:pt x="3526" y="1455"/>
                    <a:pt x="3526" y="1455"/>
                  </a:cubicBezTo>
                  <a:cubicBezTo>
                    <a:pt x="3093" y="2246"/>
                    <a:pt x="2726" y="3070"/>
                    <a:pt x="2423" y="3917"/>
                  </a:cubicBezTo>
                  <a:lnTo>
                    <a:pt x="502" y="3410"/>
                  </a:lnTo>
                  <a:cubicBezTo>
                    <a:pt x="487" y="3403"/>
                    <a:pt x="472" y="3400"/>
                    <a:pt x="457" y="3400"/>
                  </a:cubicBezTo>
                  <a:cubicBezTo>
                    <a:pt x="420" y="3400"/>
                    <a:pt x="385" y="3420"/>
                    <a:pt x="368" y="3456"/>
                  </a:cubicBezTo>
                  <a:lnTo>
                    <a:pt x="19" y="3902"/>
                  </a:lnTo>
                  <a:cubicBezTo>
                    <a:pt x="8" y="3913"/>
                    <a:pt x="1" y="3928"/>
                    <a:pt x="1" y="3944"/>
                  </a:cubicBezTo>
                  <a:cubicBezTo>
                    <a:pt x="5" y="3959"/>
                    <a:pt x="14" y="3972"/>
                    <a:pt x="27" y="3981"/>
                  </a:cubicBezTo>
                  <a:lnTo>
                    <a:pt x="642" y="4442"/>
                  </a:lnTo>
                  <a:cubicBezTo>
                    <a:pt x="820" y="4576"/>
                    <a:pt x="998" y="4710"/>
                    <a:pt x="1191" y="4820"/>
                  </a:cubicBezTo>
                  <a:cubicBezTo>
                    <a:pt x="1575" y="5033"/>
                    <a:pt x="2005" y="5143"/>
                    <a:pt x="2440" y="5143"/>
                  </a:cubicBezTo>
                  <a:cubicBezTo>
                    <a:pt x="2582" y="5143"/>
                    <a:pt x="2725" y="5131"/>
                    <a:pt x="2867" y="5108"/>
                  </a:cubicBezTo>
                  <a:cubicBezTo>
                    <a:pt x="3267" y="5040"/>
                    <a:pt x="3642" y="4877"/>
                    <a:pt x="4011" y="4710"/>
                  </a:cubicBezTo>
                  <a:cubicBezTo>
                    <a:pt x="4281" y="4589"/>
                    <a:pt x="4556" y="4462"/>
                    <a:pt x="4775" y="4264"/>
                  </a:cubicBezTo>
                  <a:cubicBezTo>
                    <a:pt x="4997" y="4069"/>
                    <a:pt x="5162" y="3788"/>
                    <a:pt x="5153" y="3493"/>
                  </a:cubicBezTo>
                  <a:cubicBezTo>
                    <a:pt x="5153" y="3493"/>
                    <a:pt x="5171" y="114"/>
                    <a:pt x="4688" y="6"/>
                  </a:cubicBezTo>
                  <a:cubicBezTo>
                    <a:pt x="4672" y="2"/>
                    <a:pt x="4655" y="1"/>
                    <a:pt x="46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36" name="Google Shape;1920;p60">
              <a:extLst>
                <a:ext uri="{FF2B5EF4-FFF2-40B4-BE49-F238E27FC236}">
                  <a16:creationId xmlns:a16="http://schemas.microsoft.com/office/drawing/2014/main" id="{85AC94B0-3B5A-4A6D-A424-02FDE6B058D2}"/>
                </a:ext>
              </a:extLst>
            </p:cNvPr>
            <p:cNvSpPr/>
            <p:nvPr/>
          </p:nvSpPr>
          <p:spPr>
            <a:xfrm>
              <a:off x="1647950" y="838500"/>
              <a:ext cx="14050" cy="17525"/>
            </a:xfrm>
            <a:custGeom>
              <a:avLst/>
              <a:gdLst/>
              <a:ahLst/>
              <a:cxnLst/>
              <a:rect l="l" t="t" r="r" b="b"/>
              <a:pathLst>
                <a:path w="562" h="701" extrusionOk="0">
                  <a:moveTo>
                    <a:pt x="521" y="0"/>
                  </a:moveTo>
                  <a:cubicBezTo>
                    <a:pt x="518" y="0"/>
                    <a:pt x="515" y="1"/>
                    <a:pt x="512" y="1"/>
                  </a:cubicBezTo>
                  <a:cubicBezTo>
                    <a:pt x="406" y="32"/>
                    <a:pt x="349" y="155"/>
                    <a:pt x="303" y="245"/>
                  </a:cubicBezTo>
                  <a:cubicBezTo>
                    <a:pt x="253" y="344"/>
                    <a:pt x="189" y="434"/>
                    <a:pt x="112" y="513"/>
                  </a:cubicBezTo>
                  <a:cubicBezTo>
                    <a:pt x="77" y="550"/>
                    <a:pt x="0" y="603"/>
                    <a:pt x="22" y="665"/>
                  </a:cubicBezTo>
                  <a:cubicBezTo>
                    <a:pt x="32" y="688"/>
                    <a:pt x="55" y="700"/>
                    <a:pt x="78" y="700"/>
                  </a:cubicBezTo>
                  <a:cubicBezTo>
                    <a:pt x="81" y="700"/>
                    <a:pt x="85" y="700"/>
                    <a:pt x="88" y="700"/>
                  </a:cubicBezTo>
                  <a:cubicBezTo>
                    <a:pt x="125" y="697"/>
                    <a:pt x="154" y="671"/>
                    <a:pt x="182" y="647"/>
                  </a:cubicBezTo>
                  <a:cubicBezTo>
                    <a:pt x="268" y="570"/>
                    <a:pt x="341" y="478"/>
                    <a:pt x="396" y="372"/>
                  </a:cubicBezTo>
                  <a:cubicBezTo>
                    <a:pt x="422" y="318"/>
                    <a:pt x="448" y="263"/>
                    <a:pt x="475" y="208"/>
                  </a:cubicBezTo>
                  <a:cubicBezTo>
                    <a:pt x="503" y="155"/>
                    <a:pt x="532" y="100"/>
                    <a:pt x="556" y="43"/>
                  </a:cubicBezTo>
                  <a:cubicBezTo>
                    <a:pt x="562" y="22"/>
                    <a:pt x="543" y="0"/>
                    <a:pt x="5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37" name="Google Shape;1921;p60">
              <a:extLst>
                <a:ext uri="{FF2B5EF4-FFF2-40B4-BE49-F238E27FC236}">
                  <a16:creationId xmlns:a16="http://schemas.microsoft.com/office/drawing/2014/main" id="{FB9380A8-4B53-4A6E-A598-B8BE7FFE7E45}"/>
                </a:ext>
              </a:extLst>
            </p:cNvPr>
            <p:cNvSpPr/>
            <p:nvPr/>
          </p:nvSpPr>
          <p:spPr>
            <a:xfrm>
              <a:off x="1645150" y="844400"/>
              <a:ext cx="3750" cy="4500"/>
            </a:xfrm>
            <a:custGeom>
              <a:avLst/>
              <a:gdLst/>
              <a:ahLst/>
              <a:cxnLst/>
              <a:rect l="l" t="t" r="r" b="b"/>
              <a:pathLst>
                <a:path w="150" h="180" extrusionOk="0">
                  <a:moveTo>
                    <a:pt x="81" y="0"/>
                  </a:moveTo>
                  <a:cubicBezTo>
                    <a:pt x="70" y="0"/>
                    <a:pt x="59" y="2"/>
                    <a:pt x="51" y="9"/>
                  </a:cubicBezTo>
                  <a:lnTo>
                    <a:pt x="38" y="18"/>
                  </a:lnTo>
                  <a:cubicBezTo>
                    <a:pt x="29" y="27"/>
                    <a:pt x="24" y="35"/>
                    <a:pt x="22" y="46"/>
                  </a:cubicBezTo>
                  <a:lnTo>
                    <a:pt x="20" y="44"/>
                  </a:lnTo>
                  <a:lnTo>
                    <a:pt x="19" y="52"/>
                  </a:lnTo>
                  <a:lnTo>
                    <a:pt x="19" y="52"/>
                  </a:lnTo>
                  <a:cubicBezTo>
                    <a:pt x="18" y="54"/>
                    <a:pt x="17" y="56"/>
                    <a:pt x="16" y="57"/>
                  </a:cubicBezTo>
                  <a:cubicBezTo>
                    <a:pt x="9" y="66"/>
                    <a:pt x="5" y="75"/>
                    <a:pt x="2" y="86"/>
                  </a:cubicBezTo>
                  <a:cubicBezTo>
                    <a:pt x="0" y="99"/>
                    <a:pt x="0" y="112"/>
                    <a:pt x="2" y="125"/>
                  </a:cubicBezTo>
                  <a:lnTo>
                    <a:pt x="9" y="143"/>
                  </a:lnTo>
                  <a:cubicBezTo>
                    <a:pt x="16" y="154"/>
                    <a:pt x="27" y="163"/>
                    <a:pt x="38" y="169"/>
                  </a:cubicBezTo>
                  <a:cubicBezTo>
                    <a:pt x="46" y="176"/>
                    <a:pt x="55" y="178"/>
                    <a:pt x="64" y="178"/>
                  </a:cubicBezTo>
                  <a:cubicBezTo>
                    <a:pt x="68" y="179"/>
                    <a:pt x="72" y="180"/>
                    <a:pt x="77" y="180"/>
                  </a:cubicBezTo>
                  <a:cubicBezTo>
                    <a:pt x="92" y="180"/>
                    <a:pt x="107" y="174"/>
                    <a:pt x="119" y="165"/>
                  </a:cubicBezTo>
                  <a:cubicBezTo>
                    <a:pt x="128" y="158"/>
                    <a:pt x="134" y="152"/>
                    <a:pt x="139" y="143"/>
                  </a:cubicBezTo>
                  <a:cubicBezTo>
                    <a:pt x="145" y="132"/>
                    <a:pt x="150" y="119"/>
                    <a:pt x="150" y="106"/>
                  </a:cubicBezTo>
                  <a:cubicBezTo>
                    <a:pt x="150" y="97"/>
                    <a:pt x="147" y="87"/>
                    <a:pt x="143" y="78"/>
                  </a:cubicBezTo>
                  <a:lnTo>
                    <a:pt x="143" y="78"/>
                  </a:lnTo>
                  <a:cubicBezTo>
                    <a:pt x="145" y="70"/>
                    <a:pt x="145" y="61"/>
                    <a:pt x="143" y="55"/>
                  </a:cubicBezTo>
                  <a:cubicBezTo>
                    <a:pt x="143" y="46"/>
                    <a:pt x="139" y="38"/>
                    <a:pt x="134" y="31"/>
                  </a:cubicBezTo>
                  <a:cubicBezTo>
                    <a:pt x="132" y="24"/>
                    <a:pt x="125" y="18"/>
                    <a:pt x="119" y="13"/>
                  </a:cubicBezTo>
                  <a:cubicBezTo>
                    <a:pt x="112" y="9"/>
                    <a:pt x="106" y="5"/>
                    <a:pt x="99" y="2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38" name="Google Shape;1922;p60">
              <a:extLst>
                <a:ext uri="{FF2B5EF4-FFF2-40B4-BE49-F238E27FC236}">
                  <a16:creationId xmlns:a16="http://schemas.microsoft.com/office/drawing/2014/main" id="{08CC3AB5-BE8E-4AF4-AF19-0847EFFC9B71}"/>
                </a:ext>
              </a:extLst>
            </p:cNvPr>
            <p:cNvSpPr/>
            <p:nvPr/>
          </p:nvSpPr>
          <p:spPr>
            <a:xfrm>
              <a:off x="1695600" y="862750"/>
              <a:ext cx="11000" cy="11600"/>
            </a:xfrm>
            <a:custGeom>
              <a:avLst/>
              <a:gdLst/>
              <a:ahLst/>
              <a:cxnLst/>
              <a:rect l="l" t="t" r="r" b="b"/>
              <a:pathLst>
                <a:path w="440" h="464" extrusionOk="0">
                  <a:moveTo>
                    <a:pt x="51" y="1"/>
                  </a:moveTo>
                  <a:cubicBezTo>
                    <a:pt x="48" y="1"/>
                    <a:pt x="44" y="1"/>
                    <a:pt x="40" y="2"/>
                  </a:cubicBezTo>
                  <a:cubicBezTo>
                    <a:pt x="27" y="4"/>
                    <a:pt x="16" y="13"/>
                    <a:pt x="11" y="26"/>
                  </a:cubicBezTo>
                  <a:cubicBezTo>
                    <a:pt x="0" y="57"/>
                    <a:pt x="18" y="74"/>
                    <a:pt x="31" y="101"/>
                  </a:cubicBezTo>
                  <a:cubicBezTo>
                    <a:pt x="42" y="123"/>
                    <a:pt x="55" y="145"/>
                    <a:pt x="73" y="164"/>
                  </a:cubicBezTo>
                  <a:cubicBezTo>
                    <a:pt x="102" y="200"/>
                    <a:pt x="130" y="235"/>
                    <a:pt x="161" y="268"/>
                  </a:cubicBezTo>
                  <a:cubicBezTo>
                    <a:pt x="176" y="283"/>
                    <a:pt x="189" y="301"/>
                    <a:pt x="205" y="316"/>
                  </a:cubicBezTo>
                  <a:cubicBezTo>
                    <a:pt x="220" y="331"/>
                    <a:pt x="238" y="347"/>
                    <a:pt x="255" y="362"/>
                  </a:cubicBezTo>
                  <a:cubicBezTo>
                    <a:pt x="286" y="399"/>
                    <a:pt x="323" y="430"/>
                    <a:pt x="365" y="459"/>
                  </a:cubicBezTo>
                  <a:cubicBezTo>
                    <a:pt x="372" y="462"/>
                    <a:pt x="380" y="464"/>
                    <a:pt x="387" y="464"/>
                  </a:cubicBezTo>
                  <a:cubicBezTo>
                    <a:pt x="400" y="464"/>
                    <a:pt x="413" y="459"/>
                    <a:pt x="422" y="450"/>
                  </a:cubicBezTo>
                  <a:cubicBezTo>
                    <a:pt x="438" y="435"/>
                    <a:pt x="440" y="410"/>
                    <a:pt x="431" y="393"/>
                  </a:cubicBezTo>
                  <a:cubicBezTo>
                    <a:pt x="424" y="380"/>
                    <a:pt x="418" y="367"/>
                    <a:pt x="409" y="353"/>
                  </a:cubicBezTo>
                  <a:cubicBezTo>
                    <a:pt x="402" y="345"/>
                    <a:pt x="394" y="336"/>
                    <a:pt x="387" y="327"/>
                  </a:cubicBezTo>
                  <a:lnTo>
                    <a:pt x="341" y="272"/>
                  </a:lnTo>
                  <a:cubicBezTo>
                    <a:pt x="326" y="252"/>
                    <a:pt x="315" y="235"/>
                    <a:pt x="297" y="215"/>
                  </a:cubicBezTo>
                  <a:lnTo>
                    <a:pt x="249" y="160"/>
                  </a:lnTo>
                  <a:cubicBezTo>
                    <a:pt x="218" y="125"/>
                    <a:pt x="187" y="92"/>
                    <a:pt x="152" y="59"/>
                  </a:cubicBezTo>
                  <a:cubicBezTo>
                    <a:pt x="130" y="44"/>
                    <a:pt x="108" y="33"/>
                    <a:pt x="88" y="15"/>
                  </a:cubicBezTo>
                  <a:cubicBezTo>
                    <a:pt x="78" y="7"/>
                    <a:pt x="65" y="1"/>
                    <a:pt x="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39" name="Google Shape;1923;p60">
              <a:extLst>
                <a:ext uri="{FF2B5EF4-FFF2-40B4-BE49-F238E27FC236}">
                  <a16:creationId xmlns:a16="http://schemas.microsoft.com/office/drawing/2014/main" id="{C5B4986B-EF23-45D9-9A67-0C17B4BA81E8}"/>
                </a:ext>
              </a:extLst>
            </p:cNvPr>
            <p:cNvSpPr/>
            <p:nvPr/>
          </p:nvSpPr>
          <p:spPr>
            <a:xfrm>
              <a:off x="1694450" y="863950"/>
              <a:ext cx="4425" cy="10575"/>
            </a:xfrm>
            <a:custGeom>
              <a:avLst/>
              <a:gdLst/>
              <a:ahLst/>
              <a:cxnLst/>
              <a:rect l="l" t="t" r="r" b="b"/>
              <a:pathLst>
                <a:path w="177" h="423" extrusionOk="0">
                  <a:moveTo>
                    <a:pt x="48" y="0"/>
                  </a:moveTo>
                  <a:cubicBezTo>
                    <a:pt x="29" y="0"/>
                    <a:pt x="10" y="13"/>
                    <a:pt x="5" y="35"/>
                  </a:cubicBezTo>
                  <a:cubicBezTo>
                    <a:pt x="0" y="68"/>
                    <a:pt x="3" y="103"/>
                    <a:pt x="11" y="138"/>
                  </a:cubicBezTo>
                  <a:cubicBezTo>
                    <a:pt x="18" y="165"/>
                    <a:pt x="22" y="196"/>
                    <a:pt x="31" y="224"/>
                  </a:cubicBezTo>
                  <a:cubicBezTo>
                    <a:pt x="44" y="286"/>
                    <a:pt x="62" y="343"/>
                    <a:pt x="88" y="400"/>
                  </a:cubicBezTo>
                  <a:cubicBezTo>
                    <a:pt x="98" y="415"/>
                    <a:pt x="113" y="422"/>
                    <a:pt x="128" y="422"/>
                  </a:cubicBezTo>
                  <a:cubicBezTo>
                    <a:pt x="151" y="422"/>
                    <a:pt x="174" y="406"/>
                    <a:pt x="174" y="378"/>
                  </a:cubicBezTo>
                  <a:cubicBezTo>
                    <a:pt x="176" y="314"/>
                    <a:pt x="156" y="253"/>
                    <a:pt x="145" y="193"/>
                  </a:cubicBezTo>
                  <a:cubicBezTo>
                    <a:pt x="139" y="165"/>
                    <a:pt x="130" y="136"/>
                    <a:pt x="123" y="108"/>
                  </a:cubicBezTo>
                  <a:cubicBezTo>
                    <a:pt x="119" y="92"/>
                    <a:pt x="112" y="77"/>
                    <a:pt x="108" y="64"/>
                  </a:cubicBezTo>
                  <a:cubicBezTo>
                    <a:pt x="106" y="57"/>
                    <a:pt x="104" y="51"/>
                    <a:pt x="101" y="46"/>
                  </a:cubicBezTo>
                  <a:cubicBezTo>
                    <a:pt x="95" y="33"/>
                    <a:pt x="88" y="24"/>
                    <a:pt x="79" y="13"/>
                  </a:cubicBezTo>
                  <a:cubicBezTo>
                    <a:pt x="71" y="4"/>
                    <a:pt x="59" y="0"/>
                    <a:pt x="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40" name="Google Shape;1924;p60">
              <a:extLst>
                <a:ext uri="{FF2B5EF4-FFF2-40B4-BE49-F238E27FC236}">
                  <a16:creationId xmlns:a16="http://schemas.microsoft.com/office/drawing/2014/main" id="{FF1FBB13-2DD7-4668-BBBC-6F33D974EF8E}"/>
                </a:ext>
              </a:extLst>
            </p:cNvPr>
            <p:cNvSpPr/>
            <p:nvPr/>
          </p:nvSpPr>
          <p:spPr>
            <a:xfrm>
              <a:off x="1675625" y="1082725"/>
              <a:ext cx="48050" cy="33075"/>
            </a:xfrm>
            <a:custGeom>
              <a:avLst/>
              <a:gdLst/>
              <a:ahLst/>
              <a:cxnLst/>
              <a:rect l="l" t="t" r="r" b="b"/>
              <a:pathLst>
                <a:path w="1922" h="1323" extrusionOk="0">
                  <a:moveTo>
                    <a:pt x="1103" y="0"/>
                  </a:moveTo>
                  <a:cubicBezTo>
                    <a:pt x="1079" y="0"/>
                    <a:pt x="1056" y="6"/>
                    <a:pt x="1039" y="23"/>
                  </a:cubicBezTo>
                  <a:cubicBezTo>
                    <a:pt x="1021" y="45"/>
                    <a:pt x="1010" y="73"/>
                    <a:pt x="1013" y="104"/>
                  </a:cubicBezTo>
                  <a:lnTo>
                    <a:pt x="971" y="662"/>
                  </a:lnTo>
                  <a:cubicBezTo>
                    <a:pt x="971" y="686"/>
                    <a:pt x="962" y="708"/>
                    <a:pt x="947" y="728"/>
                  </a:cubicBezTo>
                  <a:cubicBezTo>
                    <a:pt x="933" y="735"/>
                    <a:pt x="919" y="739"/>
                    <a:pt x="904" y="739"/>
                  </a:cubicBezTo>
                  <a:cubicBezTo>
                    <a:pt x="897" y="739"/>
                    <a:pt x="890" y="738"/>
                    <a:pt x="883" y="737"/>
                  </a:cubicBezTo>
                  <a:cubicBezTo>
                    <a:pt x="693" y="718"/>
                    <a:pt x="495" y="667"/>
                    <a:pt x="306" y="667"/>
                  </a:cubicBezTo>
                  <a:cubicBezTo>
                    <a:pt x="200" y="667"/>
                    <a:pt x="97" y="683"/>
                    <a:pt x="0" y="730"/>
                  </a:cubicBezTo>
                  <a:cubicBezTo>
                    <a:pt x="268" y="974"/>
                    <a:pt x="615" y="1112"/>
                    <a:pt x="951" y="1244"/>
                  </a:cubicBezTo>
                  <a:lnTo>
                    <a:pt x="1153" y="1323"/>
                  </a:lnTo>
                  <a:lnTo>
                    <a:pt x="1232" y="1270"/>
                  </a:lnTo>
                  <a:lnTo>
                    <a:pt x="1891" y="409"/>
                  </a:lnTo>
                  <a:cubicBezTo>
                    <a:pt x="1906" y="390"/>
                    <a:pt x="1922" y="363"/>
                    <a:pt x="1913" y="341"/>
                  </a:cubicBezTo>
                  <a:cubicBezTo>
                    <a:pt x="1906" y="328"/>
                    <a:pt x="1895" y="317"/>
                    <a:pt x="1882" y="310"/>
                  </a:cubicBezTo>
                  <a:cubicBezTo>
                    <a:pt x="1658" y="170"/>
                    <a:pt x="1414" y="69"/>
                    <a:pt x="1160" y="7"/>
                  </a:cubicBezTo>
                  <a:cubicBezTo>
                    <a:pt x="1141" y="3"/>
                    <a:pt x="1122" y="0"/>
                    <a:pt x="11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41" name="Google Shape;1925;p60">
              <a:extLst>
                <a:ext uri="{FF2B5EF4-FFF2-40B4-BE49-F238E27FC236}">
                  <a16:creationId xmlns:a16="http://schemas.microsoft.com/office/drawing/2014/main" id="{2532CBE6-4265-4A29-992B-974ACFEF905E}"/>
                </a:ext>
              </a:extLst>
            </p:cNvPr>
            <p:cNvSpPr/>
            <p:nvPr/>
          </p:nvSpPr>
          <p:spPr>
            <a:xfrm>
              <a:off x="1499700" y="920050"/>
              <a:ext cx="76325" cy="164900"/>
            </a:xfrm>
            <a:custGeom>
              <a:avLst/>
              <a:gdLst/>
              <a:ahLst/>
              <a:cxnLst/>
              <a:rect l="l" t="t" r="r" b="b"/>
              <a:pathLst>
                <a:path w="3053" h="6596" extrusionOk="0">
                  <a:moveTo>
                    <a:pt x="2759" y="1"/>
                  </a:moveTo>
                  <a:cubicBezTo>
                    <a:pt x="2688" y="1"/>
                    <a:pt x="2621" y="32"/>
                    <a:pt x="2588" y="108"/>
                  </a:cubicBezTo>
                  <a:cubicBezTo>
                    <a:pt x="2214" y="954"/>
                    <a:pt x="1869" y="1812"/>
                    <a:pt x="1509" y="2665"/>
                  </a:cubicBezTo>
                  <a:cubicBezTo>
                    <a:pt x="1334" y="3080"/>
                    <a:pt x="1158" y="3499"/>
                    <a:pt x="982" y="3916"/>
                  </a:cubicBezTo>
                  <a:cubicBezTo>
                    <a:pt x="802" y="4340"/>
                    <a:pt x="611" y="4760"/>
                    <a:pt x="464" y="5197"/>
                  </a:cubicBezTo>
                  <a:cubicBezTo>
                    <a:pt x="387" y="5427"/>
                    <a:pt x="282" y="5651"/>
                    <a:pt x="176" y="5869"/>
                  </a:cubicBezTo>
                  <a:cubicBezTo>
                    <a:pt x="130" y="5963"/>
                    <a:pt x="80" y="6055"/>
                    <a:pt x="44" y="6152"/>
                  </a:cubicBezTo>
                  <a:cubicBezTo>
                    <a:pt x="1" y="6266"/>
                    <a:pt x="3" y="6372"/>
                    <a:pt x="1" y="6492"/>
                  </a:cubicBezTo>
                  <a:cubicBezTo>
                    <a:pt x="1" y="6561"/>
                    <a:pt x="52" y="6595"/>
                    <a:pt x="104" y="6595"/>
                  </a:cubicBezTo>
                  <a:cubicBezTo>
                    <a:pt x="156" y="6595"/>
                    <a:pt x="209" y="6561"/>
                    <a:pt x="211" y="6492"/>
                  </a:cubicBezTo>
                  <a:lnTo>
                    <a:pt x="214" y="6492"/>
                  </a:lnTo>
                  <a:cubicBezTo>
                    <a:pt x="218" y="6400"/>
                    <a:pt x="282" y="6301"/>
                    <a:pt x="323" y="6220"/>
                  </a:cubicBezTo>
                  <a:cubicBezTo>
                    <a:pt x="372" y="6132"/>
                    <a:pt x="429" y="6047"/>
                    <a:pt x="479" y="5959"/>
                  </a:cubicBezTo>
                  <a:cubicBezTo>
                    <a:pt x="589" y="5772"/>
                    <a:pt x="666" y="5570"/>
                    <a:pt x="760" y="5377"/>
                  </a:cubicBezTo>
                  <a:cubicBezTo>
                    <a:pt x="958" y="4981"/>
                    <a:pt x="1136" y="4577"/>
                    <a:pt x="1309" y="4169"/>
                  </a:cubicBezTo>
                  <a:cubicBezTo>
                    <a:pt x="1667" y="3345"/>
                    <a:pt x="2017" y="2522"/>
                    <a:pt x="2379" y="1700"/>
                  </a:cubicBezTo>
                  <a:cubicBezTo>
                    <a:pt x="2588" y="1228"/>
                    <a:pt x="2792" y="756"/>
                    <a:pt x="2990" y="277"/>
                  </a:cubicBezTo>
                  <a:cubicBezTo>
                    <a:pt x="3052" y="125"/>
                    <a:pt x="2899" y="1"/>
                    <a:pt x="27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42" name="Google Shape;1926;p60">
              <a:extLst>
                <a:ext uri="{FF2B5EF4-FFF2-40B4-BE49-F238E27FC236}">
                  <a16:creationId xmlns:a16="http://schemas.microsoft.com/office/drawing/2014/main" id="{799EC9C1-F8A9-445D-B680-97DEF9EC32B9}"/>
                </a:ext>
              </a:extLst>
            </p:cNvPr>
            <p:cNvSpPr/>
            <p:nvPr/>
          </p:nvSpPr>
          <p:spPr>
            <a:xfrm>
              <a:off x="1561525" y="927400"/>
              <a:ext cx="197775" cy="39350"/>
            </a:xfrm>
            <a:custGeom>
              <a:avLst/>
              <a:gdLst/>
              <a:ahLst/>
              <a:cxnLst/>
              <a:rect l="l" t="t" r="r" b="b"/>
              <a:pathLst>
                <a:path w="7911" h="1574" extrusionOk="0">
                  <a:moveTo>
                    <a:pt x="332" y="1"/>
                  </a:moveTo>
                  <a:cubicBezTo>
                    <a:pt x="292" y="1"/>
                    <a:pt x="253" y="2"/>
                    <a:pt x="213" y="5"/>
                  </a:cubicBezTo>
                  <a:cubicBezTo>
                    <a:pt x="22" y="21"/>
                    <a:pt x="0" y="260"/>
                    <a:pt x="170" y="328"/>
                  </a:cubicBezTo>
                  <a:lnTo>
                    <a:pt x="172" y="328"/>
                  </a:lnTo>
                  <a:cubicBezTo>
                    <a:pt x="398" y="420"/>
                    <a:pt x="655" y="453"/>
                    <a:pt x="896" y="493"/>
                  </a:cubicBezTo>
                  <a:cubicBezTo>
                    <a:pt x="1145" y="532"/>
                    <a:pt x="1388" y="572"/>
                    <a:pt x="1634" y="611"/>
                  </a:cubicBezTo>
                  <a:cubicBezTo>
                    <a:pt x="2126" y="693"/>
                    <a:pt x="2618" y="770"/>
                    <a:pt x="3112" y="844"/>
                  </a:cubicBezTo>
                  <a:cubicBezTo>
                    <a:pt x="4083" y="996"/>
                    <a:pt x="5060" y="1121"/>
                    <a:pt x="6022" y="1334"/>
                  </a:cubicBezTo>
                  <a:cubicBezTo>
                    <a:pt x="6485" y="1437"/>
                    <a:pt x="6952" y="1574"/>
                    <a:pt x="7429" y="1574"/>
                  </a:cubicBezTo>
                  <a:cubicBezTo>
                    <a:pt x="7499" y="1574"/>
                    <a:pt x="7570" y="1571"/>
                    <a:pt x="7641" y="1565"/>
                  </a:cubicBezTo>
                  <a:cubicBezTo>
                    <a:pt x="7901" y="1543"/>
                    <a:pt x="7911" y="1146"/>
                    <a:pt x="7663" y="1146"/>
                  </a:cubicBezTo>
                  <a:cubicBezTo>
                    <a:pt x="7656" y="1146"/>
                    <a:pt x="7648" y="1147"/>
                    <a:pt x="7641" y="1147"/>
                  </a:cubicBezTo>
                  <a:cubicBezTo>
                    <a:pt x="7577" y="1153"/>
                    <a:pt x="7513" y="1155"/>
                    <a:pt x="7449" y="1155"/>
                  </a:cubicBezTo>
                  <a:cubicBezTo>
                    <a:pt x="7037" y="1155"/>
                    <a:pt x="6637" y="1048"/>
                    <a:pt x="6233" y="956"/>
                  </a:cubicBezTo>
                  <a:cubicBezTo>
                    <a:pt x="5768" y="851"/>
                    <a:pt x="5295" y="770"/>
                    <a:pt x="4825" y="690"/>
                  </a:cubicBezTo>
                  <a:cubicBezTo>
                    <a:pt x="3846" y="526"/>
                    <a:pt x="2864" y="368"/>
                    <a:pt x="1883" y="216"/>
                  </a:cubicBezTo>
                  <a:lnTo>
                    <a:pt x="1063" y="89"/>
                  </a:lnTo>
                  <a:cubicBezTo>
                    <a:pt x="827" y="53"/>
                    <a:pt x="575" y="1"/>
                    <a:pt x="3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43" name="Google Shape;1927;p60">
              <a:extLst>
                <a:ext uri="{FF2B5EF4-FFF2-40B4-BE49-F238E27FC236}">
                  <a16:creationId xmlns:a16="http://schemas.microsoft.com/office/drawing/2014/main" id="{D7F6EC00-DC71-42E1-AB61-6CDC770CE9B3}"/>
                </a:ext>
              </a:extLst>
            </p:cNvPr>
            <p:cNvSpPr/>
            <p:nvPr/>
          </p:nvSpPr>
          <p:spPr>
            <a:xfrm>
              <a:off x="1697850" y="940975"/>
              <a:ext cx="66975" cy="157850"/>
            </a:xfrm>
            <a:custGeom>
              <a:avLst/>
              <a:gdLst/>
              <a:ahLst/>
              <a:cxnLst/>
              <a:rect l="l" t="t" r="r" b="b"/>
              <a:pathLst>
                <a:path w="2679" h="6314" extrusionOk="0">
                  <a:moveTo>
                    <a:pt x="2462" y="0"/>
                  </a:moveTo>
                  <a:cubicBezTo>
                    <a:pt x="2413" y="0"/>
                    <a:pt x="2364" y="23"/>
                    <a:pt x="2331" y="77"/>
                  </a:cubicBezTo>
                  <a:lnTo>
                    <a:pt x="2328" y="77"/>
                  </a:lnTo>
                  <a:cubicBezTo>
                    <a:pt x="1894" y="780"/>
                    <a:pt x="1694" y="1584"/>
                    <a:pt x="1450" y="2366"/>
                  </a:cubicBezTo>
                  <a:cubicBezTo>
                    <a:pt x="1197" y="3176"/>
                    <a:pt x="903" y="3973"/>
                    <a:pt x="572" y="4755"/>
                  </a:cubicBezTo>
                  <a:cubicBezTo>
                    <a:pt x="479" y="4970"/>
                    <a:pt x="385" y="5185"/>
                    <a:pt x="288" y="5398"/>
                  </a:cubicBezTo>
                  <a:cubicBezTo>
                    <a:pt x="236" y="5513"/>
                    <a:pt x="183" y="5625"/>
                    <a:pt x="128" y="5739"/>
                  </a:cubicBezTo>
                  <a:cubicBezTo>
                    <a:pt x="71" y="5860"/>
                    <a:pt x="3" y="5972"/>
                    <a:pt x="1" y="6108"/>
                  </a:cubicBezTo>
                  <a:cubicBezTo>
                    <a:pt x="1" y="6242"/>
                    <a:pt x="103" y="6313"/>
                    <a:pt x="211" y="6313"/>
                  </a:cubicBezTo>
                  <a:cubicBezTo>
                    <a:pt x="265" y="6313"/>
                    <a:pt x="320" y="6296"/>
                    <a:pt x="365" y="6259"/>
                  </a:cubicBezTo>
                  <a:cubicBezTo>
                    <a:pt x="449" y="6191"/>
                    <a:pt x="484" y="6097"/>
                    <a:pt x="530" y="6002"/>
                  </a:cubicBezTo>
                  <a:cubicBezTo>
                    <a:pt x="576" y="5904"/>
                    <a:pt x="622" y="5805"/>
                    <a:pt x="666" y="5706"/>
                  </a:cubicBezTo>
                  <a:cubicBezTo>
                    <a:pt x="758" y="5508"/>
                    <a:pt x="846" y="5308"/>
                    <a:pt x="932" y="5109"/>
                  </a:cubicBezTo>
                  <a:cubicBezTo>
                    <a:pt x="1096" y="4722"/>
                    <a:pt x="1255" y="4331"/>
                    <a:pt x="1404" y="3936"/>
                  </a:cubicBezTo>
                  <a:cubicBezTo>
                    <a:pt x="1698" y="3152"/>
                    <a:pt x="1949" y="2352"/>
                    <a:pt x="2151" y="1540"/>
                  </a:cubicBezTo>
                  <a:cubicBezTo>
                    <a:pt x="2260" y="1094"/>
                    <a:pt x="2381" y="639"/>
                    <a:pt x="2607" y="237"/>
                  </a:cubicBezTo>
                  <a:cubicBezTo>
                    <a:pt x="2679" y="113"/>
                    <a:pt x="2571" y="0"/>
                    <a:pt x="24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44" name="Google Shape;1928;p60">
              <a:extLst>
                <a:ext uri="{FF2B5EF4-FFF2-40B4-BE49-F238E27FC236}">
                  <a16:creationId xmlns:a16="http://schemas.microsoft.com/office/drawing/2014/main" id="{D8E8ABA5-26A4-4766-A4EB-5CC781C09D3E}"/>
                </a:ext>
              </a:extLst>
            </p:cNvPr>
            <p:cNvSpPr/>
            <p:nvPr/>
          </p:nvSpPr>
          <p:spPr>
            <a:xfrm>
              <a:off x="1747150" y="957325"/>
              <a:ext cx="111925" cy="146750"/>
            </a:xfrm>
            <a:custGeom>
              <a:avLst/>
              <a:gdLst/>
              <a:ahLst/>
              <a:cxnLst/>
              <a:rect l="l" t="t" r="r" b="b"/>
              <a:pathLst>
                <a:path w="4477" h="5870" extrusionOk="0">
                  <a:moveTo>
                    <a:pt x="153" y="1"/>
                  </a:moveTo>
                  <a:cubicBezTo>
                    <a:pt x="73" y="1"/>
                    <a:pt x="0" y="50"/>
                    <a:pt x="9" y="154"/>
                  </a:cubicBezTo>
                  <a:lnTo>
                    <a:pt x="9" y="157"/>
                  </a:lnTo>
                  <a:cubicBezTo>
                    <a:pt x="49" y="594"/>
                    <a:pt x="297" y="952"/>
                    <a:pt x="554" y="1296"/>
                  </a:cubicBezTo>
                  <a:cubicBezTo>
                    <a:pt x="824" y="1659"/>
                    <a:pt x="1108" y="2015"/>
                    <a:pt x="1391" y="2366"/>
                  </a:cubicBezTo>
                  <a:cubicBezTo>
                    <a:pt x="1946" y="3062"/>
                    <a:pt x="2526" y="3739"/>
                    <a:pt x="3049" y="4459"/>
                  </a:cubicBezTo>
                  <a:cubicBezTo>
                    <a:pt x="3348" y="4872"/>
                    <a:pt x="3631" y="5300"/>
                    <a:pt x="3892" y="5739"/>
                  </a:cubicBezTo>
                  <a:cubicBezTo>
                    <a:pt x="3947" y="5831"/>
                    <a:pt x="4029" y="5870"/>
                    <a:pt x="4110" y="5870"/>
                  </a:cubicBezTo>
                  <a:cubicBezTo>
                    <a:pt x="4293" y="5870"/>
                    <a:pt x="4476" y="5677"/>
                    <a:pt x="4358" y="5467"/>
                  </a:cubicBezTo>
                  <a:cubicBezTo>
                    <a:pt x="3488" y="3930"/>
                    <a:pt x="2287" y="2601"/>
                    <a:pt x="1134" y="1270"/>
                  </a:cubicBezTo>
                  <a:cubicBezTo>
                    <a:pt x="824" y="914"/>
                    <a:pt x="504" y="561"/>
                    <a:pt x="328" y="113"/>
                  </a:cubicBezTo>
                  <a:cubicBezTo>
                    <a:pt x="300" y="39"/>
                    <a:pt x="224" y="1"/>
                    <a:pt x="1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45" name="Google Shape;1929;p60">
              <a:extLst>
                <a:ext uri="{FF2B5EF4-FFF2-40B4-BE49-F238E27FC236}">
                  <a16:creationId xmlns:a16="http://schemas.microsoft.com/office/drawing/2014/main" id="{2EBE80BD-2903-4074-8CE3-98130D45416B}"/>
                </a:ext>
              </a:extLst>
            </p:cNvPr>
            <p:cNvSpPr/>
            <p:nvPr/>
          </p:nvSpPr>
          <p:spPr>
            <a:xfrm>
              <a:off x="1699050" y="1089200"/>
              <a:ext cx="158750" cy="14450"/>
            </a:xfrm>
            <a:custGeom>
              <a:avLst/>
              <a:gdLst/>
              <a:ahLst/>
              <a:cxnLst/>
              <a:rect l="l" t="t" r="r" b="b"/>
              <a:pathLst>
                <a:path w="6350" h="578" extrusionOk="0">
                  <a:moveTo>
                    <a:pt x="348" y="0"/>
                  </a:moveTo>
                  <a:cubicBezTo>
                    <a:pt x="276" y="0"/>
                    <a:pt x="205" y="4"/>
                    <a:pt x="133" y="14"/>
                  </a:cubicBezTo>
                  <a:cubicBezTo>
                    <a:pt x="7" y="32"/>
                    <a:pt x="1" y="218"/>
                    <a:pt x="97" y="273"/>
                  </a:cubicBezTo>
                  <a:cubicBezTo>
                    <a:pt x="321" y="396"/>
                    <a:pt x="576" y="431"/>
                    <a:pt x="824" y="469"/>
                  </a:cubicBezTo>
                  <a:cubicBezTo>
                    <a:pt x="1066" y="506"/>
                    <a:pt x="1308" y="526"/>
                    <a:pt x="1549" y="543"/>
                  </a:cubicBezTo>
                  <a:cubicBezTo>
                    <a:pt x="1944" y="570"/>
                    <a:pt x="2341" y="578"/>
                    <a:pt x="2738" y="578"/>
                  </a:cubicBezTo>
                  <a:cubicBezTo>
                    <a:pt x="2840" y="578"/>
                    <a:pt x="2941" y="577"/>
                    <a:pt x="3043" y="576"/>
                  </a:cubicBezTo>
                  <a:cubicBezTo>
                    <a:pt x="3828" y="568"/>
                    <a:pt x="4613" y="535"/>
                    <a:pt x="5398" y="535"/>
                  </a:cubicBezTo>
                  <a:cubicBezTo>
                    <a:pt x="5614" y="535"/>
                    <a:pt x="5829" y="537"/>
                    <a:pt x="6045" y="543"/>
                  </a:cubicBezTo>
                  <a:cubicBezTo>
                    <a:pt x="6047" y="543"/>
                    <a:pt x="6050" y="544"/>
                    <a:pt x="6053" y="544"/>
                  </a:cubicBezTo>
                  <a:cubicBezTo>
                    <a:pt x="6350" y="544"/>
                    <a:pt x="6347" y="78"/>
                    <a:pt x="6045" y="69"/>
                  </a:cubicBezTo>
                  <a:cubicBezTo>
                    <a:pt x="5864" y="65"/>
                    <a:pt x="5684" y="63"/>
                    <a:pt x="5504" y="63"/>
                  </a:cubicBezTo>
                  <a:cubicBezTo>
                    <a:pt x="4692" y="63"/>
                    <a:pt x="3881" y="100"/>
                    <a:pt x="3069" y="113"/>
                  </a:cubicBezTo>
                  <a:cubicBezTo>
                    <a:pt x="2923" y="115"/>
                    <a:pt x="2777" y="116"/>
                    <a:pt x="2632" y="116"/>
                  </a:cubicBezTo>
                  <a:cubicBezTo>
                    <a:pt x="2288" y="116"/>
                    <a:pt x="1944" y="109"/>
                    <a:pt x="1600" y="91"/>
                  </a:cubicBezTo>
                  <a:cubicBezTo>
                    <a:pt x="1360" y="78"/>
                    <a:pt x="1121" y="58"/>
                    <a:pt x="884" y="38"/>
                  </a:cubicBezTo>
                  <a:cubicBezTo>
                    <a:pt x="704" y="24"/>
                    <a:pt x="526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46" name="Google Shape;1930;p60">
              <a:extLst>
                <a:ext uri="{FF2B5EF4-FFF2-40B4-BE49-F238E27FC236}">
                  <a16:creationId xmlns:a16="http://schemas.microsoft.com/office/drawing/2014/main" id="{8B724C28-A338-4948-840C-BC4DBA9E1259}"/>
                </a:ext>
              </a:extLst>
            </p:cNvPr>
            <p:cNvSpPr/>
            <p:nvPr/>
          </p:nvSpPr>
          <p:spPr>
            <a:xfrm>
              <a:off x="1558150" y="935575"/>
              <a:ext cx="153500" cy="164125"/>
            </a:xfrm>
            <a:custGeom>
              <a:avLst/>
              <a:gdLst/>
              <a:ahLst/>
              <a:cxnLst/>
              <a:rect l="l" t="t" r="r" b="b"/>
              <a:pathLst>
                <a:path w="6140" h="6565" extrusionOk="0">
                  <a:moveTo>
                    <a:pt x="197" y="0"/>
                  </a:moveTo>
                  <a:cubicBezTo>
                    <a:pt x="96" y="0"/>
                    <a:pt x="1" y="71"/>
                    <a:pt x="48" y="192"/>
                  </a:cubicBezTo>
                  <a:cubicBezTo>
                    <a:pt x="236" y="673"/>
                    <a:pt x="603" y="1084"/>
                    <a:pt x="961" y="1446"/>
                  </a:cubicBezTo>
                  <a:cubicBezTo>
                    <a:pt x="1346" y="1835"/>
                    <a:pt x="1732" y="2213"/>
                    <a:pt x="2086" y="2630"/>
                  </a:cubicBezTo>
                  <a:cubicBezTo>
                    <a:pt x="2459" y="3069"/>
                    <a:pt x="2819" y="3519"/>
                    <a:pt x="3201" y="3950"/>
                  </a:cubicBezTo>
                  <a:cubicBezTo>
                    <a:pt x="3564" y="4358"/>
                    <a:pt x="3957" y="4734"/>
                    <a:pt x="4352" y="5109"/>
                  </a:cubicBezTo>
                  <a:cubicBezTo>
                    <a:pt x="4787" y="5522"/>
                    <a:pt x="5231" y="5942"/>
                    <a:pt x="5584" y="6429"/>
                  </a:cubicBezTo>
                  <a:cubicBezTo>
                    <a:pt x="5643" y="6511"/>
                    <a:pt x="5732" y="6564"/>
                    <a:pt x="5825" y="6564"/>
                  </a:cubicBezTo>
                  <a:cubicBezTo>
                    <a:pt x="5867" y="6564"/>
                    <a:pt x="5911" y="6553"/>
                    <a:pt x="5953" y="6528"/>
                  </a:cubicBezTo>
                  <a:cubicBezTo>
                    <a:pt x="6069" y="6460"/>
                    <a:pt x="6140" y="6276"/>
                    <a:pt x="6052" y="6157"/>
                  </a:cubicBezTo>
                  <a:cubicBezTo>
                    <a:pt x="5397" y="5278"/>
                    <a:pt x="4541" y="4602"/>
                    <a:pt x="3801" y="3805"/>
                  </a:cubicBezTo>
                  <a:cubicBezTo>
                    <a:pt x="3414" y="3388"/>
                    <a:pt x="3056" y="2946"/>
                    <a:pt x="2687" y="2513"/>
                  </a:cubicBezTo>
                  <a:cubicBezTo>
                    <a:pt x="2323" y="2096"/>
                    <a:pt x="1932" y="1701"/>
                    <a:pt x="1521" y="1330"/>
                  </a:cubicBezTo>
                  <a:cubicBezTo>
                    <a:pt x="1313" y="1139"/>
                    <a:pt x="1100" y="950"/>
                    <a:pt x="902" y="748"/>
                  </a:cubicBezTo>
                  <a:cubicBezTo>
                    <a:pt x="695" y="537"/>
                    <a:pt x="518" y="304"/>
                    <a:pt x="342" y="67"/>
                  </a:cubicBezTo>
                  <a:cubicBezTo>
                    <a:pt x="307" y="21"/>
                    <a:pt x="251" y="0"/>
                    <a:pt x="1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47" name="Google Shape;1931;p60">
              <a:extLst>
                <a:ext uri="{FF2B5EF4-FFF2-40B4-BE49-F238E27FC236}">
                  <a16:creationId xmlns:a16="http://schemas.microsoft.com/office/drawing/2014/main" id="{6A4CB3C2-4F30-4FE5-8A64-230F1D0D0720}"/>
                </a:ext>
              </a:extLst>
            </p:cNvPr>
            <p:cNvSpPr/>
            <p:nvPr/>
          </p:nvSpPr>
          <p:spPr>
            <a:xfrm>
              <a:off x="1496175" y="1080375"/>
              <a:ext cx="10425" cy="11050"/>
            </a:xfrm>
            <a:custGeom>
              <a:avLst/>
              <a:gdLst/>
              <a:ahLst/>
              <a:cxnLst/>
              <a:rect l="l" t="t" r="r" b="b"/>
              <a:pathLst>
                <a:path w="417" h="442" extrusionOk="0">
                  <a:moveTo>
                    <a:pt x="338" y="71"/>
                  </a:moveTo>
                  <a:lnTo>
                    <a:pt x="346" y="77"/>
                  </a:lnTo>
                  <a:lnTo>
                    <a:pt x="346" y="77"/>
                  </a:lnTo>
                  <a:cubicBezTo>
                    <a:pt x="344" y="76"/>
                    <a:pt x="343" y="76"/>
                    <a:pt x="341" y="75"/>
                  </a:cubicBezTo>
                  <a:cubicBezTo>
                    <a:pt x="340" y="74"/>
                    <a:pt x="339" y="73"/>
                    <a:pt x="338" y="71"/>
                  </a:cubicBezTo>
                  <a:close/>
                  <a:moveTo>
                    <a:pt x="169" y="90"/>
                  </a:moveTo>
                  <a:lnTo>
                    <a:pt x="169" y="90"/>
                  </a:lnTo>
                  <a:cubicBezTo>
                    <a:pt x="169" y="90"/>
                    <a:pt x="168" y="90"/>
                    <a:pt x="168" y="90"/>
                  </a:cubicBezTo>
                  <a:lnTo>
                    <a:pt x="169" y="90"/>
                  </a:lnTo>
                  <a:close/>
                  <a:moveTo>
                    <a:pt x="100" y="294"/>
                  </a:moveTo>
                  <a:cubicBezTo>
                    <a:pt x="101" y="294"/>
                    <a:pt x="101" y="294"/>
                    <a:pt x="102" y="295"/>
                  </a:cubicBezTo>
                  <a:lnTo>
                    <a:pt x="102" y="295"/>
                  </a:lnTo>
                  <a:lnTo>
                    <a:pt x="101" y="294"/>
                  </a:lnTo>
                  <a:lnTo>
                    <a:pt x="100" y="294"/>
                  </a:lnTo>
                  <a:close/>
                  <a:moveTo>
                    <a:pt x="181" y="326"/>
                  </a:moveTo>
                  <a:cubicBezTo>
                    <a:pt x="182" y="326"/>
                    <a:pt x="183" y="326"/>
                    <a:pt x="184" y="326"/>
                  </a:cubicBezTo>
                  <a:lnTo>
                    <a:pt x="184" y="326"/>
                  </a:lnTo>
                  <a:lnTo>
                    <a:pt x="181" y="327"/>
                  </a:lnTo>
                  <a:lnTo>
                    <a:pt x="181" y="327"/>
                  </a:lnTo>
                  <a:lnTo>
                    <a:pt x="178" y="326"/>
                  </a:lnTo>
                  <a:lnTo>
                    <a:pt x="178" y="326"/>
                  </a:lnTo>
                  <a:cubicBezTo>
                    <a:pt x="179" y="326"/>
                    <a:pt x="180" y="326"/>
                    <a:pt x="181" y="326"/>
                  </a:cubicBezTo>
                  <a:close/>
                  <a:moveTo>
                    <a:pt x="181" y="0"/>
                  </a:moveTo>
                  <a:cubicBezTo>
                    <a:pt x="168" y="3"/>
                    <a:pt x="150" y="5"/>
                    <a:pt x="135" y="7"/>
                  </a:cubicBezTo>
                  <a:lnTo>
                    <a:pt x="133" y="7"/>
                  </a:lnTo>
                  <a:cubicBezTo>
                    <a:pt x="115" y="11"/>
                    <a:pt x="100" y="18"/>
                    <a:pt x="84" y="27"/>
                  </a:cubicBezTo>
                  <a:cubicBezTo>
                    <a:pt x="60" y="42"/>
                    <a:pt x="38" y="62"/>
                    <a:pt x="25" y="86"/>
                  </a:cubicBezTo>
                  <a:cubicBezTo>
                    <a:pt x="7" y="118"/>
                    <a:pt x="0" y="156"/>
                    <a:pt x="5" y="192"/>
                  </a:cubicBezTo>
                  <a:lnTo>
                    <a:pt x="5" y="192"/>
                  </a:lnTo>
                  <a:cubicBezTo>
                    <a:pt x="4" y="203"/>
                    <a:pt x="3" y="213"/>
                    <a:pt x="3" y="224"/>
                  </a:cubicBezTo>
                  <a:cubicBezTo>
                    <a:pt x="3" y="242"/>
                    <a:pt x="5" y="262"/>
                    <a:pt x="10" y="279"/>
                  </a:cubicBezTo>
                  <a:cubicBezTo>
                    <a:pt x="10" y="281"/>
                    <a:pt x="10" y="284"/>
                    <a:pt x="12" y="286"/>
                  </a:cubicBezTo>
                  <a:cubicBezTo>
                    <a:pt x="23" y="321"/>
                    <a:pt x="41" y="352"/>
                    <a:pt x="65" y="378"/>
                  </a:cubicBezTo>
                  <a:lnTo>
                    <a:pt x="69" y="382"/>
                  </a:lnTo>
                  <a:cubicBezTo>
                    <a:pt x="82" y="396"/>
                    <a:pt x="98" y="404"/>
                    <a:pt x="111" y="415"/>
                  </a:cubicBezTo>
                  <a:lnTo>
                    <a:pt x="115" y="415"/>
                  </a:lnTo>
                  <a:cubicBezTo>
                    <a:pt x="124" y="420"/>
                    <a:pt x="150" y="431"/>
                    <a:pt x="159" y="435"/>
                  </a:cubicBezTo>
                  <a:cubicBezTo>
                    <a:pt x="179" y="440"/>
                    <a:pt x="196" y="442"/>
                    <a:pt x="214" y="442"/>
                  </a:cubicBezTo>
                  <a:cubicBezTo>
                    <a:pt x="251" y="442"/>
                    <a:pt x="286" y="433"/>
                    <a:pt x="317" y="415"/>
                  </a:cubicBezTo>
                  <a:cubicBezTo>
                    <a:pt x="346" y="398"/>
                    <a:pt x="370" y="374"/>
                    <a:pt x="388" y="345"/>
                  </a:cubicBezTo>
                  <a:cubicBezTo>
                    <a:pt x="394" y="330"/>
                    <a:pt x="403" y="312"/>
                    <a:pt x="407" y="295"/>
                  </a:cubicBezTo>
                  <a:cubicBezTo>
                    <a:pt x="409" y="286"/>
                    <a:pt x="412" y="275"/>
                    <a:pt x="412" y="266"/>
                  </a:cubicBezTo>
                  <a:cubicBezTo>
                    <a:pt x="414" y="255"/>
                    <a:pt x="416" y="244"/>
                    <a:pt x="416" y="233"/>
                  </a:cubicBezTo>
                  <a:cubicBezTo>
                    <a:pt x="416" y="216"/>
                    <a:pt x="414" y="198"/>
                    <a:pt x="409" y="178"/>
                  </a:cubicBezTo>
                  <a:cubicBezTo>
                    <a:pt x="407" y="176"/>
                    <a:pt x="407" y="174"/>
                    <a:pt x="407" y="169"/>
                  </a:cubicBezTo>
                  <a:cubicBezTo>
                    <a:pt x="401" y="154"/>
                    <a:pt x="394" y="141"/>
                    <a:pt x="388" y="126"/>
                  </a:cubicBezTo>
                  <a:lnTo>
                    <a:pt x="388" y="123"/>
                  </a:lnTo>
                  <a:lnTo>
                    <a:pt x="359" y="88"/>
                  </a:lnTo>
                  <a:cubicBezTo>
                    <a:pt x="357" y="86"/>
                    <a:pt x="355" y="84"/>
                    <a:pt x="353" y="82"/>
                  </a:cubicBezTo>
                  <a:lnTo>
                    <a:pt x="353" y="82"/>
                  </a:lnTo>
                  <a:lnTo>
                    <a:pt x="353" y="83"/>
                  </a:lnTo>
                  <a:lnTo>
                    <a:pt x="353" y="83"/>
                  </a:lnTo>
                  <a:cubicBezTo>
                    <a:pt x="353" y="83"/>
                    <a:pt x="353" y="83"/>
                    <a:pt x="353" y="82"/>
                  </a:cubicBezTo>
                  <a:lnTo>
                    <a:pt x="353" y="82"/>
                  </a:lnTo>
                  <a:cubicBezTo>
                    <a:pt x="353" y="82"/>
                    <a:pt x="353" y="82"/>
                    <a:pt x="353" y="82"/>
                  </a:cubicBezTo>
                  <a:lnTo>
                    <a:pt x="353" y="82"/>
                  </a:lnTo>
                  <a:lnTo>
                    <a:pt x="352" y="82"/>
                  </a:lnTo>
                  <a:lnTo>
                    <a:pt x="352" y="81"/>
                  </a:lnTo>
                  <a:lnTo>
                    <a:pt x="352" y="81"/>
                  </a:lnTo>
                  <a:cubicBezTo>
                    <a:pt x="352" y="82"/>
                    <a:pt x="353" y="82"/>
                    <a:pt x="353" y="82"/>
                  </a:cubicBezTo>
                  <a:lnTo>
                    <a:pt x="353" y="82"/>
                  </a:lnTo>
                  <a:cubicBezTo>
                    <a:pt x="352" y="81"/>
                    <a:pt x="351" y="81"/>
                    <a:pt x="350" y="80"/>
                  </a:cubicBezTo>
                  <a:lnTo>
                    <a:pt x="350" y="80"/>
                  </a:lnTo>
                  <a:lnTo>
                    <a:pt x="352" y="81"/>
                  </a:lnTo>
                  <a:lnTo>
                    <a:pt x="352" y="81"/>
                  </a:lnTo>
                  <a:cubicBezTo>
                    <a:pt x="348" y="76"/>
                    <a:pt x="343" y="71"/>
                    <a:pt x="337" y="66"/>
                  </a:cubicBezTo>
                  <a:cubicBezTo>
                    <a:pt x="337" y="64"/>
                    <a:pt x="335" y="62"/>
                    <a:pt x="333" y="62"/>
                  </a:cubicBezTo>
                  <a:cubicBezTo>
                    <a:pt x="322" y="51"/>
                    <a:pt x="308" y="42"/>
                    <a:pt x="297" y="33"/>
                  </a:cubicBezTo>
                  <a:cubicBezTo>
                    <a:pt x="293" y="31"/>
                    <a:pt x="291" y="31"/>
                    <a:pt x="286" y="29"/>
                  </a:cubicBezTo>
                  <a:cubicBezTo>
                    <a:pt x="256" y="11"/>
                    <a:pt x="221" y="3"/>
                    <a:pt x="18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48" name="Google Shape;1932;p60">
              <a:extLst>
                <a:ext uri="{FF2B5EF4-FFF2-40B4-BE49-F238E27FC236}">
                  <a16:creationId xmlns:a16="http://schemas.microsoft.com/office/drawing/2014/main" id="{40F01441-EBF7-4B0C-A4FA-F3DCEB5C251A}"/>
                </a:ext>
              </a:extLst>
            </p:cNvPr>
            <p:cNvSpPr/>
            <p:nvPr/>
          </p:nvSpPr>
          <p:spPr>
            <a:xfrm>
              <a:off x="1846650" y="1091525"/>
              <a:ext cx="11375" cy="12325"/>
            </a:xfrm>
            <a:custGeom>
              <a:avLst/>
              <a:gdLst/>
              <a:ahLst/>
              <a:cxnLst/>
              <a:rect l="l" t="t" r="r" b="b"/>
              <a:pathLst>
                <a:path w="455" h="493" extrusionOk="0">
                  <a:moveTo>
                    <a:pt x="199" y="142"/>
                  </a:moveTo>
                  <a:cubicBezTo>
                    <a:pt x="199" y="143"/>
                    <a:pt x="198" y="143"/>
                    <a:pt x="198" y="143"/>
                  </a:cubicBezTo>
                  <a:lnTo>
                    <a:pt x="198" y="143"/>
                  </a:lnTo>
                  <a:lnTo>
                    <a:pt x="198" y="142"/>
                  </a:lnTo>
                  <a:lnTo>
                    <a:pt x="198" y="142"/>
                  </a:lnTo>
                  <a:lnTo>
                    <a:pt x="199" y="142"/>
                  </a:lnTo>
                  <a:close/>
                  <a:moveTo>
                    <a:pt x="324" y="196"/>
                  </a:moveTo>
                  <a:lnTo>
                    <a:pt x="325" y="198"/>
                  </a:lnTo>
                  <a:lnTo>
                    <a:pt x="325" y="198"/>
                  </a:lnTo>
                  <a:lnTo>
                    <a:pt x="328" y="225"/>
                  </a:lnTo>
                  <a:lnTo>
                    <a:pt x="328" y="225"/>
                  </a:lnTo>
                  <a:cubicBezTo>
                    <a:pt x="328" y="224"/>
                    <a:pt x="328" y="223"/>
                    <a:pt x="327" y="222"/>
                  </a:cubicBezTo>
                  <a:cubicBezTo>
                    <a:pt x="327" y="213"/>
                    <a:pt x="325" y="207"/>
                    <a:pt x="325" y="198"/>
                  </a:cubicBezTo>
                  <a:cubicBezTo>
                    <a:pt x="324" y="198"/>
                    <a:pt x="323" y="197"/>
                    <a:pt x="324" y="196"/>
                  </a:cubicBezTo>
                  <a:close/>
                  <a:moveTo>
                    <a:pt x="127" y="225"/>
                  </a:moveTo>
                  <a:cubicBezTo>
                    <a:pt x="127" y="226"/>
                    <a:pt x="127" y="227"/>
                    <a:pt x="127" y="228"/>
                  </a:cubicBezTo>
                  <a:lnTo>
                    <a:pt x="127" y="228"/>
                  </a:lnTo>
                  <a:lnTo>
                    <a:pt x="127" y="227"/>
                  </a:lnTo>
                  <a:lnTo>
                    <a:pt x="127" y="225"/>
                  </a:lnTo>
                  <a:close/>
                  <a:moveTo>
                    <a:pt x="130" y="249"/>
                  </a:moveTo>
                  <a:cubicBezTo>
                    <a:pt x="130" y="250"/>
                    <a:pt x="130" y="250"/>
                    <a:pt x="131" y="251"/>
                  </a:cubicBezTo>
                  <a:lnTo>
                    <a:pt x="131" y="251"/>
                  </a:lnTo>
                  <a:lnTo>
                    <a:pt x="130" y="250"/>
                  </a:lnTo>
                  <a:lnTo>
                    <a:pt x="130" y="249"/>
                  </a:lnTo>
                  <a:close/>
                  <a:moveTo>
                    <a:pt x="321" y="297"/>
                  </a:moveTo>
                  <a:lnTo>
                    <a:pt x="321" y="299"/>
                  </a:lnTo>
                  <a:cubicBezTo>
                    <a:pt x="321" y="298"/>
                    <a:pt x="321" y="298"/>
                    <a:pt x="321" y="297"/>
                  </a:cubicBezTo>
                  <a:close/>
                  <a:moveTo>
                    <a:pt x="323" y="286"/>
                  </a:moveTo>
                  <a:lnTo>
                    <a:pt x="322" y="293"/>
                  </a:lnTo>
                  <a:lnTo>
                    <a:pt x="319" y="299"/>
                  </a:lnTo>
                  <a:lnTo>
                    <a:pt x="319" y="299"/>
                  </a:lnTo>
                  <a:cubicBezTo>
                    <a:pt x="320" y="296"/>
                    <a:pt x="321" y="293"/>
                    <a:pt x="322" y="289"/>
                  </a:cubicBezTo>
                  <a:lnTo>
                    <a:pt x="322" y="289"/>
                  </a:lnTo>
                  <a:lnTo>
                    <a:pt x="323" y="286"/>
                  </a:lnTo>
                  <a:close/>
                  <a:moveTo>
                    <a:pt x="339" y="325"/>
                  </a:moveTo>
                  <a:lnTo>
                    <a:pt x="339" y="325"/>
                  </a:lnTo>
                  <a:lnTo>
                    <a:pt x="338" y="326"/>
                  </a:lnTo>
                  <a:lnTo>
                    <a:pt x="338" y="326"/>
                  </a:lnTo>
                  <a:cubicBezTo>
                    <a:pt x="338" y="326"/>
                    <a:pt x="338" y="325"/>
                    <a:pt x="339" y="325"/>
                  </a:cubicBezTo>
                  <a:close/>
                  <a:moveTo>
                    <a:pt x="229" y="0"/>
                  </a:moveTo>
                  <a:cubicBezTo>
                    <a:pt x="212" y="0"/>
                    <a:pt x="194" y="2"/>
                    <a:pt x="178" y="7"/>
                  </a:cubicBezTo>
                  <a:cubicBezTo>
                    <a:pt x="174" y="7"/>
                    <a:pt x="169" y="7"/>
                    <a:pt x="165" y="9"/>
                  </a:cubicBezTo>
                  <a:cubicBezTo>
                    <a:pt x="154" y="13"/>
                    <a:pt x="138" y="20"/>
                    <a:pt x="125" y="27"/>
                  </a:cubicBezTo>
                  <a:lnTo>
                    <a:pt x="121" y="29"/>
                  </a:lnTo>
                  <a:cubicBezTo>
                    <a:pt x="106" y="38"/>
                    <a:pt x="92" y="46"/>
                    <a:pt x="81" y="57"/>
                  </a:cubicBezTo>
                  <a:cubicBezTo>
                    <a:pt x="79" y="59"/>
                    <a:pt x="75" y="64"/>
                    <a:pt x="73" y="66"/>
                  </a:cubicBezTo>
                  <a:cubicBezTo>
                    <a:pt x="59" y="79"/>
                    <a:pt x="46" y="97"/>
                    <a:pt x="37" y="114"/>
                  </a:cubicBezTo>
                  <a:cubicBezTo>
                    <a:pt x="19" y="147"/>
                    <a:pt x="8" y="185"/>
                    <a:pt x="7" y="224"/>
                  </a:cubicBezTo>
                  <a:lnTo>
                    <a:pt x="7" y="224"/>
                  </a:lnTo>
                  <a:cubicBezTo>
                    <a:pt x="0" y="256"/>
                    <a:pt x="1" y="286"/>
                    <a:pt x="9" y="319"/>
                  </a:cubicBezTo>
                  <a:cubicBezTo>
                    <a:pt x="16" y="334"/>
                    <a:pt x="22" y="352"/>
                    <a:pt x="31" y="367"/>
                  </a:cubicBezTo>
                  <a:cubicBezTo>
                    <a:pt x="40" y="389"/>
                    <a:pt x="55" y="406"/>
                    <a:pt x="70" y="422"/>
                  </a:cubicBezTo>
                  <a:cubicBezTo>
                    <a:pt x="86" y="439"/>
                    <a:pt x="103" y="453"/>
                    <a:pt x="121" y="464"/>
                  </a:cubicBezTo>
                  <a:cubicBezTo>
                    <a:pt x="154" y="481"/>
                    <a:pt x="191" y="492"/>
                    <a:pt x="231" y="492"/>
                  </a:cubicBezTo>
                  <a:cubicBezTo>
                    <a:pt x="235" y="493"/>
                    <a:pt x="239" y="493"/>
                    <a:pt x="242" y="493"/>
                  </a:cubicBezTo>
                  <a:cubicBezTo>
                    <a:pt x="260" y="493"/>
                    <a:pt x="279" y="489"/>
                    <a:pt x="297" y="483"/>
                  </a:cubicBezTo>
                  <a:cubicBezTo>
                    <a:pt x="330" y="472"/>
                    <a:pt x="360" y="455"/>
                    <a:pt x="387" y="431"/>
                  </a:cubicBezTo>
                  <a:cubicBezTo>
                    <a:pt x="402" y="417"/>
                    <a:pt x="415" y="400"/>
                    <a:pt x="426" y="382"/>
                  </a:cubicBezTo>
                  <a:cubicBezTo>
                    <a:pt x="444" y="352"/>
                    <a:pt x="455" y="314"/>
                    <a:pt x="455" y="279"/>
                  </a:cubicBezTo>
                  <a:cubicBezTo>
                    <a:pt x="455" y="261"/>
                    <a:pt x="453" y="243"/>
                    <a:pt x="450" y="226"/>
                  </a:cubicBezTo>
                  <a:lnTo>
                    <a:pt x="450" y="226"/>
                  </a:lnTo>
                  <a:cubicBezTo>
                    <a:pt x="450" y="226"/>
                    <a:pt x="450" y="226"/>
                    <a:pt x="450" y="226"/>
                  </a:cubicBezTo>
                  <a:cubicBezTo>
                    <a:pt x="450" y="204"/>
                    <a:pt x="446" y="185"/>
                    <a:pt x="439" y="165"/>
                  </a:cubicBezTo>
                  <a:cubicBezTo>
                    <a:pt x="428" y="128"/>
                    <a:pt x="406" y="92"/>
                    <a:pt x="380" y="64"/>
                  </a:cubicBezTo>
                  <a:cubicBezTo>
                    <a:pt x="352" y="35"/>
                    <a:pt x="319" y="16"/>
                    <a:pt x="279" y="7"/>
                  </a:cubicBezTo>
                  <a:cubicBezTo>
                    <a:pt x="263" y="2"/>
                    <a:pt x="246" y="0"/>
                    <a:pt x="2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49" name="Google Shape;1933;p60">
              <a:extLst>
                <a:ext uri="{FF2B5EF4-FFF2-40B4-BE49-F238E27FC236}">
                  <a16:creationId xmlns:a16="http://schemas.microsoft.com/office/drawing/2014/main" id="{33E693B9-5424-4B9A-A7E9-23EA0DC7181E}"/>
                </a:ext>
              </a:extLst>
            </p:cNvPr>
            <p:cNvSpPr/>
            <p:nvPr/>
          </p:nvSpPr>
          <p:spPr>
            <a:xfrm>
              <a:off x="1491400" y="1074875"/>
              <a:ext cx="21000" cy="19650"/>
            </a:xfrm>
            <a:custGeom>
              <a:avLst/>
              <a:gdLst/>
              <a:ahLst/>
              <a:cxnLst/>
              <a:rect l="l" t="t" r="r" b="b"/>
              <a:pathLst>
                <a:path w="840" h="786" extrusionOk="0">
                  <a:moveTo>
                    <a:pt x="471" y="1"/>
                  </a:moveTo>
                  <a:lnTo>
                    <a:pt x="471" y="1"/>
                  </a:lnTo>
                  <a:cubicBezTo>
                    <a:pt x="286" y="7"/>
                    <a:pt x="87" y="100"/>
                    <a:pt x="38" y="275"/>
                  </a:cubicBezTo>
                  <a:cubicBezTo>
                    <a:pt x="1" y="407"/>
                    <a:pt x="58" y="550"/>
                    <a:pt x="155" y="646"/>
                  </a:cubicBezTo>
                  <a:cubicBezTo>
                    <a:pt x="239" y="734"/>
                    <a:pt x="364" y="785"/>
                    <a:pt x="483" y="785"/>
                  </a:cubicBezTo>
                  <a:cubicBezTo>
                    <a:pt x="571" y="785"/>
                    <a:pt x="656" y="757"/>
                    <a:pt x="719" y="695"/>
                  </a:cubicBezTo>
                  <a:cubicBezTo>
                    <a:pt x="840" y="574"/>
                    <a:pt x="840" y="363"/>
                    <a:pt x="737" y="227"/>
                  </a:cubicBezTo>
                  <a:cubicBezTo>
                    <a:pt x="646" y="109"/>
                    <a:pt x="495" y="48"/>
                    <a:pt x="343" y="48"/>
                  </a:cubicBezTo>
                  <a:cubicBezTo>
                    <a:pt x="322" y="48"/>
                    <a:pt x="301" y="49"/>
                    <a:pt x="280" y="51"/>
                  </a:cubicBezTo>
                  <a:lnTo>
                    <a:pt x="47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50" name="Google Shape;1934;p60">
              <a:extLst>
                <a:ext uri="{FF2B5EF4-FFF2-40B4-BE49-F238E27FC236}">
                  <a16:creationId xmlns:a16="http://schemas.microsoft.com/office/drawing/2014/main" id="{996A5839-5614-48C4-A758-E5814F4DC10D}"/>
                </a:ext>
              </a:extLst>
            </p:cNvPr>
            <p:cNvSpPr/>
            <p:nvPr/>
          </p:nvSpPr>
          <p:spPr>
            <a:xfrm>
              <a:off x="1397250" y="982500"/>
              <a:ext cx="211300" cy="200725"/>
            </a:xfrm>
            <a:custGeom>
              <a:avLst/>
              <a:gdLst/>
              <a:ahLst/>
              <a:cxnLst/>
              <a:rect l="l" t="t" r="r" b="b"/>
              <a:pathLst>
                <a:path w="8452" h="8029" extrusionOk="0">
                  <a:moveTo>
                    <a:pt x="4415" y="203"/>
                  </a:moveTo>
                  <a:cubicBezTo>
                    <a:pt x="4770" y="203"/>
                    <a:pt x="5109" y="266"/>
                    <a:pt x="5434" y="437"/>
                  </a:cubicBezTo>
                  <a:cubicBezTo>
                    <a:pt x="5794" y="632"/>
                    <a:pt x="6132" y="867"/>
                    <a:pt x="6440" y="1135"/>
                  </a:cubicBezTo>
                  <a:cubicBezTo>
                    <a:pt x="7046" y="1658"/>
                    <a:pt x="7582" y="2314"/>
                    <a:pt x="7911" y="3048"/>
                  </a:cubicBezTo>
                  <a:cubicBezTo>
                    <a:pt x="8249" y="3803"/>
                    <a:pt x="8120" y="4732"/>
                    <a:pt x="7797" y="5470"/>
                  </a:cubicBezTo>
                  <a:cubicBezTo>
                    <a:pt x="7494" y="6171"/>
                    <a:pt x="6989" y="6766"/>
                    <a:pt x="6345" y="7179"/>
                  </a:cubicBezTo>
                  <a:cubicBezTo>
                    <a:pt x="5688" y="7597"/>
                    <a:pt x="4874" y="7822"/>
                    <a:pt x="4066" y="7822"/>
                  </a:cubicBezTo>
                  <a:cubicBezTo>
                    <a:pt x="3228" y="7822"/>
                    <a:pt x="2396" y="7580"/>
                    <a:pt x="1749" y="7060"/>
                  </a:cubicBezTo>
                  <a:cubicBezTo>
                    <a:pt x="561" y="6105"/>
                    <a:pt x="0" y="4313"/>
                    <a:pt x="514" y="2866"/>
                  </a:cubicBezTo>
                  <a:cubicBezTo>
                    <a:pt x="550" y="2766"/>
                    <a:pt x="590" y="2668"/>
                    <a:pt x="635" y="2573"/>
                  </a:cubicBezTo>
                  <a:lnTo>
                    <a:pt x="635" y="2573"/>
                  </a:lnTo>
                  <a:cubicBezTo>
                    <a:pt x="645" y="2565"/>
                    <a:pt x="653" y="2555"/>
                    <a:pt x="659" y="2541"/>
                  </a:cubicBezTo>
                  <a:cubicBezTo>
                    <a:pt x="683" y="2488"/>
                    <a:pt x="707" y="2436"/>
                    <a:pt x="733" y="2385"/>
                  </a:cubicBezTo>
                  <a:lnTo>
                    <a:pt x="733" y="2385"/>
                  </a:lnTo>
                  <a:cubicBezTo>
                    <a:pt x="746" y="2361"/>
                    <a:pt x="760" y="2338"/>
                    <a:pt x="774" y="2314"/>
                  </a:cubicBezTo>
                  <a:cubicBezTo>
                    <a:pt x="778" y="2306"/>
                    <a:pt x="781" y="2298"/>
                    <a:pt x="782" y="2290"/>
                  </a:cubicBezTo>
                  <a:lnTo>
                    <a:pt x="782" y="2290"/>
                  </a:lnTo>
                  <a:cubicBezTo>
                    <a:pt x="1435" y="1084"/>
                    <a:pt x="2756" y="338"/>
                    <a:pt x="4107" y="217"/>
                  </a:cubicBezTo>
                  <a:cubicBezTo>
                    <a:pt x="4211" y="208"/>
                    <a:pt x="4314" y="203"/>
                    <a:pt x="4415" y="203"/>
                  </a:cubicBezTo>
                  <a:close/>
                  <a:moveTo>
                    <a:pt x="4401" y="0"/>
                  </a:moveTo>
                  <a:cubicBezTo>
                    <a:pt x="3747" y="0"/>
                    <a:pt x="3074" y="192"/>
                    <a:pt x="2500" y="465"/>
                  </a:cubicBezTo>
                  <a:cubicBezTo>
                    <a:pt x="1812" y="792"/>
                    <a:pt x="1202" y="1293"/>
                    <a:pt x="782" y="1930"/>
                  </a:cubicBezTo>
                  <a:cubicBezTo>
                    <a:pt x="675" y="2095"/>
                    <a:pt x="582" y="2268"/>
                    <a:pt x="503" y="2448"/>
                  </a:cubicBezTo>
                  <a:cubicBezTo>
                    <a:pt x="492" y="2472"/>
                    <a:pt x="492" y="2496"/>
                    <a:pt x="499" y="2516"/>
                  </a:cubicBezTo>
                  <a:lnTo>
                    <a:pt x="499" y="2516"/>
                  </a:lnTo>
                  <a:cubicBezTo>
                    <a:pt x="145" y="3162"/>
                    <a:pt x="109" y="3966"/>
                    <a:pt x="225" y="4680"/>
                  </a:cubicBezTo>
                  <a:cubicBezTo>
                    <a:pt x="350" y="5461"/>
                    <a:pt x="662" y="6221"/>
                    <a:pt x="1191" y="6821"/>
                  </a:cubicBezTo>
                  <a:cubicBezTo>
                    <a:pt x="1919" y="7644"/>
                    <a:pt x="2993" y="8028"/>
                    <a:pt x="4074" y="8028"/>
                  </a:cubicBezTo>
                  <a:cubicBezTo>
                    <a:pt x="4694" y="8028"/>
                    <a:pt x="5317" y="7901"/>
                    <a:pt x="5877" y="7658"/>
                  </a:cubicBezTo>
                  <a:cubicBezTo>
                    <a:pt x="7377" y="7005"/>
                    <a:pt x="8451" y="5376"/>
                    <a:pt x="8284" y="3720"/>
                  </a:cubicBezTo>
                  <a:cubicBezTo>
                    <a:pt x="8197" y="2859"/>
                    <a:pt x="7632" y="2064"/>
                    <a:pt x="7059" y="1445"/>
                  </a:cubicBezTo>
                  <a:cubicBezTo>
                    <a:pt x="6769" y="1133"/>
                    <a:pt x="6446" y="852"/>
                    <a:pt x="6099" y="608"/>
                  </a:cubicBezTo>
                  <a:cubicBezTo>
                    <a:pt x="5722" y="344"/>
                    <a:pt x="5311" y="98"/>
                    <a:pt x="4850" y="33"/>
                  </a:cubicBezTo>
                  <a:cubicBezTo>
                    <a:pt x="4702" y="11"/>
                    <a:pt x="4552" y="0"/>
                    <a:pt x="44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51" name="Google Shape;1935;p60">
              <a:extLst>
                <a:ext uri="{FF2B5EF4-FFF2-40B4-BE49-F238E27FC236}">
                  <a16:creationId xmlns:a16="http://schemas.microsoft.com/office/drawing/2014/main" id="{F479FCAE-9974-4A4B-B5DE-3D1655531F73}"/>
                </a:ext>
              </a:extLst>
            </p:cNvPr>
            <p:cNvSpPr/>
            <p:nvPr/>
          </p:nvSpPr>
          <p:spPr>
            <a:xfrm>
              <a:off x="1744675" y="982625"/>
              <a:ext cx="205875" cy="200600"/>
            </a:xfrm>
            <a:custGeom>
              <a:avLst/>
              <a:gdLst/>
              <a:ahLst/>
              <a:cxnLst/>
              <a:rect l="l" t="t" r="r" b="b"/>
              <a:pathLst>
                <a:path w="8235" h="8024" extrusionOk="0">
                  <a:moveTo>
                    <a:pt x="4499" y="188"/>
                  </a:moveTo>
                  <a:cubicBezTo>
                    <a:pt x="4695" y="188"/>
                    <a:pt x="4891" y="209"/>
                    <a:pt x="5078" y="258"/>
                  </a:cubicBezTo>
                  <a:cubicBezTo>
                    <a:pt x="5289" y="313"/>
                    <a:pt x="5493" y="386"/>
                    <a:pt x="5691" y="473"/>
                  </a:cubicBezTo>
                  <a:cubicBezTo>
                    <a:pt x="5871" y="557"/>
                    <a:pt x="6056" y="640"/>
                    <a:pt x="6234" y="735"/>
                  </a:cubicBezTo>
                  <a:cubicBezTo>
                    <a:pt x="6548" y="899"/>
                    <a:pt x="6831" y="1119"/>
                    <a:pt x="7070" y="1380"/>
                  </a:cubicBezTo>
                  <a:cubicBezTo>
                    <a:pt x="7455" y="1804"/>
                    <a:pt x="7698" y="2336"/>
                    <a:pt x="7821" y="2889"/>
                  </a:cubicBezTo>
                  <a:cubicBezTo>
                    <a:pt x="7896" y="3227"/>
                    <a:pt x="7929" y="3574"/>
                    <a:pt x="7920" y="3921"/>
                  </a:cubicBezTo>
                  <a:cubicBezTo>
                    <a:pt x="7909" y="4657"/>
                    <a:pt x="7817" y="5384"/>
                    <a:pt x="7463" y="6043"/>
                  </a:cubicBezTo>
                  <a:cubicBezTo>
                    <a:pt x="6830" y="7227"/>
                    <a:pt x="5494" y="7808"/>
                    <a:pt x="4176" y="7808"/>
                  </a:cubicBezTo>
                  <a:cubicBezTo>
                    <a:pt x="3638" y="7808"/>
                    <a:pt x="3103" y="7711"/>
                    <a:pt x="2621" y="7519"/>
                  </a:cubicBezTo>
                  <a:cubicBezTo>
                    <a:pt x="921" y="6840"/>
                    <a:pt x="1" y="4681"/>
                    <a:pt x="546" y="2959"/>
                  </a:cubicBezTo>
                  <a:cubicBezTo>
                    <a:pt x="590" y="2824"/>
                    <a:pt x="641" y="2692"/>
                    <a:pt x="701" y="2564"/>
                  </a:cubicBezTo>
                  <a:lnTo>
                    <a:pt x="701" y="2564"/>
                  </a:lnTo>
                  <a:cubicBezTo>
                    <a:pt x="711" y="2557"/>
                    <a:pt x="719" y="2546"/>
                    <a:pt x="726" y="2531"/>
                  </a:cubicBezTo>
                  <a:cubicBezTo>
                    <a:pt x="754" y="2467"/>
                    <a:pt x="784" y="2405"/>
                    <a:pt x="816" y="2343"/>
                  </a:cubicBezTo>
                  <a:lnTo>
                    <a:pt x="816" y="2343"/>
                  </a:lnTo>
                  <a:cubicBezTo>
                    <a:pt x="823" y="2330"/>
                    <a:pt x="830" y="2318"/>
                    <a:pt x="838" y="2305"/>
                  </a:cubicBezTo>
                  <a:cubicBezTo>
                    <a:pt x="841" y="2299"/>
                    <a:pt x="843" y="2293"/>
                    <a:pt x="845" y="2287"/>
                  </a:cubicBezTo>
                  <a:lnTo>
                    <a:pt x="845" y="2287"/>
                  </a:lnTo>
                  <a:cubicBezTo>
                    <a:pt x="1206" y="1618"/>
                    <a:pt x="1774" y="1083"/>
                    <a:pt x="2447" y="726"/>
                  </a:cubicBezTo>
                  <a:cubicBezTo>
                    <a:pt x="2821" y="526"/>
                    <a:pt x="3218" y="381"/>
                    <a:pt x="3633" y="293"/>
                  </a:cubicBezTo>
                  <a:cubicBezTo>
                    <a:pt x="3911" y="233"/>
                    <a:pt x="4207" y="188"/>
                    <a:pt x="4499" y="188"/>
                  </a:cubicBezTo>
                  <a:close/>
                  <a:moveTo>
                    <a:pt x="4469" y="0"/>
                  </a:moveTo>
                  <a:cubicBezTo>
                    <a:pt x="4397" y="0"/>
                    <a:pt x="4325" y="3"/>
                    <a:pt x="4253" y="8"/>
                  </a:cubicBezTo>
                  <a:cubicBezTo>
                    <a:pt x="3809" y="41"/>
                    <a:pt x="3370" y="137"/>
                    <a:pt x="2953" y="293"/>
                  </a:cubicBezTo>
                  <a:cubicBezTo>
                    <a:pt x="2136" y="601"/>
                    <a:pt x="1391" y="1132"/>
                    <a:pt x="892" y="1857"/>
                  </a:cubicBezTo>
                  <a:cubicBezTo>
                    <a:pt x="767" y="2041"/>
                    <a:pt x="660" y="2235"/>
                    <a:pt x="570" y="2439"/>
                  </a:cubicBezTo>
                  <a:cubicBezTo>
                    <a:pt x="559" y="2463"/>
                    <a:pt x="559" y="2487"/>
                    <a:pt x="566" y="2508"/>
                  </a:cubicBezTo>
                  <a:lnTo>
                    <a:pt x="566" y="2508"/>
                  </a:lnTo>
                  <a:cubicBezTo>
                    <a:pt x="151" y="3260"/>
                    <a:pt x="165" y="4223"/>
                    <a:pt x="363" y="5037"/>
                  </a:cubicBezTo>
                  <a:cubicBezTo>
                    <a:pt x="581" y="5931"/>
                    <a:pt x="1048" y="6754"/>
                    <a:pt x="1797" y="7310"/>
                  </a:cubicBezTo>
                  <a:cubicBezTo>
                    <a:pt x="2460" y="7799"/>
                    <a:pt x="3306" y="8024"/>
                    <a:pt x="4133" y="8024"/>
                  </a:cubicBezTo>
                  <a:cubicBezTo>
                    <a:pt x="4304" y="8024"/>
                    <a:pt x="4474" y="8014"/>
                    <a:pt x="4641" y="7995"/>
                  </a:cubicBezTo>
                  <a:cubicBezTo>
                    <a:pt x="5577" y="7892"/>
                    <a:pt x="6539" y="7501"/>
                    <a:pt x="7178" y="6792"/>
                  </a:cubicBezTo>
                  <a:cubicBezTo>
                    <a:pt x="8034" y="5843"/>
                    <a:pt x="8234" y="4453"/>
                    <a:pt x="8074" y="3219"/>
                  </a:cubicBezTo>
                  <a:cubicBezTo>
                    <a:pt x="8001" y="2659"/>
                    <a:pt x="7826" y="2107"/>
                    <a:pt x="7516" y="1631"/>
                  </a:cubicBezTo>
                  <a:cubicBezTo>
                    <a:pt x="7325" y="1336"/>
                    <a:pt x="7088" y="1077"/>
                    <a:pt x="6811" y="862"/>
                  </a:cubicBezTo>
                  <a:cubicBezTo>
                    <a:pt x="6486" y="612"/>
                    <a:pt x="6111" y="436"/>
                    <a:pt x="5735" y="274"/>
                  </a:cubicBezTo>
                  <a:cubicBezTo>
                    <a:pt x="5325" y="98"/>
                    <a:pt x="4910" y="0"/>
                    <a:pt x="44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52" name="Google Shape;1936;p60">
              <a:extLst>
                <a:ext uri="{FF2B5EF4-FFF2-40B4-BE49-F238E27FC236}">
                  <a16:creationId xmlns:a16="http://schemas.microsoft.com/office/drawing/2014/main" id="{61DFA3AF-2439-4A3F-A2ED-978D58689858}"/>
                </a:ext>
              </a:extLst>
            </p:cNvPr>
            <p:cNvSpPr/>
            <p:nvPr/>
          </p:nvSpPr>
          <p:spPr>
            <a:xfrm>
              <a:off x="1676500" y="1063875"/>
              <a:ext cx="186150" cy="50975"/>
            </a:xfrm>
            <a:custGeom>
              <a:avLst/>
              <a:gdLst/>
              <a:ahLst/>
              <a:cxnLst/>
              <a:rect l="l" t="t" r="r" b="b"/>
              <a:pathLst>
                <a:path w="7446" h="2039" extrusionOk="0">
                  <a:moveTo>
                    <a:pt x="1367" y="0"/>
                  </a:moveTo>
                  <a:cubicBezTo>
                    <a:pt x="951" y="0"/>
                    <a:pt x="542" y="63"/>
                    <a:pt x="215" y="307"/>
                  </a:cubicBezTo>
                  <a:cubicBezTo>
                    <a:pt x="215" y="307"/>
                    <a:pt x="150" y="478"/>
                    <a:pt x="121" y="533"/>
                  </a:cubicBezTo>
                  <a:cubicBezTo>
                    <a:pt x="0" y="772"/>
                    <a:pt x="0" y="1058"/>
                    <a:pt x="40" y="1321"/>
                  </a:cubicBezTo>
                  <a:cubicBezTo>
                    <a:pt x="53" y="1436"/>
                    <a:pt x="88" y="1548"/>
                    <a:pt x="141" y="1649"/>
                  </a:cubicBezTo>
                  <a:cubicBezTo>
                    <a:pt x="325" y="1967"/>
                    <a:pt x="740" y="2038"/>
                    <a:pt x="1112" y="2038"/>
                  </a:cubicBezTo>
                  <a:cubicBezTo>
                    <a:pt x="1136" y="2038"/>
                    <a:pt x="1159" y="2038"/>
                    <a:pt x="1182" y="2037"/>
                  </a:cubicBezTo>
                  <a:cubicBezTo>
                    <a:pt x="2242" y="2015"/>
                    <a:pt x="3286" y="1761"/>
                    <a:pt x="4342" y="1662"/>
                  </a:cubicBezTo>
                  <a:cubicBezTo>
                    <a:pt x="5177" y="1585"/>
                    <a:pt x="6018" y="1581"/>
                    <a:pt x="6848" y="1458"/>
                  </a:cubicBezTo>
                  <a:cubicBezTo>
                    <a:pt x="7065" y="1427"/>
                    <a:pt x="7445" y="1324"/>
                    <a:pt x="7403" y="1032"/>
                  </a:cubicBezTo>
                  <a:cubicBezTo>
                    <a:pt x="7362" y="739"/>
                    <a:pt x="7215" y="601"/>
                    <a:pt x="6822" y="544"/>
                  </a:cubicBezTo>
                  <a:cubicBezTo>
                    <a:pt x="5190" y="311"/>
                    <a:pt x="3547" y="151"/>
                    <a:pt x="1902" y="26"/>
                  </a:cubicBezTo>
                  <a:cubicBezTo>
                    <a:pt x="1727" y="12"/>
                    <a:pt x="1546" y="0"/>
                    <a:pt x="13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53" name="Google Shape;1937;p60">
              <a:extLst>
                <a:ext uri="{FF2B5EF4-FFF2-40B4-BE49-F238E27FC236}">
                  <a16:creationId xmlns:a16="http://schemas.microsoft.com/office/drawing/2014/main" id="{F1FB1003-80E3-42ED-A2A0-DB0EE2ED852F}"/>
                </a:ext>
              </a:extLst>
            </p:cNvPr>
            <p:cNvSpPr/>
            <p:nvPr/>
          </p:nvSpPr>
          <p:spPr>
            <a:xfrm>
              <a:off x="1751825" y="938475"/>
              <a:ext cx="18425" cy="12675"/>
            </a:xfrm>
            <a:custGeom>
              <a:avLst/>
              <a:gdLst/>
              <a:ahLst/>
              <a:cxnLst/>
              <a:rect l="l" t="t" r="r" b="b"/>
              <a:pathLst>
                <a:path w="737" h="507" extrusionOk="0">
                  <a:moveTo>
                    <a:pt x="280" y="1"/>
                  </a:moveTo>
                  <a:cubicBezTo>
                    <a:pt x="263" y="1"/>
                    <a:pt x="247" y="3"/>
                    <a:pt x="231" y="9"/>
                  </a:cubicBezTo>
                  <a:lnTo>
                    <a:pt x="231" y="9"/>
                  </a:lnTo>
                  <a:cubicBezTo>
                    <a:pt x="228" y="9"/>
                    <a:pt x="225" y="9"/>
                    <a:pt x="222" y="9"/>
                  </a:cubicBezTo>
                  <a:cubicBezTo>
                    <a:pt x="188" y="9"/>
                    <a:pt x="153" y="18"/>
                    <a:pt x="123" y="34"/>
                  </a:cubicBezTo>
                  <a:cubicBezTo>
                    <a:pt x="31" y="87"/>
                    <a:pt x="0" y="206"/>
                    <a:pt x="53" y="298"/>
                  </a:cubicBezTo>
                  <a:lnTo>
                    <a:pt x="84" y="335"/>
                  </a:lnTo>
                  <a:cubicBezTo>
                    <a:pt x="108" y="359"/>
                    <a:pt x="137" y="375"/>
                    <a:pt x="169" y="384"/>
                  </a:cubicBezTo>
                  <a:lnTo>
                    <a:pt x="312" y="452"/>
                  </a:lnTo>
                  <a:cubicBezTo>
                    <a:pt x="341" y="468"/>
                    <a:pt x="373" y="476"/>
                    <a:pt x="405" y="476"/>
                  </a:cubicBezTo>
                  <a:cubicBezTo>
                    <a:pt x="409" y="476"/>
                    <a:pt x="413" y="476"/>
                    <a:pt x="417" y="476"/>
                  </a:cubicBezTo>
                  <a:lnTo>
                    <a:pt x="417" y="476"/>
                  </a:lnTo>
                  <a:cubicBezTo>
                    <a:pt x="441" y="484"/>
                    <a:pt x="464" y="494"/>
                    <a:pt x="488" y="500"/>
                  </a:cubicBezTo>
                  <a:cubicBezTo>
                    <a:pt x="505" y="504"/>
                    <a:pt x="522" y="507"/>
                    <a:pt x="539" y="507"/>
                  </a:cubicBezTo>
                  <a:cubicBezTo>
                    <a:pt x="573" y="507"/>
                    <a:pt x="606" y="498"/>
                    <a:pt x="635" y="480"/>
                  </a:cubicBezTo>
                  <a:lnTo>
                    <a:pt x="675" y="449"/>
                  </a:lnTo>
                  <a:cubicBezTo>
                    <a:pt x="694" y="434"/>
                    <a:pt x="708" y="412"/>
                    <a:pt x="716" y="388"/>
                  </a:cubicBezTo>
                  <a:cubicBezTo>
                    <a:pt x="734" y="348"/>
                    <a:pt x="736" y="305"/>
                    <a:pt x="725" y="263"/>
                  </a:cubicBezTo>
                  <a:lnTo>
                    <a:pt x="705" y="217"/>
                  </a:lnTo>
                  <a:cubicBezTo>
                    <a:pt x="688" y="189"/>
                    <a:pt x="667" y="165"/>
                    <a:pt x="637" y="147"/>
                  </a:cubicBezTo>
                  <a:lnTo>
                    <a:pt x="637" y="147"/>
                  </a:lnTo>
                  <a:lnTo>
                    <a:pt x="637" y="146"/>
                  </a:lnTo>
                  <a:cubicBezTo>
                    <a:pt x="635" y="145"/>
                    <a:pt x="632" y="144"/>
                    <a:pt x="630" y="143"/>
                  </a:cubicBezTo>
                  <a:lnTo>
                    <a:pt x="630" y="143"/>
                  </a:lnTo>
                  <a:cubicBezTo>
                    <a:pt x="598" y="122"/>
                    <a:pt x="565" y="101"/>
                    <a:pt x="530" y="83"/>
                  </a:cubicBezTo>
                  <a:cubicBezTo>
                    <a:pt x="499" y="67"/>
                    <a:pt x="468" y="56"/>
                    <a:pt x="435" y="45"/>
                  </a:cubicBezTo>
                  <a:cubicBezTo>
                    <a:pt x="415" y="39"/>
                    <a:pt x="396" y="34"/>
                    <a:pt x="376" y="28"/>
                  </a:cubicBezTo>
                  <a:lnTo>
                    <a:pt x="376" y="28"/>
                  </a:lnTo>
                  <a:lnTo>
                    <a:pt x="415" y="45"/>
                  </a:lnTo>
                  <a:cubicBezTo>
                    <a:pt x="382" y="32"/>
                    <a:pt x="352" y="17"/>
                    <a:pt x="319" y="6"/>
                  </a:cubicBezTo>
                  <a:cubicBezTo>
                    <a:pt x="306" y="2"/>
                    <a:pt x="293" y="1"/>
                    <a:pt x="2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54" name="Google Shape;1938;p60">
              <a:extLst>
                <a:ext uri="{FF2B5EF4-FFF2-40B4-BE49-F238E27FC236}">
                  <a16:creationId xmlns:a16="http://schemas.microsoft.com/office/drawing/2014/main" id="{B0E9E15E-1800-4962-8BF4-99168DA86074}"/>
                </a:ext>
              </a:extLst>
            </p:cNvPr>
            <p:cNvSpPr/>
            <p:nvPr/>
          </p:nvSpPr>
          <p:spPr>
            <a:xfrm>
              <a:off x="1563400" y="919625"/>
              <a:ext cx="12725" cy="10825"/>
            </a:xfrm>
            <a:custGeom>
              <a:avLst/>
              <a:gdLst/>
              <a:ahLst/>
              <a:cxnLst/>
              <a:rect l="l" t="t" r="r" b="b"/>
              <a:pathLst>
                <a:path w="509" h="433" extrusionOk="0">
                  <a:moveTo>
                    <a:pt x="167" y="0"/>
                  </a:moveTo>
                  <a:lnTo>
                    <a:pt x="121" y="7"/>
                  </a:lnTo>
                  <a:cubicBezTo>
                    <a:pt x="101" y="11"/>
                    <a:pt x="81" y="22"/>
                    <a:pt x="66" y="35"/>
                  </a:cubicBezTo>
                  <a:cubicBezTo>
                    <a:pt x="53" y="44"/>
                    <a:pt x="42" y="53"/>
                    <a:pt x="35" y="66"/>
                  </a:cubicBezTo>
                  <a:cubicBezTo>
                    <a:pt x="20" y="81"/>
                    <a:pt x="11" y="101"/>
                    <a:pt x="4" y="123"/>
                  </a:cubicBezTo>
                  <a:lnTo>
                    <a:pt x="0" y="169"/>
                  </a:lnTo>
                  <a:lnTo>
                    <a:pt x="4" y="213"/>
                  </a:lnTo>
                  <a:cubicBezTo>
                    <a:pt x="9" y="233"/>
                    <a:pt x="20" y="253"/>
                    <a:pt x="35" y="270"/>
                  </a:cubicBezTo>
                  <a:cubicBezTo>
                    <a:pt x="46" y="288"/>
                    <a:pt x="62" y="303"/>
                    <a:pt x="81" y="312"/>
                  </a:cubicBezTo>
                  <a:lnTo>
                    <a:pt x="103" y="324"/>
                  </a:lnTo>
                  <a:lnTo>
                    <a:pt x="103" y="324"/>
                  </a:lnTo>
                  <a:cubicBezTo>
                    <a:pt x="110" y="331"/>
                    <a:pt x="118" y="337"/>
                    <a:pt x="126" y="343"/>
                  </a:cubicBezTo>
                  <a:lnTo>
                    <a:pt x="126" y="343"/>
                  </a:lnTo>
                  <a:cubicBezTo>
                    <a:pt x="148" y="359"/>
                    <a:pt x="171" y="375"/>
                    <a:pt x="196" y="389"/>
                  </a:cubicBezTo>
                  <a:cubicBezTo>
                    <a:pt x="226" y="404"/>
                    <a:pt x="261" y="417"/>
                    <a:pt x="294" y="426"/>
                  </a:cubicBezTo>
                  <a:cubicBezTo>
                    <a:pt x="307" y="430"/>
                    <a:pt x="321" y="432"/>
                    <a:pt x="334" y="432"/>
                  </a:cubicBezTo>
                  <a:cubicBezTo>
                    <a:pt x="344" y="432"/>
                    <a:pt x="353" y="431"/>
                    <a:pt x="362" y="428"/>
                  </a:cubicBezTo>
                  <a:cubicBezTo>
                    <a:pt x="384" y="428"/>
                    <a:pt x="406" y="422"/>
                    <a:pt x="424" y="408"/>
                  </a:cubicBezTo>
                  <a:lnTo>
                    <a:pt x="457" y="382"/>
                  </a:lnTo>
                  <a:cubicBezTo>
                    <a:pt x="474" y="369"/>
                    <a:pt x="485" y="349"/>
                    <a:pt x="492" y="327"/>
                  </a:cubicBezTo>
                  <a:cubicBezTo>
                    <a:pt x="501" y="316"/>
                    <a:pt x="503" y="301"/>
                    <a:pt x="503" y="286"/>
                  </a:cubicBezTo>
                  <a:cubicBezTo>
                    <a:pt x="509" y="267"/>
                    <a:pt x="508" y="248"/>
                    <a:pt x="503" y="229"/>
                  </a:cubicBezTo>
                  <a:lnTo>
                    <a:pt x="503" y="229"/>
                  </a:lnTo>
                  <a:cubicBezTo>
                    <a:pt x="508" y="207"/>
                    <a:pt x="507" y="183"/>
                    <a:pt x="501" y="160"/>
                  </a:cubicBezTo>
                  <a:cubicBezTo>
                    <a:pt x="490" y="121"/>
                    <a:pt x="463" y="86"/>
                    <a:pt x="426" y="64"/>
                  </a:cubicBezTo>
                  <a:cubicBezTo>
                    <a:pt x="387" y="44"/>
                    <a:pt x="345" y="26"/>
                    <a:pt x="301" y="15"/>
                  </a:cubicBezTo>
                  <a:cubicBezTo>
                    <a:pt x="272" y="9"/>
                    <a:pt x="244" y="4"/>
                    <a:pt x="215" y="2"/>
                  </a:cubicBezTo>
                  <a:cubicBezTo>
                    <a:pt x="200" y="0"/>
                    <a:pt x="182" y="0"/>
                    <a:pt x="1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55" name="Google Shape;1939;p60">
              <a:extLst>
                <a:ext uri="{FF2B5EF4-FFF2-40B4-BE49-F238E27FC236}">
                  <a16:creationId xmlns:a16="http://schemas.microsoft.com/office/drawing/2014/main" id="{1EE35B2B-DBF4-4803-B0EA-8F8C1356A3EA}"/>
                </a:ext>
              </a:extLst>
            </p:cNvPr>
            <p:cNvSpPr/>
            <p:nvPr/>
          </p:nvSpPr>
          <p:spPr>
            <a:xfrm>
              <a:off x="1568325" y="908100"/>
              <a:ext cx="10100" cy="15050"/>
            </a:xfrm>
            <a:custGeom>
              <a:avLst/>
              <a:gdLst/>
              <a:ahLst/>
              <a:cxnLst/>
              <a:rect l="l" t="t" r="r" b="b"/>
              <a:pathLst>
                <a:path w="404" h="602" extrusionOk="0">
                  <a:moveTo>
                    <a:pt x="294" y="1"/>
                  </a:moveTo>
                  <a:cubicBezTo>
                    <a:pt x="268" y="1"/>
                    <a:pt x="243" y="13"/>
                    <a:pt x="227" y="44"/>
                  </a:cubicBezTo>
                  <a:cubicBezTo>
                    <a:pt x="185" y="121"/>
                    <a:pt x="148" y="200"/>
                    <a:pt x="111" y="277"/>
                  </a:cubicBezTo>
                  <a:cubicBezTo>
                    <a:pt x="89" y="318"/>
                    <a:pt x="69" y="360"/>
                    <a:pt x="51" y="402"/>
                  </a:cubicBezTo>
                  <a:lnTo>
                    <a:pt x="27" y="459"/>
                  </a:lnTo>
                  <a:cubicBezTo>
                    <a:pt x="18" y="481"/>
                    <a:pt x="12" y="503"/>
                    <a:pt x="7" y="527"/>
                  </a:cubicBezTo>
                  <a:cubicBezTo>
                    <a:pt x="1" y="553"/>
                    <a:pt x="12" y="580"/>
                    <a:pt x="34" y="593"/>
                  </a:cubicBezTo>
                  <a:cubicBezTo>
                    <a:pt x="44" y="598"/>
                    <a:pt x="55" y="601"/>
                    <a:pt x="65" y="601"/>
                  </a:cubicBezTo>
                  <a:cubicBezTo>
                    <a:pt x="80" y="601"/>
                    <a:pt x="95" y="596"/>
                    <a:pt x="106" y="584"/>
                  </a:cubicBezTo>
                  <a:cubicBezTo>
                    <a:pt x="122" y="566"/>
                    <a:pt x="137" y="547"/>
                    <a:pt x="152" y="525"/>
                  </a:cubicBezTo>
                  <a:lnTo>
                    <a:pt x="185" y="468"/>
                  </a:lnTo>
                  <a:cubicBezTo>
                    <a:pt x="207" y="432"/>
                    <a:pt x="225" y="393"/>
                    <a:pt x="245" y="356"/>
                  </a:cubicBezTo>
                  <a:cubicBezTo>
                    <a:pt x="284" y="279"/>
                    <a:pt x="326" y="202"/>
                    <a:pt x="363" y="123"/>
                  </a:cubicBezTo>
                  <a:cubicBezTo>
                    <a:pt x="404" y="60"/>
                    <a:pt x="349" y="1"/>
                    <a:pt x="29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56" name="Google Shape;1940;p60">
              <a:extLst>
                <a:ext uri="{FF2B5EF4-FFF2-40B4-BE49-F238E27FC236}">
                  <a16:creationId xmlns:a16="http://schemas.microsoft.com/office/drawing/2014/main" id="{1FCFEC3B-D708-4E49-9F62-24D83014342C}"/>
                </a:ext>
              </a:extLst>
            </p:cNvPr>
            <p:cNvSpPr/>
            <p:nvPr/>
          </p:nvSpPr>
          <p:spPr>
            <a:xfrm>
              <a:off x="1572175" y="907200"/>
              <a:ext cx="8525" cy="5900"/>
            </a:xfrm>
            <a:custGeom>
              <a:avLst/>
              <a:gdLst/>
              <a:ahLst/>
              <a:cxnLst/>
              <a:rect l="l" t="t" r="r" b="b"/>
              <a:pathLst>
                <a:path w="341" h="236" extrusionOk="0">
                  <a:moveTo>
                    <a:pt x="224" y="71"/>
                  </a:moveTo>
                  <a:lnTo>
                    <a:pt x="245" y="75"/>
                  </a:lnTo>
                  <a:lnTo>
                    <a:pt x="245" y="75"/>
                  </a:lnTo>
                  <a:cubicBezTo>
                    <a:pt x="245" y="75"/>
                    <a:pt x="244" y="75"/>
                    <a:pt x="244" y="75"/>
                  </a:cubicBezTo>
                  <a:lnTo>
                    <a:pt x="244" y="75"/>
                  </a:lnTo>
                  <a:cubicBezTo>
                    <a:pt x="238" y="74"/>
                    <a:pt x="232" y="73"/>
                    <a:pt x="227" y="72"/>
                  </a:cubicBezTo>
                  <a:lnTo>
                    <a:pt x="227" y="72"/>
                  </a:lnTo>
                  <a:cubicBezTo>
                    <a:pt x="226" y="72"/>
                    <a:pt x="225" y="71"/>
                    <a:pt x="224" y="71"/>
                  </a:cubicBezTo>
                  <a:close/>
                  <a:moveTo>
                    <a:pt x="99" y="1"/>
                  </a:moveTo>
                  <a:cubicBezTo>
                    <a:pt x="77" y="1"/>
                    <a:pt x="57" y="9"/>
                    <a:pt x="43" y="24"/>
                  </a:cubicBezTo>
                  <a:lnTo>
                    <a:pt x="43" y="24"/>
                  </a:lnTo>
                  <a:cubicBezTo>
                    <a:pt x="34" y="25"/>
                    <a:pt x="25" y="27"/>
                    <a:pt x="17" y="32"/>
                  </a:cubicBezTo>
                  <a:lnTo>
                    <a:pt x="17" y="32"/>
                  </a:lnTo>
                  <a:cubicBezTo>
                    <a:pt x="9" y="34"/>
                    <a:pt x="4" y="41"/>
                    <a:pt x="5" y="50"/>
                  </a:cubicBezTo>
                  <a:lnTo>
                    <a:pt x="5" y="50"/>
                  </a:lnTo>
                  <a:cubicBezTo>
                    <a:pt x="1" y="64"/>
                    <a:pt x="2" y="79"/>
                    <a:pt x="9" y="93"/>
                  </a:cubicBezTo>
                  <a:cubicBezTo>
                    <a:pt x="14" y="97"/>
                    <a:pt x="16" y="102"/>
                    <a:pt x="18" y="106"/>
                  </a:cubicBezTo>
                  <a:cubicBezTo>
                    <a:pt x="18" y="110"/>
                    <a:pt x="20" y="113"/>
                    <a:pt x="22" y="115"/>
                  </a:cubicBezTo>
                  <a:cubicBezTo>
                    <a:pt x="31" y="130"/>
                    <a:pt x="42" y="143"/>
                    <a:pt x="58" y="154"/>
                  </a:cubicBezTo>
                  <a:cubicBezTo>
                    <a:pt x="69" y="165"/>
                    <a:pt x="82" y="174"/>
                    <a:pt x="95" y="185"/>
                  </a:cubicBezTo>
                  <a:cubicBezTo>
                    <a:pt x="119" y="203"/>
                    <a:pt x="143" y="214"/>
                    <a:pt x="172" y="222"/>
                  </a:cubicBezTo>
                  <a:cubicBezTo>
                    <a:pt x="200" y="229"/>
                    <a:pt x="229" y="233"/>
                    <a:pt x="260" y="236"/>
                  </a:cubicBezTo>
                  <a:cubicBezTo>
                    <a:pt x="273" y="236"/>
                    <a:pt x="288" y="231"/>
                    <a:pt x="301" y="225"/>
                  </a:cubicBezTo>
                  <a:cubicBezTo>
                    <a:pt x="315" y="216"/>
                    <a:pt x="328" y="203"/>
                    <a:pt x="334" y="185"/>
                  </a:cubicBezTo>
                  <a:cubicBezTo>
                    <a:pt x="339" y="174"/>
                    <a:pt x="341" y="159"/>
                    <a:pt x="339" y="146"/>
                  </a:cubicBezTo>
                  <a:cubicBezTo>
                    <a:pt x="337" y="128"/>
                    <a:pt x="330" y="110"/>
                    <a:pt x="317" y="99"/>
                  </a:cubicBezTo>
                  <a:cubicBezTo>
                    <a:pt x="288" y="75"/>
                    <a:pt x="257" y="53"/>
                    <a:pt x="222" y="38"/>
                  </a:cubicBezTo>
                  <a:cubicBezTo>
                    <a:pt x="185" y="18"/>
                    <a:pt x="143" y="5"/>
                    <a:pt x="9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57" name="Google Shape;1941;p60">
              <a:extLst>
                <a:ext uri="{FF2B5EF4-FFF2-40B4-BE49-F238E27FC236}">
                  <a16:creationId xmlns:a16="http://schemas.microsoft.com/office/drawing/2014/main" id="{541972DD-7C6B-411A-9A2A-89E1DC920E7C}"/>
                </a:ext>
              </a:extLst>
            </p:cNvPr>
            <p:cNvSpPr/>
            <p:nvPr/>
          </p:nvSpPr>
          <p:spPr>
            <a:xfrm>
              <a:off x="1568450" y="884150"/>
              <a:ext cx="13150" cy="26450"/>
            </a:xfrm>
            <a:custGeom>
              <a:avLst/>
              <a:gdLst/>
              <a:ahLst/>
              <a:cxnLst/>
              <a:rect l="l" t="t" r="r" b="b"/>
              <a:pathLst>
                <a:path w="526" h="1058" extrusionOk="0">
                  <a:moveTo>
                    <a:pt x="245" y="0"/>
                  </a:moveTo>
                  <a:cubicBezTo>
                    <a:pt x="212" y="0"/>
                    <a:pt x="178" y="18"/>
                    <a:pt x="167" y="55"/>
                  </a:cubicBezTo>
                  <a:cubicBezTo>
                    <a:pt x="125" y="191"/>
                    <a:pt x="90" y="325"/>
                    <a:pt x="22" y="453"/>
                  </a:cubicBezTo>
                  <a:cubicBezTo>
                    <a:pt x="0" y="492"/>
                    <a:pt x="13" y="541"/>
                    <a:pt x="51" y="562"/>
                  </a:cubicBezTo>
                  <a:cubicBezTo>
                    <a:pt x="121" y="609"/>
                    <a:pt x="229" y="622"/>
                    <a:pt x="281" y="668"/>
                  </a:cubicBezTo>
                  <a:cubicBezTo>
                    <a:pt x="356" y="734"/>
                    <a:pt x="259" y="896"/>
                    <a:pt x="229" y="975"/>
                  </a:cubicBezTo>
                  <a:cubicBezTo>
                    <a:pt x="213" y="1020"/>
                    <a:pt x="255" y="1057"/>
                    <a:pt x="295" y="1057"/>
                  </a:cubicBezTo>
                  <a:cubicBezTo>
                    <a:pt x="310" y="1057"/>
                    <a:pt x="325" y="1052"/>
                    <a:pt x="336" y="1039"/>
                  </a:cubicBezTo>
                  <a:lnTo>
                    <a:pt x="341" y="1039"/>
                  </a:lnTo>
                  <a:cubicBezTo>
                    <a:pt x="437" y="923"/>
                    <a:pt x="525" y="734"/>
                    <a:pt x="426" y="593"/>
                  </a:cubicBezTo>
                  <a:cubicBezTo>
                    <a:pt x="371" y="514"/>
                    <a:pt x="281" y="493"/>
                    <a:pt x="200" y="458"/>
                  </a:cubicBezTo>
                  <a:lnTo>
                    <a:pt x="200" y="458"/>
                  </a:lnTo>
                  <a:cubicBezTo>
                    <a:pt x="258" y="338"/>
                    <a:pt x="304" y="207"/>
                    <a:pt x="319" y="75"/>
                  </a:cubicBezTo>
                  <a:cubicBezTo>
                    <a:pt x="323" y="26"/>
                    <a:pt x="285" y="0"/>
                    <a:pt x="2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58" name="Google Shape;1942;p60">
              <a:extLst>
                <a:ext uri="{FF2B5EF4-FFF2-40B4-BE49-F238E27FC236}">
                  <a16:creationId xmlns:a16="http://schemas.microsoft.com/office/drawing/2014/main" id="{55446BD1-AD57-414A-B134-E0FE47836895}"/>
                </a:ext>
              </a:extLst>
            </p:cNvPr>
            <p:cNvSpPr/>
            <p:nvPr/>
          </p:nvSpPr>
          <p:spPr>
            <a:xfrm>
              <a:off x="1759475" y="925500"/>
              <a:ext cx="8075" cy="19700"/>
            </a:xfrm>
            <a:custGeom>
              <a:avLst/>
              <a:gdLst/>
              <a:ahLst/>
              <a:cxnLst/>
              <a:rect l="l" t="t" r="r" b="b"/>
              <a:pathLst>
                <a:path w="323" h="788" extrusionOk="0">
                  <a:moveTo>
                    <a:pt x="223" y="0"/>
                  </a:moveTo>
                  <a:cubicBezTo>
                    <a:pt x="184" y="0"/>
                    <a:pt x="145" y="22"/>
                    <a:pt x="131" y="70"/>
                  </a:cubicBezTo>
                  <a:cubicBezTo>
                    <a:pt x="118" y="121"/>
                    <a:pt x="107" y="173"/>
                    <a:pt x="103" y="226"/>
                  </a:cubicBezTo>
                  <a:cubicBezTo>
                    <a:pt x="94" y="281"/>
                    <a:pt x="81" y="334"/>
                    <a:pt x="72" y="387"/>
                  </a:cubicBezTo>
                  <a:cubicBezTo>
                    <a:pt x="61" y="441"/>
                    <a:pt x="50" y="490"/>
                    <a:pt x="39" y="542"/>
                  </a:cubicBezTo>
                  <a:cubicBezTo>
                    <a:pt x="33" y="567"/>
                    <a:pt x="30" y="593"/>
                    <a:pt x="24" y="619"/>
                  </a:cubicBezTo>
                  <a:cubicBezTo>
                    <a:pt x="17" y="650"/>
                    <a:pt x="11" y="681"/>
                    <a:pt x="6" y="712"/>
                  </a:cubicBezTo>
                  <a:cubicBezTo>
                    <a:pt x="1" y="759"/>
                    <a:pt x="44" y="788"/>
                    <a:pt x="85" y="788"/>
                  </a:cubicBezTo>
                  <a:cubicBezTo>
                    <a:pt x="112" y="788"/>
                    <a:pt x="138" y="776"/>
                    <a:pt x="151" y="751"/>
                  </a:cubicBezTo>
                  <a:lnTo>
                    <a:pt x="149" y="751"/>
                  </a:lnTo>
                  <a:cubicBezTo>
                    <a:pt x="162" y="723"/>
                    <a:pt x="173" y="694"/>
                    <a:pt x="182" y="663"/>
                  </a:cubicBezTo>
                  <a:cubicBezTo>
                    <a:pt x="191" y="635"/>
                    <a:pt x="204" y="611"/>
                    <a:pt x="210" y="584"/>
                  </a:cubicBezTo>
                  <a:cubicBezTo>
                    <a:pt x="226" y="534"/>
                    <a:pt x="241" y="483"/>
                    <a:pt x="254" y="433"/>
                  </a:cubicBezTo>
                  <a:cubicBezTo>
                    <a:pt x="270" y="380"/>
                    <a:pt x="281" y="329"/>
                    <a:pt x="290" y="277"/>
                  </a:cubicBezTo>
                  <a:cubicBezTo>
                    <a:pt x="303" y="220"/>
                    <a:pt x="322" y="154"/>
                    <a:pt x="320" y="97"/>
                  </a:cubicBezTo>
                  <a:cubicBezTo>
                    <a:pt x="320" y="35"/>
                    <a:pt x="272" y="0"/>
                    <a:pt x="22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59" name="Google Shape;1943;p60">
              <a:extLst>
                <a:ext uri="{FF2B5EF4-FFF2-40B4-BE49-F238E27FC236}">
                  <a16:creationId xmlns:a16="http://schemas.microsoft.com/office/drawing/2014/main" id="{33828CE6-6DCB-42BF-9A27-DC1C511C141C}"/>
                </a:ext>
              </a:extLst>
            </p:cNvPr>
            <p:cNvSpPr/>
            <p:nvPr/>
          </p:nvSpPr>
          <p:spPr>
            <a:xfrm>
              <a:off x="1736275" y="911875"/>
              <a:ext cx="56975" cy="15425"/>
            </a:xfrm>
            <a:custGeom>
              <a:avLst/>
              <a:gdLst/>
              <a:ahLst/>
              <a:cxnLst/>
              <a:rect l="l" t="t" r="r" b="b"/>
              <a:pathLst>
                <a:path w="2279" h="617" extrusionOk="0">
                  <a:moveTo>
                    <a:pt x="1782" y="1"/>
                  </a:moveTo>
                  <a:cubicBezTo>
                    <a:pt x="1618" y="1"/>
                    <a:pt x="1454" y="10"/>
                    <a:pt x="1290" y="20"/>
                  </a:cubicBezTo>
                  <a:lnTo>
                    <a:pt x="247" y="79"/>
                  </a:lnTo>
                  <a:cubicBezTo>
                    <a:pt x="172" y="84"/>
                    <a:pt x="84" y="95"/>
                    <a:pt x="43" y="158"/>
                  </a:cubicBezTo>
                  <a:cubicBezTo>
                    <a:pt x="1" y="222"/>
                    <a:pt x="27" y="308"/>
                    <a:pt x="86" y="352"/>
                  </a:cubicBezTo>
                  <a:cubicBezTo>
                    <a:pt x="126" y="378"/>
                    <a:pt x="171" y="391"/>
                    <a:pt x="216" y="391"/>
                  </a:cubicBezTo>
                  <a:cubicBezTo>
                    <a:pt x="243" y="391"/>
                    <a:pt x="271" y="386"/>
                    <a:pt x="297" y="376"/>
                  </a:cubicBezTo>
                  <a:lnTo>
                    <a:pt x="170" y="371"/>
                  </a:lnTo>
                  <a:cubicBezTo>
                    <a:pt x="245" y="366"/>
                    <a:pt x="320" y="364"/>
                    <a:pt x="395" y="364"/>
                  </a:cubicBezTo>
                  <a:cubicBezTo>
                    <a:pt x="879" y="364"/>
                    <a:pt x="1358" y="468"/>
                    <a:pt x="1828" y="591"/>
                  </a:cubicBezTo>
                  <a:cubicBezTo>
                    <a:pt x="1880" y="605"/>
                    <a:pt x="1938" y="616"/>
                    <a:pt x="1992" y="616"/>
                  </a:cubicBezTo>
                  <a:cubicBezTo>
                    <a:pt x="2060" y="616"/>
                    <a:pt x="2122" y="599"/>
                    <a:pt x="2160" y="545"/>
                  </a:cubicBezTo>
                  <a:cubicBezTo>
                    <a:pt x="2179" y="512"/>
                    <a:pt x="2193" y="477"/>
                    <a:pt x="2197" y="440"/>
                  </a:cubicBezTo>
                  <a:cubicBezTo>
                    <a:pt x="2221" y="328"/>
                    <a:pt x="2248" y="213"/>
                    <a:pt x="2272" y="101"/>
                  </a:cubicBezTo>
                  <a:cubicBezTo>
                    <a:pt x="2278" y="84"/>
                    <a:pt x="2276" y="64"/>
                    <a:pt x="2267" y="46"/>
                  </a:cubicBezTo>
                  <a:cubicBezTo>
                    <a:pt x="2256" y="35"/>
                    <a:pt x="2241" y="29"/>
                    <a:pt x="2226" y="29"/>
                  </a:cubicBezTo>
                  <a:cubicBezTo>
                    <a:pt x="2079" y="8"/>
                    <a:pt x="1931" y="1"/>
                    <a:pt x="17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60" name="Google Shape;1944;p60">
              <a:extLst>
                <a:ext uri="{FF2B5EF4-FFF2-40B4-BE49-F238E27FC236}">
                  <a16:creationId xmlns:a16="http://schemas.microsoft.com/office/drawing/2014/main" id="{E63EFE69-95F9-48B8-A85C-E34786EA095F}"/>
                </a:ext>
              </a:extLst>
            </p:cNvPr>
            <p:cNvSpPr/>
            <p:nvPr/>
          </p:nvSpPr>
          <p:spPr>
            <a:xfrm>
              <a:off x="1577450" y="853125"/>
              <a:ext cx="82000" cy="28950"/>
            </a:xfrm>
            <a:custGeom>
              <a:avLst/>
              <a:gdLst/>
              <a:ahLst/>
              <a:cxnLst/>
              <a:rect l="l" t="t" r="r" b="b"/>
              <a:pathLst>
                <a:path w="3280" h="1158" extrusionOk="0">
                  <a:moveTo>
                    <a:pt x="3103" y="0"/>
                  </a:moveTo>
                  <a:cubicBezTo>
                    <a:pt x="3102" y="0"/>
                    <a:pt x="3101" y="0"/>
                    <a:pt x="3099" y="0"/>
                  </a:cubicBezTo>
                  <a:cubicBezTo>
                    <a:pt x="2750" y="9"/>
                    <a:pt x="2403" y="29"/>
                    <a:pt x="2056" y="40"/>
                  </a:cubicBezTo>
                  <a:lnTo>
                    <a:pt x="1560" y="55"/>
                  </a:lnTo>
                  <a:cubicBezTo>
                    <a:pt x="1426" y="58"/>
                    <a:pt x="1278" y="49"/>
                    <a:pt x="1151" y="104"/>
                  </a:cubicBezTo>
                  <a:cubicBezTo>
                    <a:pt x="912" y="209"/>
                    <a:pt x="894" y="470"/>
                    <a:pt x="841" y="692"/>
                  </a:cubicBezTo>
                  <a:cubicBezTo>
                    <a:pt x="809" y="833"/>
                    <a:pt x="756" y="933"/>
                    <a:pt x="620" y="933"/>
                  </a:cubicBezTo>
                  <a:cubicBezTo>
                    <a:pt x="601" y="933"/>
                    <a:pt x="580" y="931"/>
                    <a:pt x="558" y="927"/>
                  </a:cubicBezTo>
                  <a:cubicBezTo>
                    <a:pt x="404" y="896"/>
                    <a:pt x="251" y="848"/>
                    <a:pt x="93" y="848"/>
                  </a:cubicBezTo>
                  <a:cubicBezTo>
                    <a:pt x="24" y="848"/>
                    <a:pt x="0" y="940"/>
                    <a:pt x="60" y="976"/>
                  </a:cubicBezTo>
                  <a:cubicBezTo>
                    <a:pt x="191" y="1052"/>
                    <a:pt x="354" y="1103"/>
                    <a:pt x="501" y="1138"/>
                  </a:cubicBezTo>
                  <a:cubicBezTo>
                    <a:pt x="551" y="1150"/>
                    <a:pt x="602" y="1158"/>
                    <a:pt x="652" y="1158"/>
                  </a:cubicBezTo>
                  <a:cubicBezTo>
                    <a:pt x="728" y="1158"/>
                    <a:pt x="801" y="1140"/>
                    <a:pt x="868" y="1092"/>
                  </a:cubicBezTo>
                  <a:cubicBezTo>
                    <a:pt x="1085" y="936"/>
                    <a:pt x="1046" y="661"/>
                    <a:pt x="1138" y="442"/>
                  </a:cubicBezTo>
                  <a:cubicBezTo>
                    <a:pt x="1206" y="282"/>
                    <a:pt x="1360" y="295"/>
                    <a:pt x="1509" y="293"/>
                  </a:cubicBezTo>
                  <a:lnTo>
                    <a:pt x="2030" y="286"/>
                  </a:lnTo>
                  <a:cubicBezTo>
                    <a:pt x="2388" y="284"/>
                    <a:pt x="2743" y="286"/>
                    <a:pt x="3099" y="282"/>
                  </a:cubicBezTo>
                  <a:cubicBezTo>
                    <a:pt x="3278" y="277"/>
                    <a:pt x="3279" y="0"/>
                    <a:pt x="310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61" name="Google Shape;1945;p60">
              <a:extLst>
                <a:ext uri="{FF2B5EF4-FFF2-40B4-BE49-F238E27FC236}">
                  <a16:creationId xmlns:a16="http://schemas.microsoft.com/office/drawing/2014/main" id="{4DB7B9D7-F2E8-4C9F-BDE6-6966B3AA74A3}"/>
                </a:ext>
              </a:extLst>
            </p:cNvPr>
            <p:cNvSpPr/>
            <p:nvPr/>
          </p:nvSpPr>
          <p:spPr>
            <a:xfrm>
              <a:off x="1570800" y="841775"/>
              <a:ext cx="63825" cy="33650"/>
            </a:xfrm>
            <a:custGeom>
              <a:avLst/>
              <a:gdLst/>
              <a:ahLst/>
              <a:cxnLst/>
              <a:rect l="l" t="t" r="r" b="b"/>
              <a:pathLst>
                <a:path w="2553" h="1346" extrusionOk="0">
                  <a:moveTo>
                    <a:pt x="1129" y="1"/>
                  </a:moveTo>
                  <a:cubicBezTo>
                    <a:pt x="1051" y="1"/>
                    <a:pt x="973" y="10"/>
                    <a:pt x="905" y="57"/>
                  </a:cubicBezTo>
                  <a:cubicBezTo>
                    <a:pt x="734" y="173"/>
                    <a:pt x="677" y="435"/>
                    <a:pt x="591" y="613"/>
                  </a:cubicBezTo>
                  <a:cubicBezTo>
                    <a:pt x="499" y="797"/>
                    <a:pt x="372" y="1019"/>
                    <a:pt x="159" y="1083"/>
                  </a:cubicBezTo>
                  <a:cubicBezTo>
                    <a:pt x="1" y="1130"/>
                    <a:pt x="60" y="1346"/>
                    <a:pt x="196" y="1346"/>
                  </a:cubicBezTo>
                  <a:cubicBezTo>
                    <a:pt x="217" y="1346"/>
                    <a:pt x="240" y="1340"/>
                    <a:pt x="264" y="1329"/>
                  </a:cubicBezTo>
                  <a:cubicBezTo>
                    <a:pt x="440" y="1243"/>
                    <a:pt x="589" y="1109"/>
                    <a:pt x="692" y="942"/>
                  </a:cubicBezTo>
                  <a:cubicBezTo>
                    <a:pt x="815" y="749"/>
                    <a:pt x="868" y="523"/>
                    <a:pt x="980" y="323"/>
                  </a:cubicBezTo>
                  <a:cubicBezTo>
                    <a:pt x="1023" y="247"/>
                    <a:pt x="1082" y="232"/>
                    <a:pt x="1151" y="232"/>
                  </a:cubicBezTo>
                  <a:cubicBezTo>
                    <a:pt x="1185" y="232"/>
                    <a:pt x="1222" y="236"/>
                    <a:pt x="1261" y="237"/>
                  </a:cubicBezTo>
                  <a:cubicBezTo>
                    <a:pt x="1389" y="239"/>
                    <a:pt x="1516" y="241"/>
                    <a:pt x="1641" y="244"/>
                  </a:cubicBezTo>
                  <a:cubicBezTo>
                    <a:pt x="1723" y="245"/>
                    <a:pt x="1804" y="246"/>
                    <a:pt x="1886" y="246"/>
                  </a:cubicBezTo>
                  <a:cubicBezTo>
                    <a:pt x="2073" y="246"/>
                    <a:pt x="2259" y="242"/>
                    <a:pt x="2447" y="233"/>
                  </a:cubicBezTo>
                  <a:cubicBezTo>
                    <a:pt x="2553" y="226"/>
                    <a:pt x="2548" y="83"/>
                    <a:pt x="2447" y="72"/>
                  </a:cubicBezTo>
                  <a:cubicBezTo>
                    <a:pt x="2177" y="44"/>
                    <a:pt x="1911" y="28"/>
                    <a:pt x="1641" y="17"/>
                  </a:cubicBezTo>
                  <a:cubicBezTo>
                    <a:pt x="1507" y="11"/>
                    <a:pt x="1373" y="6"/>
                    <a:pt x="1237" y="4"/>
                  </a:cubicBezTo>
                  <a:cubicBezTo>
                    <a:pt x="1202" y="3"/>
                    <a:pt x="1165" y="1"/>
                    <a:pt x="11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62" name="Google Shape;1946;p60">
              <a:extLst>
                <a:ext uri="{FF2B5EF4-FFF2-40B4-BE49-F238E27FC236}">
                  <a16:creationId xmlns:a16="http://schemas.microsoft.com/office/drawing/2014/main" id="{FDC16BB1-F40D-42D9-826F-55941E47F5F1}"/>
                </a:ext>
              </a:extLst>
            </p:cNvPr>
            <p:cNvSpPr/>
            <p:nvPr/>
          </p:nvSpPr>
          <p:spPr>
            <a:xfrm>
              <a:off x="1616150" y="851200"/>
              <a:ext cx="42200" cy="10750"/>
            </a:xfrm>
            <a:custGeom>
              <a:avLst/>
              <a:gdLst/>
              <a:ahLst/>
              <a:cxnLst/>
              <a:rect l="l" t="t" r="r" b="b"/>
              <a:pathLst>
                <a:path w="1688" h="430" extrusionOk="0">
                  <a:moveTo>
                    <a:pt x="1" y="1"/>
                  </a:moveTo>
                  <a:lnTo>
                    <a:pt x="16" y="392"/>
                  </a:lnTo>
                  <a:cubicBezTo>
                    <a:pt x="16" y="392"/>
                    <a:pt x="562" y="429"/>
                    <a:pt x="1025" y="429"/>
                  </a:cubicBezTo>
                  <a:cubicBezTo>
                    <a:pt x="1354" y="429"/>
                    <a:pt x="1641" y="410"/>
                    <a:pt x="1661" y="345"/>
                  </a:cubicBezTo>
                  <a:cubicBezTo>
                    <a:pt x="1687" y="244"/>
                    <a:pt x="1676" y="139"/>
                    <a:pt x="1630" y="47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63" name="Google Shape;1947;p60">
              <a:extLst>
                <a:ext uri="{FF2B5EF4-FFF2-40B4-BE49-F238E27FC236}">
                  <a16:creationId xmlns:a16="http://schemas.microsoft.com/office/drawing/2014/main" id="{B3778FC1-3220-45D7-8C59-9BDB36124777}"/>
                </a:ext>
              </a:extLst>
            </p:cNvPr>
            <p:cNvSpPr/>
            <p:nvPr/>
          </p:nvSpPr>
          <p:spPr>
            <a:xfrm>
              <a:off x="1606375" y="840050"/>
              <a:ext cx="31550" cy="10800"/>
            </a:xfrm>
            <a:custGeom>
              <a:avLst/>
              <a:gdLst/>
              <a:ahLst/>
              <a:cxnLst/>
              <a:rect l="l" t="t" r="r" b="b"/>
              <a:pathLst>
                <a:path w="1262" h="432" extrusionOk="0">
                  <a:moveTo>
                    <a:pt x="386" y="1"/>
                  </a:moveTo>
                  <a:cubicBezTo>
                    <a:pt x="171" y="1"/>
                    <a:pt x="1" y="7"/>
                    <a:pt x="1" y="7"/>
                  </a:cubicBezTo>
                  <a:lnTo>
                    <a:pt x="31" y="352"/>
                  </a:lnTo>
                  <a:lnTo>
                    <a:pt x="1237" y="431"/>
                  </a:lnTo>
                  <a:cubicBezTo>
                    <a:pt x="1257" y="328"/>
                    <a:pt x="1261" y="223"/>
                    <a:pt x="1253" y="117"/>
                  </a:cubicBezTo>
                  <a:cubicBezTo>
                    <a:pt x="1241" y="19"/>
                    <a:pt x="750" y="1"/>
                    <a:pt x="3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64" name="Google Shape;1948;p60">
              <a:extLst>
                <a:ext uri="{FF2B5EF4-FFF2-40B4-BE49-F238E27FC236}">
                  <a16:creationId xmlns:a16="http://schemas.microsoft.com/office/drawing/2014/main" id="{647225F1-46DB-42E4-A37B-21932B1BDB7B}"/>
                </a:ext>
              </a:extLst>
            </p:cNvPr>
            <p:cNvSpPr/>
            <p:nvPr/>
          </p:nvSpPr>
          <p:spPr>
            <a:xfrm>
              <a:off x="1671925" y="1034575"/>
              <a:ext cx="25450" cy="11625"/>
            </a:xfrm>
            <a:custGeom>
              <a:avLst/>
              <a:gdLst/>
              <a:ahLst/>
              <a:cxnLst/>
              <a:rect l="l" t="t" r="r" b="b"/>
              <a:pathLst>
                <a:path w="1018" h="465" extrusionOk="0">
                  <a:moveTo>
                    <a:pt x="47" y="1"/>
                  </a:moveTo>
                  <a:cubicBezTo>
                    <a:pt x="38" y="128"/>
                    <a:pt x="23" y="253"/>
                    <a:pt x="1" y="378"/>
                  </a:cubicBezTo>
                  <a:cubicBezTo>
                    <a:pt x="335" y="383"/>
                    <a:pt x="666" y="411"/>
                    <a:pt x="996" y="464"/>
                  </a:cubicBezTo>
                  <a:cubicBezTo>
                    <a:pt x="1009" y="407"/>
                    <a:pt x="1018" y="335"/>
                    <a:pt x="972" y="297"/>
                  </a:cubicBezTo>
                  <a:cubicBezTo>
                    <a:pt x="952" y="282"/>
                    <a:pt x="930" y="273"/>
                    <a:pt x="906" y="269"/>
                  </a:cubicBezTo>
                  <a:lnTo>
                    <a:pt x="152" y="84"/>
                  </a:lnTo>
                  <a:cubicBezTo>
                    <a:pt x="122" y="78"/>
                    <a:pt x="84" y="64"/>
                    <a:pt x="76" y="34"/>
                  </a:cubicBezTo>
                  <a:lnTo>
                    <a:pt x="4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65" name="Google Shape;1949;p60">
              <a:extLst>
                <a:ext uri="{FF2B5EF4-FFF2-40B4-BE49-F238E27FC236}">
                  <a16:creationId xmlns:a16="http://schemas.microsoft.com/office/drawing/2014/main" id="{1DF82F5D-330C-4A46-8070-119982DE61B5}"/>
                </a:ext>
              </a:extLst>
            </p:cNvPr>
            <p:cNvSpPr/>
            <p:nvPr/>
          </p:nvSpPr>
          <p:spPr>
            <a:xfrm>
              <a:off x="1681625" y="1043125"/>
              <a:ext cx="28875" cy="48400"/>
            </a:xfrm>
            <a:custGeom>
              <a:avLst/>
              <a:gdLst/>
              <a:ahLst/>
              <a:cxnLst/>
              <a:rect l="l" t="t" r="r" b="b"/>
              <a:pathLst>
                <a:path w="1155" h="1936" extrusionOk="0">
                  <a:moveTo>
                    <a:pt x="104" y="0"/>
                  </a:moveTo>
                  <a:cubicBezTo>
                    <a:pt x="53" y="0"/>
                    <a:pt x="1" y="64"/>
                    <a:pt x="30" y="120"/>
                  </a:cubicBezTo>
                  <a:cubicBezTo>
                    <a:pt x="195" y="421"/>
                    <a:pt x="375" y="713"/>
                    <a:pt x="529" y="1020"/>
                  </a:cubicBezTo>
                  <a:cubicBezTo>
                    <a:pt x="606" y="1170"/>
                    <a:pt x="678" y="1323"/>
                    <a:pt x="748" y="1477"/>
                  </a:cubicBezTo>
                  <a:cubicBezTo>
                    <a:pt x="783" y="1556"/>
                    <a:pt x="819" y="1635"/>
                    <a:pt x="854" y="1717"/>
                  </a:cubicBezTo>
                  <a:cubicBezTo>
                    <a:pt x="887" y="1796"/>
                    <a:pt x="906" y="1877"/>
                    <a:pt x="986" y="1923"/>
                  </a:cubicBezTo>
                  <a:cubicBezTo>
                    <a:pt x="1001" y="1931"/>
                    <a:pt x="1018" y="1935"/>
                    <a:pt x="1035" y="1935"/>
                  </a:cubicBezTo>
                  <a:cubicBezTo>
                    <a:pt x="1078" y="1935"/>
                    <a:pt x="1120" y="1908"/>
                    <a:pt x="1133" y="1862"/>
                  </a:cubicBezTo>
                  <a:cubicBezTo>
                    <a:pt x="1155" y="1771"/>
                    <a:pt x="1113" y="1703"/>
                    <a:pt x="1076" y="1622"/>
                  </a:cubicBezTo>
                  <a:cubicBezTo>
                    <a:pt x="1040" y="1543"/>
                    <a:pt x="1003" y="1466"/>
                    <a:pt x="966" y="1387"/>
                  </a:cubicBezTo>
                  <a:cubicBezTo>
                    <a:pt x="887" y="1225"/>
                    <a:pt x="803" y="1066"/>
                    <a:pt x="715" y="911"/>
                  </a:cubicBezTo>
                  <a:cubicBezTo>
                    <a:pt x="546" y="607"/>
                    <a:pt x="366" y="300"/>
                    <a:pt x="153" y="26"/>
                  </a:cubicBezTo>
                  <a:cubicBezTo>
                    <a:pt x="139" y="8"/>
                    <a:pt x="122" y="0"/>
                    <a:pt x="10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66" name="Google Shape;1950;p60">
              <a:extLst>
                <a:ext uri="{FF2B5EF4-FFF2-40B4-BE49-F238E27FC236}">
                  <a16:creationId xmlns:a16="http://schemas.microsoft.com/office/drawing/2014/main" id="{81B2DF1E-238C-4AFE-888C-E8D65B6D843B}"/>
                </a:ext>
              </a:extLst>
            </p:cNvPr>
            <p:cNvSpPr/>
            <p:nvPr/>
          </p:nvSpPr>
          <p:spPr>
            <a:xfrm>
              <a:off x="1696250" y="1075325"/>
              <a:ext cx="24800" cy="26325"/>
            </a:xfrm>
            <a:custGeom>
              <a:avLst/>
              <a:gdLst/>
              <a:ahLst/>
              <a:cxnLst/>
              <a:rect l="l" t="t" r="r" b="b"/>
              <a:pathLst>
                <a:path w="992" h="1053" extrusionOk="0">
                  <a:moveTo>
                    <a:pt x="542" y="90"/>
                  </a:moveTo>
                  <a:cubicBezTo>
                    <a:pt x="557" y="90"/>
                    <a:pt x="572" y="92"/>
                    <a:pt x="587" y="95"/>
                  </a:cubicBezTo>
                  <a:cubicBezTo>
                    <a:pt x="682" y="115"/>
                    <a:pt x="763" y="176"/>
                    <a:pt x="805" y="264"/>
                  </a:cubicBezTo>
                  <a:cubicBezTo>
                    <a:pt x="871" y="415"/>
                    <a:pt x="873" y="666"/>
                    <a:pt x="721" y="769"/>
                  </a:cubicBezTo>
                  <a:cubicBezTo>
                    <a:pt x="644" y="822"/>
                    <a:pt x="548" y="841"/>
                    <a:pt x="455" y="861"/>
                  </a:cubicBezTo>
                  <a:cubicBezTo>
                    <a:pt x="430" y="867"/>
                    <a:pt x="390" y="875"/>
                    <a:pt x="352" y="875"/>
                  </a:cubicBezTo>
                  <a:cubicBezTo>
                    <a:pt x="315" y="875"/>
                    <a:pt x="281" y="867"/>
                    <a:pt x="262" y="841"/>
                  </a:cubicBezTo>
                  <a:cubicBezTo>
                    <a:pt x="246" y="818"/>
                    <a:pt x="224" y="808"/>
                    <a:pt x="202" y="808"/>
                  </a:cubicBezTo>
                  <a:cubicBezTo>
                    <a:pt x="192" y="808"/>
                    <a:pt x="183" y="810"/>
                    <a:pt x="174" y="813"/>
                  </a:cubicBezTo>
                  <a:lnTo>
                    <a:pt x="174" y="813"/>
                  </a:lnTo>
                  <a:cubicBezTo>
                    <a:pt x="126" y="763"/>
                    <a:pt x="87" y="703"/>
                    <a:pt x="62" y="635"/>
                  </a:cubicBezTo>
                  <a:cubicBezTo>
                    <a:pt x="27" y="541"/>
                    <a:pt x="32" y="437"/>
                    <a:pt x="78" y="349"/>
                  </a:cubicBezTo>
                  <a:cubicBezTo>
                    <a:pt x="124" y="264"/>
                    <a:pt x="209" y="209"/>
                    <a:pt x="293" y="169"/>
                  </a:cubicBezTo>
                  <a:cubicBezTo>
                    <a:pt x="370" y="134"/>
                    <a:pt x="456" y="90"/>
                    <a:pt x="542" y="90"/>
                  </a:cubicBezTo>
                  <a:close/>
                  <a:moveTo>
                    <a:pt x="552" y="1"/>
                  </a:moveTo>
                  <a:cubicBezTo>
                    <a:pt x="481" y="1"/>
                    <a:pt x="410" y="22"/>
                    <a:pt x="339" y="53"/>
                  </a:cubicBezTo>
                  <a:cubicBezTo>
                    <a:pt x="238" y="101"/>
                    <a:pt x="133" y="165"/>
                    <a:pt x="71" y="262"/>
                  </a:cubicBezTo>
                  <a:cubicBezTo>
                    <a:pt x="7" y="356"/>
                    <a:pt x="1" y="468"/>
                    <a:pt x="14" y="576"/>
                  </a:cubicBezTo>
                  <a:cubicBezTo>
                    <a:pt x="25" y="662"/>
                    <a:pt x="64" y="776"/>
                    <a:pt x="126" y="870"/>
                  </a:cubicBezTo>
                  <a:lnTo>
                    <a:pt x="126" y="870"/>
                  </a:lnTo>
                  <a:cubicBezTo>
                    <a:pt x="123" y="884"/>
                    <a:pt x="125" y="900"/>
                    <a:pt x="133" y="916"/>
                  </a:cubicBezTo>
                  <a:cubicBezTo>
                    <a:pt x="162" y="982"/>
                    <a:pt x="220" y="1014"/>
                    <a:pt x="285" y="1026"/>
                  </a:cubicBezTo>
                  <a:lnTo>
                    <a:pt x="285" y="1026"/>
                  </a:lnTo>
                  <a:cubicBezTo>
                    <a:pt x="318" y="1043"/>
                    <a:pt x="353" y="1052"/>
                    <a:pt x="390" y="1052"/>
                  </a:cubicBezTo>
                  <a:cubicBezTo>
                    <a:pt x="424" y="1052"/>
                    <a:pt x="460" y="1044"/>
                    <a:pt x="497" y="1026"/>
                  </a:cubicBezTo>
                  <a:cubicBezTo>
                    <a:pt x="504" y="1023"/>
                    <a:pt x="509" y="1018"/>
                    <a:pt x="512" y="1012"/>
                  </a:cubicBezTo>
                  <a:lnTo>
                    <a:pt x="512" y="1012"/>
                  </a:lnTo>
                  <a:cubicBezTo>
                    <a:pt x="591" y="996"/>
                    <a:pt x="669" y="970"/>
                    <a:pt x="741" y="936"/>
                  </a:cubicBezTo>
                  <a:cubicBezTo>
                    <a:pt x="851" y="885"/>
                    <a:pt x="932" y="789"/>
                    <a:pt x="961" y="672"/>
                  </a:cubicBezTo>
                  <a:cubicBezTo>
                    <a:pt x="991" y="547"/>
                    <a:pt x="983" y="415"/>
                    <a:pt x="934" y="295"/>
                  </a:cubicBezTo>
                  <a:cubicBezTo>
                    <a:pt x="886" y="185"/>
                    <a:pt x="805" y="82"/>
                    <a:pt x="690" y="31"/>
                  </a:cubicBezTo>
                  <a:cubicBezTo>
                    <a:pt x="644" y="10"/>
                    <a:pt x="598" y="1"/>
                    <a:pt x="55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67" name="Google Shape;1951;p60">
              <a:extLst>
                <a:ext uri="{FF2B5EF4-FFF2-40B4-BE49-F238E27FC236}">
                  <a16:creationId xmlns:a16="http://schemas.microsoft.com/office/drawing/2014/main" id="{377E3CF1-45BF-4D50-878E-A1F2CFAC3A28}"/>
                </a:ext>
              </a:extLst>
            </p:cNvPr>
            <p:cNvSpPr/>
            <p:nvPr/>
          </p:nvSpPr>
          <p:spPr>
            <a:xfrm>
              <a:off x="1566525" y="871850"/>
              <a:ext cx="13200" cy="15825"/>
            </a:xfrm>
            <a:custGeom>
              <a:avLst/>
              <a:gdLst/>
              <a:ahLst/>
              <a:cxnLst/>
              <a:rect l="l" t="t" r="r" b="b"/>
              <a:pathLst>
                <a:path w="528" h="633" extrusionOk="0">
                  <a:moveTo>
                    <a:pt x="212" y="0"/>
                  </a:moveTo>
                  <a:cubicBezTo>
                    <a:pt x="157" y="0"/>
                    <a:pt x="107" y="33"/>
                    <a:pt x="88" y="86"/>
                  </a:cubicBezTo>
                  <a:cubicBezTo>
                    <a:pt x="29" y="194"/>
                    <a:pt x="0" y="317"/>
                    <a:pt x="5" y="440"/>
                  </a:cubicBezTo>
                  <a:cubicBezTo>
                    <a:pt x="5" y="457"/>
                    <a:pt x="9" y="477"/>
                    <a:pt x="22" y="494"/>
                  </a:cubicBezTo>
                  <a:cubicBezTo>
                    <a:pt x="38" y="508"/>
                    <a:pt x="57" y="516"/>
                    <a:pt x="79" y="516"/>
                  </a:cubicBezTo>
                  <a:cubicBezTo>
                    <a:pt x="180" y="536"/>
                    <a:pt x="277" y="576"/>
                    <a:pt x="360" y="633"/>
                  </a:cubicBezTo>
                  <a:lnTo>
                    <a:pt x="345" y="611"/>
                  </a:lnTo>
                  <a:cubicBezTo>
                    <a:pt x="389" y="440"/>
                    <a:pt x="450" y="273"/>
                    <a:pt x="527" y="112"/>
                  </a:cubicBezTo>
                  <a:cubicBezTo>
                    <a:pt x="444" y="57"/>
                    <a:pt x="349" y="20"/>
                    <a:pt x="253" y="7"/>
                  </a:cubicBezTo>
                  <a:cubicBezTo>
                    <a:pt x="239" y="3"/>
                    <a:pt x="225" y="0"/>
                    <a:pt x="21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68" name="Google Shape;1952;p60">
              <a:extLst>
                <a:ext uri="{FF2B5EF4-FFF2-40B4-BE49-F238E27FC236}">
                  <a16:creationId xmlns:a16="http://schemas.microsoft.com/office/drawing/2014/main" id="{88756134-28B9-4EFD-9EDB-7562FF88210E}"/>
                </a:ext>
              </a:extLst>
            </p:cNvPr>
            <p:cNvSpPr/>
            <p:nvPr/>
          </p:nvSpPr>
          <p:spPr>
            <a:xfrm>
              <a:off x="1748300" y="959725"/>
              <a:ext cx="157050" cy="11825"/>
            </a:xfrm>
            <a:custGeom>
              <a:avLst/>
              <a:gdLst/>
              <a:ahLst/>
              <a:cxnLst/>
              <a:rect l="l" t="t" r="r" b="b"/>
              <a:pathLst>
                <a:path w="6282" h="473" extrusionOk="0">
                  <a:moveTo>
                    <a:pt x="5802" y="1"/>
                  </a:moveTo>
                  <a:cubicBezTo>
                    <a:pt x="5619" y="1"/>
                    <a:pt x="5434" y="16"/>
                    <a:pt x="5254" y="19"/>
                  </a:cubicBezTo>
                  <a:cubicBezTo>
                    <a:pt x="5010" y="23"/>
                    <a:pt x="4758" y="28"/>
                    <a:pt x="4510" y="32"/>
                  </a:cubicBezTo>
                  <a:cubicBezTo>
                    <a:pt x="4031" y="41"/>
                    <a:pt x="3552" y="48"/>
                    <a:pt x="3073" y="52"/>
                  </a:cubicBezTo>
                  <a:cubicBezTo>
                    <a:pt x="2594" y="56"/>
                    <a:pt x="2116" y="61"/>
                    <a:pt x="1635" y="63"/>
                  </a:cubicBezTo>
                  <a:cubicBezTo>
                    <a:pt x="1612" y="63"/>
                    <a:pt x="1589" y="63"/>
                    <a:pt x="1566" y="63"/>
                  </a:cubicBezTo>
                  <a:cubicBezTo>
                    <a:pt x="1390" y="63"/>
                    <a:pt x="1212" y="60"/>
                    <a:pt x="1033" y="60"/>
                  </a:cubicBezTo>
                  <a:cubicBezTo>
                    <a:pt x="739" y="60"/>
                    <a:pt x="445" y="68"/>
                    <a:pt x="157" y="107"/>
                  </a:cubicBezTo>
                  <a:cubicBezTo>
                    <a:pt x="1" y="127"/>
                    <a:pt x="3" y="392"/>
                    <a:pt x="157" y="416"/>
                  </a:cubicBezTo>
                  <a:cubicBezTo>
                    <a:pt x="468" y="463"/>
                    <a:pt x="789" y="471"/>
                    <a:pt x="1109" y="471"/>
                  </a:cubicBezTo>
                  <a:cubicBezTo>
                    <a:pt x="1259" y="471"/>
                    <a:pt x="1409" y="469"/>
                    <a:pt x="1558" y="469"/>
                  </a:cubicBezTo>
                  <a:cubicBezTo>
                    <a:pt x="1584" y="469"/>
                    <a:pt x="1609" y="469"/>
                    <a:pt x="1635" y="469"/>
                  </a:cubicBezTo>
                  <a:cubicBezTo>
                    <a:pt x="1973" y="471"/>
                    <a:pt x="2313" y="472"/>
                    <a:pt x="2652" y="472"/>
                  </a:cubicBezTo>
                  <a:cubicBezTo>
                    <a:pt x="2793" y="472"/>
                    <a:pt x="2933" y="472"/>
                    <a:pt x="3073" y="471"/>
                  </a:cubicBezTo>
                  <a:cubicBezTo>
                    <a:pt x="3552" y="471"/>
                    <a:pt x="4031" y="469"/>
                    <a:pt x="4510" y="465"/>
                  </a:cubicBezTo>
                  <a:cubicBezTo>
                    <a:pt x="4758" y="463"/>
                    <a:pt x="5006" y="458"/>
                    <a:pt x="5254" y="456"/>
                  </a:cubicBezTo>
                  <a:cubicBezTo>
                    <a:pt x="5272" y="456"/>
                    <a:pt x="5289" y="456"/>
                    <a:pt x="5307" y="456"/>
                  </a:cubicBezTo>
                  <a:cubicBezTo>
                    <a:pt x="5413" y="456"/>
                    <a:pt x="5521" y="458"/>
                    <a:pt x="5628" y="458"/>
                  </a:cubicBezTo>
                  <a:cubicBezTo>
                    <a:pt x="5754" y="458"/>
                    <a:pt x="5879" y="455"/>
                    <a:pt x="6001" y="441"/>
                  </a:cubicBezTo>
                  <a:cubicBezTo>
                    <a:pt x="6273" y="408"/>
                    <a:pt x="6282" y="32"/>
                    <a:pt x="6001" y="8"/>
                  </a:cubicBezTo>
                  <a:cubicBezTo>
                    <a:pt x="5935" y="3"/>
                    <a:pt x="5869" y="1"/>
                    <a:pt x="58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69" name="Google Shape;1953;p60">
              <a:extLst>
                <a:ext uri="{FF2B5EF4-FFF2-40B4-BE49-F238E27FC236}">
                  <a16:creationId xmlns:a16="http://schemas.microsoft.com/office/drawing/2014/main" id="{84CBE356-33A2-480C-B3E5-29934EAE70AB}"/>
                </a:ext>
              </a:extLst>
            </p:cNvPr>
            <p:cNvSpPr/>
            <p:nvPr/>
          </p:nvSpPr>
          <p:spPr>
            <a:xfrm>
              <a:off x="1819900" y="963525"/>
              <a:ext cx="63950" cy="97950"/>
            </a:xfrm>
            <a:custGeom>
              <a:avLst/>
              <a:gdLst/>
              <a:ahLst/>
              <a:cxnLst/>
              <a:rect l="l" t="t" r="r" b="b"/>
              <a:pathLst>
                <a:path w="2558" h="3918" extrusionOk="0">
                  <a:moveTo>
                    <a:pt x="2390" y="1"/>
                  </a:moveTo>
                  <a:cubicBezTo>
                    <a:pt x="2363" y="1"/>
                    <a:pt x="2336" y="12"/>
                    <a:pt x="2315" y="38"/>
                  </a:cubicBezTo>
                  <a:lnTo>
                    <a:pt x="2318" y="38"/>
                  </a:lnTo>
                  <a:cubicBezTo>
                    <a:pt x="2208" y="174"/>
                    <a:pt x="2076" y="289"/>
                    <a:pt x="1968" y="429"/>
                  </a:cubicBezTo>
                  <a:cubicBezTo>
                    <a:pt x="1863" y="570"/>
                    <a:pt x="1749" y="712"/>
                    <a:pt x="1643" y="857"/>
                  </a:cubicBezTo>
                  <a:cubicBezTo>
                    <a:pt x="1439" y="1139"/>
                    <a:pt x="1246" y="1431"/>
                    <a:pt x="1064" y="1729"/>
                  </a:cubicBezTo>
                  <a:cubicBezTo>
                    <a:pt x="692" y="2329"/>
                    <a:pt x="352" y="2948"/>
                    <a:pt x="47" y="3585"/>
                  </a:cubicBezTo>
                  <a:cubicBezTo>
                    <a:pt x="1" y="3684"/>
                    <a:pt x="16" y="3770"/>
                    <a:pt x="82" y="3853"/>
                  </a:cubicBezTo>
                  <a:cubicBezTo>
                    <a:pt x="117" y="3894"/>
                    <a:pt x="166" y="3918"/>
                    <a:pt x="219" y="3918"/>
                  </a:cubicBezTo>
                  <a:cubicBezTo>
                    <a:pt x="225" y="3918"/>
                    <a:pt x="231" y="3917"/>
                    <a:pt x="238" y="3917"/>
                  </a:cubicBezTo>
                  <a:cubicBezTo>
                    <a:pt x="310" y="3917"/>
                    <a:pt x="398" y="3877"/>
                    <a:pt x="429" y="3807"/>
                  </a:cubicBezTo>
                  <a:cubicBezTo>
                    <a:pt x="714" y="3170"/>
                    <a:pt x="1035" y="2548"/>
                    <a:pt x="1389" y="1949"/>
                  </a:cubicBezTo>
                  <a:cubicBezTo>
                    <a:pt x="1562" y="1655"/>
                    <a:pt x="1744" y="1365"/>
                    <a:pt x="1929" y="1079"/>
                  </a:cubicBezTo>
                  <a:cubicBezTo>
                    <a:pt x="2025" y="930"/>
                    <a:pt x="2120" y="778"/>
                    <a:pt x="2221" y="631"/>
                  </a:cubicBezTo>
                  <a:cubicBezTo>
                    <a:pt x="2267" y="565"/>
                    <a:pt x="2313" y="499"/>
                    <a:pt x="2355" y="429"/>
                  </a:cubicBezTo>
                  <a:cubicBezTo>
                    <a:pt x="2405" y="348"/>
                    <a:pt x="2443" y="256"/>
                    <a:pt x="2500" y="179"/>
                  </a:cubicBezTo>
                  <a:cubicBezTo>
                    <a:pt x="2557" y="100"/>
                    <a:pt x="2472" y="1"/>
                    <a:pt x="23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70" name="Google Shape;1954;p60">
              <a:extLst>
                <a:ext uri="{FF2B5EF4-FFF2-40B4-BE49-F238E27FC236}">
                  <a16:creationId xmlns:a16="http://schemas.microsoft.com/office/drawing/2014/main" id="{7EB734AC-A368-477C-94A1-344CCDD98B94}"/>
                </a:ext>
              </a:extLst>
            </p:cNvPr>
            <p:cNvSpPr/>
            <p:nvPr/>
          </p:nvSpPr>
          <p:spPr>
            <a:xfrm>
              <a:off x="1680500" y="989275"/>
              <a:ext cx="18650" cy="39075"/>
            </a:xfrm>
            <a:custGeom>
              <a:avLst/>
              <a:gdLst/>
              <a:ahLst/>
              <a:cxnLst/>
              <a:rect l="l" t="t" r="r" b="b"/>
              <a:pathLst>
                <a:path w="746" h="1563" extrusionOk="0">
                  <a:moveTo>
                    <a:pt x="648" y="1"/>
                  </a:moveTo>
                  <a:lnTo>
                    <a:pt x="1" y="308"/>
                  </a:lnTo>
                  <a:lnTo>
                    <a:pt x="170" y="1527"/>
                  </a:lnTo>
                  <a:cubicBezTo>
                    <a:pt x="170" y="1527"/>
                    <a:pt x="295" y="1563"/>
                    <a:pt x="430" y="1563"/>
                  </a:cubicBezTo>
                  <a:cubicBezTo>
                    <a:pt x="558" y="1563"/>
                    <a:pt x="695" y="1531"/>
                    <a:pt x="745" y="1409"/>
                  </a:cubicBezTo>
                  <a:lnTo>
                    <a:pt x="64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71" name="Google Shape;1955;p60">
              <a:extLst>
                <a:ext uri="{FF2B5EF4-FFF2-40B4-BE49-F238E27FC236}">
                  <a16:creationId xmlns:a16="http://schemas.microsoft.com/office/drawing/2014/main" id="{1772A935-F4EC-4070-A798-CA77675E9FB9}"/>
                </a:ext>
              </a:extLst>
            </p:cNvPr>
            <p:cNvSpPr/>
            <p:nvPr/>
          </p:nvSpPr>
          <p:spPr>
            <a:xfrm>
              <a:off x="1752425" y="725700"/>
              <a:ext cx="21275" cy="41425"/>
            </a:xfrm>
            <a:custGeom>
              <a:avLst/>
              <a:gdLst/>
              <a:ahLst/>
              <a:cxnLst/>
              <a:rect l="l" t="t" r="r" b="b"/>
              <a:pathLst>
                <a:path w="851" h="1657" extrusionOk="0">
                  <a:moveTo>
                    <a:pt x="622" y="0"/>
                  </a:moveTo>
                  <a:lnTo>
                    <a:pt x="71" y="264"/>
                  </a:lnTo>
                  <a:cubicBezTo>
                    <a:pt x="71" y="264"/>
                    <a:pt x="64" y="387"/>
                    <a:pt x="60" y="560"/>
                  </a:cubicBezTo>
                  <a:cubicBezTo>
                    <a:pt x="58" y="617"/>
                    <a:pt x="53" y="679"/>
                    <a:pt x="53" y="745"/>
                  </a:cubicBezTo>
                  <a:cubicBezTo>
                    <a:pt x="51" y="808"/>
                    <a:pt x="47" y="870"/>
                    <a:pt x="44" y="934"/>
                  </a:cubicBezTo>
                  <a:cubicBezTo>
                    <a:pt x="42" y="980"/>
                    <a:pt x="40" y="1024"/>
                    <a:pt x="38" y="1070"/>
                  </a:cubicBezTo>
                  <a:cubicBezTo>
                    <a:pt x="25" y="1349"/>
                    <a:pt x="11" y="1606"/>
                    <a:pt x="1" y="1656"/>
                  </a:cubicBezTo>
                  <a:cubicBezTo>
                    <a:pt x="64" y="1568"/>
                    <a:pt x="850" y="833"/>
                    <a:pt x="850" y="833"/>
                  </a:cubicBezTo>
                  <a:cubicBezTo>
                    <a:pt x="850" y="833"/>
                    <a:pt x="631" y="24"/>
                    <a:pt x="6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72" name="Google Shape;1956;p60">
              <a:extLst>
                <a:ext uri="{FF2B5EF4-FFF2-40B4-BE49-F238E27FC236}">
                  <a16:creationId xmlns:a16="http://schemas.microsoft.com/office/drawing/2014/main" id="{079A4AF3-E928-4C70-86FC-D5F692BB823B}"/>
                </a:ext>
              </a:extLst>
            </p:cNvPr>
            <p:cNvSpPr/>
            <p:nvPr/>
          </p:nvSpPr>
          <p:spPr>
            <a:xfrm>
              <a:off x="1660025" y="1017775"/>
              <a:ext cx="42800" cy="22425"/>
            </a:xfrm>
            <a:custGeom>
              <a:avLst/>
              <a:gdLst/>
              <a:ahLst/>
              <a:cxnLst/>
              <a:rect l="l" t="t" r="r" b="b"/>
              <a:pathLst>
                <a:path w="1712" h="897" extrusionOk="0">
                  <a:moveTo>
                    <a:pt x="1560" y="1"/>
                  </a:moveTo>
                  <a:lnTo>
                    <a:pt x="1560" y="1"/>
                  </a:lnTo>
                  <a:cubicBezTo>
                    <a:pt x="1386" y="64"/>
                    <a:pt x="1204" y="100"/>
                    <a:pt x="1022" y="104"/>
                  </a:cubicBezTo>
                  <a:lnTo>
                    <a:pt x="984" y="104"/>
                  </a:lnTo>
                  <a:cubicBezTo>
                    <a:pt x="969" y="310"/>
                    <a:pt x="798" y="409"/>
                    <a:pt x="598" y="477"/>
                  </a:cubicBezTo>
                  <a:cubicBezTo>
                    <a:pt x="407" y="541"/>
                    <a:pt x="141" y="561"/>
                    <a:pt x="42" y="763"/>
                  </a:cubicBezTo>
                  <a:cubicBezTo>
                    <a:pt x="25" y="802"/>
                    <a:pt x="9" y="846"/>
                    <a:pt x="0" y="888"/>
                  </a:cubicBezTo>
                  <a:lnTo>
                    <a:pt x="20" y="890"/>
                  </a:lnTo>
                  <a:cubicBezTo>
                    <a:pt x="151" y="894"/>
                    <a:pt x="281" y="896"/>
                    <a:pt x="412" y="896"/>
                  </a:cubicBezTo>
                  <a:cubicBezTo>
                    <a:pt x="767" y="896"/>
                    <a:pt x="1122" y="881"/>
                    <a:pt x="1476" y="851"/>
                  </a:cubicBezTo>
                  <a:cubicBezTo>
                    <a:pt x="1535" y="846"/>
                    <a:pt x="1595" y="837"/>
                    <a:pt x="1652" y="824"/>
                  </a:cubicBezTo>
                  <a:cubicBezTo>
                    <a:pt x="1691" y="675"/>
                    <a:pt x="1711" y="528"/>
                    <a:pt x="1658" y="357"/>
                  </a:cubicBezTo>
                  <a:cubicBezTo>
                    <a:pt x="1623" y="238"/>
                    <a:pt x="1551" y="122"/>
                    <a:pt x="15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73" name="Google Shape;1957;p60">
              <a:extLst>
                <a:ext uri="{FF2B5EF4-FFF2-40B4-BE49-F238E27FC236}">
                  <a16:creationId xmlns:a16="http://schemas.microsoft.com/office/drawing/2014/main" id="{7CBAE477-82AB-44FD-9B6E-C738B8F7BC4E}"/>
                </a:ext>
              </a:extLst>
            </p:cNvPr>
            <p:cNvSpPr/>
            <p:nvPr/>
          </p:nvSpPr>
          <p:spPr>
            <a:xfrm>
              <a:off x="1725250" y="765275"/>
              <a:ext cx="82700" cy="129600"/>
            </a:xfrm>
            <a:custGeom>
              <a:avLst/>
              <a:gdLst/>
              <a:ahLst/>
              <a:cxnLst/>
              <a:rect l="l" t="t" r="r" b="b"/>
              <a:pathLst>
                <a:path w="3308" h="5184" extrusionOk="0">
                  <a:moveTo>
                    <a:pt x="1008" y="1"/>
                  </a:moveTo>
                  <a:cubicBezTo>
                    <a:pt x="1008" y="1"/>
                    <a:pt x="716" y="635"/>
                    <a:pt x="569" y="1305"/>
                  </a:cubicBezTo>
                  <a:cubicBezTo>
                    <a:pt x="424" y="1973"/>
                    <a:pt x="0" y="5184"/>
                    <a:pt x="0" y="5184"/>
                  </a:cubicBezTo>
                  <a:lnTo>
                    <a:pt x="2998" y="5151"/>
                  </a:lnTo>
                  <a:lnTo>
                    <a:pt x="3308" y="1173"/>
                  </a:lnTo>
                  <a:lnTo>
                    <a:pt x="100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74" name="Google Shape;1958;p60">
              <a:extLst>
                <a:ext uri="{FF2B5EF4-FFF2-40B4-BE49-F238E27FC236}">
                  <a16:creationId xmlns:a16="http://schemas.microsoft.com/office/drawing/2014/main" id="{C294F187-35AF-4AA6-80FA-079D02661C43}"/>
                </a:ext>
              </a:extLst>
            </p:cNvPr>
            <p:cNvSpPr/>
            <p:nvPr/>
          </p:nvSpPr>
          <p:spPr>
            <a:xfrm>
              <a:off x="1736175" y="748300"/>
              <a:ext cx="52075" cy="127100"/>
            </a:xfrm>
            <a:custGeom>
              <a:avLst/>
              <a:gdLst/>
              <a:ahLst/>
              <a:cxnLst/>
              <a:rect l="l" t="t" r="r" b="b"/>
              <a:pathLst>
                <a:path w="2083" h="5084" extrusionOk="0">
                  <a:moveTo>
                    <a:pt x="1478" y="1"/>
                  </a:moveTo>
                  <a:cubicBezTo>
                    <a:pt x="798" y="280"/>
                    <a:pt x="514" y="1046"/>
                    <a:pt x="363" y="1773"/>
                  </a:cubicBezTo>
                  <a:cubicBezTo>
                    <a:pt x="152" y="2784"/>
                    <a:pt x="145" y="3827"/>
                    <a:pt x="0" y="4846"/>
                  </a:cubicBezTo>
                  <a:cubicBezTo>
                    <a:pt x="253" y="4953"/>
                    <a:pt x="521" y="5024"/>
                    <a:pt x="795" y="5054"/>
                  </a:cubicBezTo>
                  <a:cubicBezTo>
                    <a:pt x="962" y="5073"/>
                    <a:pt x="1131" y="5084"/>
                    <a:pt x="1300" y="5084"/>
                  </a:cubicBezTo>
                  <a:cubicBezTo>
                    <a:pt x="1329" y="5084"/>
                    <a:pt x="1357" y="5084"/>
                    <a:pt x="1386" y="5083"/>
                  </a:cubicBezTo>
                  <a:lnTo>
                    <a:pt x="1632" y="3572"/>
                  </a:lnTo>
                  <a:lnTo>
                    <a:pt x="1760" y="2790"/>
                  </a:lnTo>
                  <a:lnTo>
                    <a:pt x="2082" y="820"/>
                  </a:lnTo>
                  <a:lnTo>
                    <a:pt x="1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75" name="Google Shape;1959;p60">
              <a:extLst>
                <a:ext uri="{FF2B5EF4-FFF2-40B4-BE49-F238E27FC236}">
                  <a16:creationId xmlns:a16="http://schemas.microsoft.com/office/drawing/2014/main" id="{2D9A7A7B-3C9E-4544-8203-03163D974100}"/>
                </a:ext>
              </a:extLst>
            </p:cNvPr>
            <p:cNvSpPr/>
            <p:nvPr/>
          </p:nvSpPr>
          <p:spPr>
            <a:xfrm>
              <a:off x="1739425" y="855150"/>
              <a:ext cx="32850" cy="7975"/>
            </a:xfrm>
            <a:custGeom>
              <a:avLst/>
              <a:gdLst/>
              <a:ahLst/>
              <a:cxnLst/>
              <a:rect l="l" t="t" r="r" b="b"/>
              <a:pathLst>
                <a:path w="1314" h="319" extrusionOk="0">
                  <a:moveTo>
                    <a:pt x="101" y="1"/>
                  </a:moveTo>
                  <a:cubicBezTo>
                    <a:pt x="34" y="1"/>
                    <a:pt x="1" y="94"/>
                    <a:pt x="64" y="135"/>
                  </a:cubicBezTo>
                  <a:cubicBezTo>
                    <a:pt x="154" y="194"/>
                    <a:pt x="268" y="225"/>
                    <a:pt x="369" y="251"/>
                  </a:cubicBezTo>
                  <a:cubicBezTo>
                    <a:pt x="540" y="296"/>
                    <a:pt x="715" y="319"/>
                    <a:pt x="891" y="319"/>
                  </a:cubicBezTo>
                  <a:cubicBezTo>
                    <a:pt x="921" y="319"/>
                    <a:pt x="950" y="318"/>
                    <a:pt x="980" y="317"/>
                  </a:cubicBezTo>
                  <a:cubicBezTo>
                    <a:pt x="1074" y="313"/>
                    <a:pt x="1206" y="313"/>
                    <a:pt x="1280" y="249"/>
                  </a:cubicBezTo>
                  <a:cubicBezTo>
                    <a:pt x="1313" y="223"/>
                    <a:pt x="1291" y="176"/>
                    <a:pt x="1258" y="163"/>
                  </a:cubicBezTo>
                  <a:lnTo>
                    <a:pt x="1256" y="163"/>
                  </a:lnTo>
                  <a:cubicBezTo>
                    <a:pt x="1237" y="156"/>
                    <a:pt x="1218" y="153"/>
                    <a:pt x="1199" y="153"/>
                  </a:cubicBezTo>
                  <a:cubicBezTo>
                    <a:pt x="1173" y="153"/>
                    <a:pt x="1147" y="158"/>
                    <a:pt x="1120" y="159"/>
                  </a:cubicBezTo>
                  <a:cubicBezTo>
                    <a:pt x="1076" y="161"/>
                    <a:pt x="1026" y="163"/>
                    <a:pt x="977" y="165"/>
                  </a:cubicBezTo>
                  <a:cubicBezTo>
                    <a:pt x="961" y="166"/>
                    <a:pt x="945" y="166"/>
                    <a:pt x="929" y="166"/>
                  </a:cubicBezTo>
                  <a:cubicBezTo>
                    <a:pt x="846" y="166"/>
                    <a:pt x="764" y="161"/>
                    <a:pt x="681" y="150"/>
                  </a:cubicBezTo>
                  <a:cubicBezTo>
                    <a:pt x="586" y="139"/>
                    <a:pt x="492" y="122"/>
                    <a:pt x="400" y="95"/>
                  </a:cubicBezTo>
                  <a:cubicBezTo>
                    <a:pt x="305" y="69"/>
                    <a:pt x="215" y="27"/>
                    <a:pt x="119" y="3"/>
                  </a:cubicBezTo>
                  <a:cubicBezTo>
                    <a:pt x="113" y="2"/>
                    <a:pt x="107" y="1"/>
                    <a:pt x="1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76" name="Google Shape;1960;p60">
              <a:extLst>
                <a:ext uri="{FF2B5EF4-FFF2-40B4-BE49-F238E27FC236}">
                  <a16:creationId xmlns:a16="http://schemas.microsoft.com/office/drawing/2014/main" id="{E8BF0D80-DBCB-45CF-A3F2-CA292464D9A2}"/>
                </a:ext>
              </a:extLst>
            </p:cNvPr>
            <p:cNvSpPr/>
            <p:nvPr/>
          </p:nvSpPr>
          <p:spPr>
            <a:xfrm>
              <a:off x="1744125" y="796850"/>
              <a:ext cx="31050" cy="7850"/>
            </a:xfrm>
            <a:custGeom>
              <a:avLst/>
              <a:gdLst/>
              <a:ahLst/>
              <a:cxnLst/>
              <a:rect l="l" t="t" r="r" b="b"/>
              <a:pathLst>
                <a:path w="1242" h="314" extrusionOk="0">
                  <a:moveTo>
                    <a:pt x="77" y="0"/>
                  </a:moveTo>
                  <a:cubicBezTo>
                    <a:pt x="59" y="0"/>
                    <a:pt x="40" y="8"/>
                    <a:pt x="27" y="22"/>
                  </a:cubicBezTo>
                  <a:cubicBezTo>
                    <a:pt x="10" y="38"/>
                    <a:pt x="1" y="66"/>
                    <a:pt x="10" y="90"/>
                  </a:cubicBezTo>
                  <a:cubicBezTo>
                    <a:pt x="16" y="115"/>
                    <a:pt x="34" y="132"/>
                    <a:pt x="58" y="139"/>
                  </a:cubicBezTo>
                  <a:cubicBezTo>
                    <a:pt x="249" y="194"/>
                    <a:pt x="442" y="238"/>
                    <a:pt x="638" y="268"/>
                  </a:cubicBezTo>
                  <a:cubicBezTo>
                    <a:pt x="775" y="291"/>
                    <a:pt x="918" y="313"/>
                    <a:pt x="1058" y="313"/>
                  </a:cubicBezTo>
                  <a:cubicBezTo>
                    <a:pt x="1109" y="313"/>
                    <a:pt x="1159" y="310"/>
                    <a:pt x="1209" y="303"/>
                  </a:cubicBezTo>
                  <a:cubicBezTo>
                    <a:pt x="1242" y="299"/>
                    <a:pt x="1237" y="249"/>
                    <a:pt x="1209" y="240"/>
                  </a:cubicBezTo>
                  <a:cubicBezTo>
                    <a:pt x="1027" y="191"/>
                    <a:pt x="833" y="180"/>
                    <a:pt x="649" y="143"/>
                  </a:cubicBezTo>
                  <a:cubicBezTo>
                    <a:pt x="462" y="108"/>
                    <a:pt x="278" y="60"/>
                    <a:pt x="95" y="3"/>
                  </a:cubicBezTo>
                  <a:cubicBezTo>
                    <a:pt x="89" y="1"/>
                    <a:pt x="83" y="0"/>
                    <a:pt x="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77" name="Google Shape;1961;p60">
              <a:extLst>
                <a:ext uri="{FF2B5EF4-FFF2-40B4-BE49-F238E27FC236}">
                  <a16:creationId xmlns:a16="http://schemas.microsoft.com/office/drawing/2014/main" id="{60ED5134-C442-43F4-9B24-1FE1691FAC3B}"/>
                </a:ext>
              </a:extLst>
            </p:cNvPr>
            <p:cNvSpPr/>
            <p:nvPr/>
          </p:nvSpPr>
          <p:spPr>
            <a:xfrm>
              <a:off x="1745400" y="800325"/>
              <a:ext cx="11500" cy="57500"/>
            </a:xfrm>
            <a:custGeom>
              <a:avLst/>
              <a:gdLst/>
              <a:ahLst/>
              <a:cxnLst/>
              <a:rect l="l" t="t" r="r" b="b"/>
              <a:pathLst>
                <a:path w="460" h="2300" extrusionOk="0">
                  <a:moveTo>
                    <a:pt x="387" y="1"/>
                  </a:moveTo>
                  <a:cubicBezTo>
                    <a:pt x="367" y="1"/>
                    <a:pt x="348" y="11"/>
                    <a:pt x="341" y="35"/>
                  </a:cubicBezTo>
                  <a:cubicBezTo>
                    <a:pt x="268" y="217"/>
                    <a:pt x="260" y="435"/>
                    <a:pt x="233" y="628"/>
                  </a:cubicBezTo>
                  <a:lnTo>
                    <a:pt x="152" y="1183"/>
                  </a:lnTo>
                  <a:cubicBezTo>
                    <a:pt x="126" y="1368"/>
                    <a:pt x="101" y="1555"/>
                    <a:pt x="75" y="1739"/>
                  </a:cubicBezTo>
                  <a:lnTo>
                    <a:pt x="33" y="2038"/>
                  </a:lnTo>
                  <a:cubicBezTo>
                    <a:pt x="22" y="2121"/>
                    <a:pt x="0" y="2189"/>
                    <a:pt x="40" y="2266"/>
                  </a:cubicBezTo>
                  <a:cubicBezTo>
                    <a:pt x="53" y="2288"/>
                    <a:pt x="75" y="2299"/>
                    <a:pt x="98" y="2299"/>
                  </a:cubicBezTo>
                  <a:cubicBezTo>
                    <a:pt x="114" y="2299"/>
                    <a:pt x="130" y="2293"/>
                    <a:pt x="143" y="2282"/>
                  </a:cubicBezTo>
                  <a:cubicBezTo>
                    <a:pt x="202" y="2216"/>
                    <a:pt x="198" y="2148"/>
                    <a:pt x="209" y="2062"/>
                  </a:cubicBezTo>
                  <a:cubicBezTo>
                    <a:pt x="222" y="1961"/>
                    <a:pt x="235" y="1860"/>
                    <a:pt x="249" y="1761"/>
                  </a:cubicBezTo>
                  <a:cubicBezTo>
                    <a:pt x="273" y="1577"/>
                    <a:pt x="295" y="1390"/>
                    <a:pt x="319" y="1205"/>
                  </a:cubicBezTo>
                  <a:cubicBezTo>
                    <a:pt x="341" y="1019"/>
                    <a:pt x="363" y="834"/>
                    <a:pt x="387" y="648"/>
                  </a:cubicBezTo>
                  <a:cubicBezTo>
                    <a:pt x="409" y="457"/>
                    <a:pt x="459" y="241"/>
                    <a:pt x="437" y="48"/>
                  </a:cubicBezTo>
                  <a:cubicBezTo>
                    <a:pt x="436" y="18"/>
                    <a:pt x="411" y="1"/>
                    <a:pt x="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78" name="Google Shape;1962;p60">
              <a:extLst>
                <a:ext uri="{FF2B5EF4-FFF2-40B4-BE49-F238E27FC236}">
                  <a16:creationId xmlns:a16="http://schemas.microsoft.com/office/drawing/2014/main" id="{799B71BC-420D-49F0-B0A0-786DF7821406}"/>
                </a:ext>
              </a:extLst>
            </p:cNvPr>
            <p:cNvSpPr/>
            <p:nvPr/>
          </p:nvSpPr>
          <p:spPr>
            <a:xfrm>
              <a:off x="1772575" y="919550"/>
              <a:ext cx="18475" cy="19675"/>
            </a:xfrm>
            <a:custGeom>
              <a:avLst/>
              <a:gdLst/>
              <a:ahLst/>
              <a:cxnLst/>
              <a:rect l="l" t="t" r="r" b="b"/>
              <a:pathLst>
                <a:path w="739" h="787" extrusionOk="0">
                  <a:moveTo>
                    <a:pt x="69" y="1"/>
                  </a:moveTo>
                  <a:lnTo>
                    <a:pt x="22" y="405"/>
                  </a:lnTo>
                  <a:lnTo>
                    <a:pt x="22" y="433"/>
                  </a:lnTo>
                  <a:cubicBezTo>
                    <a:pt x="1" y="565"/>
                    <a:pt x="18" y="752"/>
                    <a:pt x="150" y="769"/>
                  </a:cubicBezTo>
                  <a:cubicBezTo>
                    <a:pt x="199" y="776"/>
                    <a:pt x="331" y="787"/>
                    <a:pt x="449" y="787"/>
                  </a:cubicBezTo>
                  <a:cubicBezTo>
                    <a:pt x="538" y="787"/>
                    <a:pt x="619" y="781"/>
                    <a:pt x="648" y="761"/>
                  </a:cubicBezTo>
                  <a:cubicBezTo>
                    <a:pt x="716" y="715"/>
                    <a:pt x="738" y="622"/>
                    <a:pt x="738" y="541"/>
                  </a:cubicBezTo>
                  <a:cubicBezTo>
                    <a:pt x="738" y="458"/>
                    <a:pt x="719" y="376"/>
                    <a:pt x="730" y="293"/>
                  </a:cubicBezTo>
                  <a:lnTo>
                    <a:pt x="730" y="293"/>
                  </a:lnTo>
                  <a:lnTo>
                    <a:pt x="712" y="297"/>
                  </a:lnTo>
                  <a:lnTo>
                    <a:pt x="690" y="18"/>
                  </a:lnTo>
                  <a:lnTo>
                    <a:pt x="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79" name="Google Shape;1963;p60">
              <a:extLst>
                <a:ext uri="{FF2B5EF4-FFF2-40B4-BE49-F238E27FC236}">
                  <a16:creationId xmlns:a16="http://schemas.microsoft.com/office/drawing/2014/main" id="{186291B1-87C9-4C36-93EC-9A6DE2EB9FAD}"/>
                </a:ext>
              </a:extLst>
            </p:cNvPr>
            <p:cNvSpPr/>
            <p:nvPr/>
          </p:nvSpPr>
          <p:spPr>
            <a:xfrm>
              <a:off x="1637025" y="872750"/>
              <a:ext cx="145950" cy="134800"/>
            </a:xfrm>
            <a:custGeom>
              <a:avLst/>
              <a:gdLst/>
              <a:ahLst/>
              <a:cxnLst/>
              <a:rect l="l" t="t" r="r" b="b"/>
              <a:pathLst>
                <a:path w="5838" h="5392" extrusionOk="0">
                  <a:moveTo>
                    <a:pt x="2844" y="0"/>
                  </a:moveTo>
                  <a:cubicBezTo>
                    <a:pt x="2352" y="0"/>
                    <a:pt x="1867" y="16"/>
                    <a:pt x="1463" y="54"/>
                  </a:cubicBezTo>
                  <a:cubicBezTo>
                    <a:pt x="1413" y="59"/>
                    <a:pt x="1362" y="61"/>
                    <a:pt x="1311" y="61"/>
                  </a:cubicBezTo>
                  <a:cubicBezTo>
                    <a:pt x="1156" y="61"/>
                    <a:pt x="997" y="44"/>
                    <a:pt x="845" y="44"/>
                  </a:cubicBezTo>
                  <a:cubicBezTo>
                    <a:pt x="637" y="44"/>
                    <a:pt x="441" y="76"/>
                    <a:pt x="286" y="223"/>
                  </a:cubicBezTo>
                  <a:cubicBezTo>
                    <a:pt x="92" y="406"/>
                    <a:pt x="7" y="693"/>
                    <a:pt x="2" y="970"/>
                  </a:cubicBezTo>
                  <a:cubicBezTo>
                    <a:pt x="0" y="1247"/>
                    <a:pt x="73" y="1519"/>
                    <a:pt x="147" y="1785"/>
                  </a:cubicBezTo>
                  <a:cubicBezTo>
                    <a:pt x="497" y="2997"/>
                    <a:pt x="975" y="4170"/>
                    <a:pt x="1575" y="5281"/>
                  </a:cubicBezTo>
                  <a:cubicBezTo>
                    <a:pt x="1590" y="5319"/>
                    <a:pt x="1617" y="5352"/>
                    <a:pt x="1652" y="5378"/>
                  </a:cubicBezTo>
                  <a:cubicBezTo>
                    <a:pt x="1672" y="5388"/>
                    <a:pt x="1693" y="5391"/>
                    <a:pt x="1714" y="5391"/>
                  </a:cubicBezTo>
                  <a:cubicBezTo>
                    <a:pt x="1741" y="5391"/>
                    <a:pt x="1768" y="5386"/>
                    <a:pt x="1794" y="5380"/>
                  </a:cubicBezTo>
                  <a:cubicBezTo>
                    <a:pt x="1981" y="5336"/>
                    <a:pt x="2570" y="5248"/>
                    <a:pt x="2570" y="5248"/>
                  </a:cubicBezTo>
                  <a:cubicBezTo>
                    <a:pt x="2571" y="5250"/>
                    <a:pt x="2573" y="5250"/>
                    <a:pt x="2574" y="5250"/>
                  </a:cubicBezTo>
                  <a:cubicBezTo>
                    <a:pt x="2659" y="5250"/>
                    <a:pt x="1740" y="1890"/>
                    <a:pt x="1740" y="1890"/>
                  </a:cubicBezTo>
                  <a:lnTo>
                    <a:pt x="1740" y="1890"/>
                  </a:lnTo>
                  <a:cubicBezTo>
                    <a:pt x="1740" y="1890"/>
                    <a:pt x="2708" y="1901"/>
                    <a:pt x="3664" y="1901"/>
                  </a:cubicBezTo>
                  <a:cubicBezTo>
                    <a:pt x="4094" y="1901"/>
                    <a:pt x="4522" y="1899"/>
                    <a:pt x="4858" y="1893"/>
                  </a:cubicBezTo>
                  <a:cubicBezTo>
                    <a:pt x="5073" y="1890"/>
                    <a:pt x="5302" y="1877"/>
                    <a:pt x="5480" y="1748"/>
                  </a:cubicBezTo>
                  <a:cubicBezTo>
                    <a:pt x="5838" y="1488"/>
                    <a:pt x="5824" y="928"/>
                    <a:pt x="5774" y="467"/>
                  </a:cubicBezTo>
                  <a:lnTo>
                    <a:pt x="5609" y="232"/>
                  </a:lnTo>
                  <a:cubicBezTo>
                    <a:pt x="5654" y="124"/>
                    <a:pt x="4217" y="0"/>
                    <a:pt x="284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80" name="Google Shape;1964;p60">
              <a:extLst>
                <a:ext uri="{FF2B5EF4-FFF2-40B4-BE49-F238E27FC236}">
                  <a16:creationId xmlns:a16="http://schemas.microsoft.com/office/drawing/2014/main" id="{92E7939E-ACD8-469E-93BF-E3F880B23158}"/>
                </a:ext>
              </a:extLst>
            </p:cNvPr>
            <p:cNvSpPr/>
            <p:nvPr/>
          </p:nvSpPr>
          <p:spPr>
            <a:xfrm>
              <a:off x="1756050" y="794050"/>
              <a:ext cx="20950" cy="81350"/>
            </a:xfrm>
            <a:custGeom>
              <a:avLst/>
              <a:gdLst/>
              <a:ahLst/>
              <a:cxnLst/>
              <a:rect l="l" t="t" r="r" b="b"/>
              <a:pathLst>
                <a:path w="838" h="3254" extrusionOk="0">
                  <a:moveTo>
                    <a:pt x="784" y="0"/>
                  </a:moveTo>
                  <a:lnTo>
                    <a:pt x="582" y="25"/>
                  </a:lnTo>
                  <a:cubicBezTo>
                    <a:pt x="525" y="1112"/>
                    <a:pt x="330" y="2188"/>
                    <a:pt x="0" y="3224"/>
                  </a:cubicBezTo>
                  <a:cubicBezTo>
                    <a:pt x="167" y="3243"/>
                    <a:pt x="336" y="3254"/>
                    <a:pt x="505" y="3254"/>
                  </a:cubicBezTo>
                  <a:cubicBezTo>
                    <a:pt x="534" y="3254"/>
                    <a:pt x="562" y="3254"/>
                    <a:pt x="591" y="3253"/>
                  </a:cubicBezTo>
                  <a:lnTo>
                    <a:pt x="837" y="1742"/>
                  </a:lnTo>
                  <a:cubicBezTo>
                    <a:pt x="828" y="1162"/>
                    <a:pt x="811" y="580"/>
                    <a:pt x="7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81" name="Google Shape;1965;p60">
              <a:extLst>
                <a:ext uri="{FF2B5EF4-FFF2-40B4-BE49-F238E27FC236}">
                  <a16:creationId xmlns:a16="http://schemas.microsoft.com/office/drawing/2014/main" id="{428B89F6-477E-4748-80E8-2C5290FC1A8D}"/>
                </a:ext>
              </a:extLst>
            </p:cNvPr>
            <p:cNvSpPr/>
            <p:nvPr/>
          </p:nvSpPr>
          <p:spPr>
            <a:xfrm>
              <a:off x="1765550" y="746550"/>
              <a:ext cx="50150" cy="180450"/>
            </a:xfrm>
            <a:custGeom>
              <a:avLst/>
              <a:gdLst/>
              <a:ahLst/>
              <a:cxnLst/>
              <a:rect l="l" t="t" r="r" b="b"/>
              <a:pathLst>
                <a:path w="2006" h="7218" extrusionOk="0">
                  <a:moveTo>
                    <a:pt x="598" y="1"/>
                  </a:moveTo>
                  <a:lnTo>
                    <a:pt x="499" y="49"/>
                  </a:lnTo>
                  <a:cubicBezTo>
                    <a:pt x="484" y="47"/>
                    <a:pt x="470" y="46"/>
                    <a:pt x="456" y="46"/>
                  </a:cubicBezTo>
                  <a:cubicBezTo>
                    <a:pt x="197" y="46"/>
                    <a:pt x="50" y="378"/>
                    <a:pt x="0" y="646"/>
                  </a:cubicBezTo>
                  <a:cubicBezTo>
                    <a:pt x="211" y="2491"/>
                    <a:pt x="163" y="5214"/>
                    <a:pt x="90" y="7167"/>
                  </a:cubicBezTo>
                  <a:lnTo>
                    <a:pt x="1224" y="7217"/>
                  </a:lnTo>
                  <a:cubicBezTo>
                    <a:pt x="1391" y="6622"/>
                    <a:pt x="1560" y="6029"/>
                    <a:pt x="1729" y="5434"/>
                  </a:cubicBezTo>
                  <a:cubicBezTo>
                    <a:pt x="2005" y="4452"/>
                    <a:pt x="1964" y="3444"/>
                    <a:pt x="1872" y="2427"/>
                  </a:cubicBezTo>
                  <a:cubicBezTo>
                    <a:pt x="1779" y="1413"/>
                    <a:pt x="1546" y="374"/>
                    <a:pt x="59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82" name="Google Shape;1966;p60">
              <a:extLst>
                <a:ext uri="{FF2B5EF4-FFF2-40B4-BE49-F238E27FC236}">
                  <a16:creationId xmlns:a16="http://schemas.microsoft.com/office/drawing/2014/main" id="{FDC5B4A8-6548-49AE-8251-193574BF9F00}"/>
                </a:ext>
              </a:extLst>
            </p:cNvPr>
            <p:cNvSpPr/>
            <p:nvPr/>
          </p:nvSpPr>
          <p:spPr>
            <a:xfrm>
              <a:off x="1753475" y="731675"/>
              <a:ext cx="11875" cy="17375"/>
            </a:xfrm>
            <a:custGeom>
              <a:avLst/>
              <a:gdLst/>
              <a:ahLst/>
              <a:cxnLst/>
              <a:rect l="l" t="t" r="r" b="b"/>
              <a:pathLst>
                <a:path w="475" h="695" extrusionOk="0">
                  <a:moveTo>
                    <a:pt x="475" y="1"/>
                  </a:moveTo>
                  <a:cubicBezTo>
                    <a:pt x="468" y="1"/>
                    <a:pt x="314" y="231"/>
                    <a:pt x="16" y="321"/>
                  </a:cubicBezTo>
                  <a:cubicBezTo>
                    <a:pt x="13" y="378"/>
                    <a:pt x="11" y="440"/>
                    <a:pt x="9" y="506"/>
                  </a:cubicBezTo>
                  <a:cubicBezTo>
                    <a:pt x="7" y="569"/>
                    <a:pt x="5" y="631"/>
                    <a:pt x="0" y="695"/>
                  </a:cubicBezTo>
                  <a:cubicBezTo>
                    <a:pt x="229" y="521"/>
                    <a:pt x="396" y="277"/>
                    <a:pt x="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83" name="Google Shape;1967;p60">
              <a:extLst>
                <a:ext uri="{FF2B5EF4-FFF2-40B4-BE49-F238E27FC236}">
                  <a16:creationId xmlns:a16="http://schemas.microsoft.com/office/drawing/2014/main" id="{BEA03619-0C80-4407-BFA1-FBD53209DC59}"/>
                </a:ext>
              </a:extLst>
            </p:cNvPr>
            <p:cNvSpPr/>
            <p:nvPr/>
          </p:nvSpPr>
          <p:spPr>
            <a:xfrm>
              <a:off x="1730900" y="674625"/>
              <a:ext cx="61025" cy="64625"/>
            </a:xfrm>
            <a:custGeom>
              <a:avLst/>
              <a:gdLst/>
              <a:ahLst/>
              <a:cxnLst/>
              <a:rect l="l" t="t" r="r" b="b"/>
              <a:pathLst>
                <a:path w="2441" h="2585" extrusionOk="0">
                  <a:moveTo>
                    <a:pt x="1412" y="1"/>
                  </a:moveTo>
                  <a:cubicBezTo>
                    <a:pt x="890" y="1"/>
                    <a:pt x="348" y="305"/>
                    <a:pt x="306" y="816"/>
                  </a:cubicBezTo>
                  <a:cubicBezTo>
                    <a:pt x="218" y="1441"/>
                    <a:pt x="1" y="2406"/>
                    <a:pt x="910" y="2579"/>
                  </a:cubicBezTo>
                  <a:cubicBezTo>
                    <a:pt x="953" y="2583"/>
                    <a:pt x="995" y="2584"/>
                    <a:pt x="1035" y="2584"/>
                  </a:cubicBezTo>
                  <a:cubicBezTo>
                    <a:pt x="1388" y="2584"/>
                    <a:pt x="1641" y="2446"/>
                    <a:pt x="1968" y="2144"/>
                  </a:cubicBezTo>
                  <a:cubicBezTo>
                    <a:pt x="2249" y="1817"/>
                    <a:pt x="2441" y="1395"/>
                    <a:pt x="2414" y="965"/>
                  </a:cubicBezTo>
                  <a:cubicBezTo>
                    <a:pt x="2410" y="903"/>
                    <a:pt x="2399" y="844"/>
                    <a:pt x="2386" y="785"/>
                  </a:cubicBezTo>
                  <a:cubicBezTo>
                    <a:pt x="2319" y="239"/>
                    <a:pt x="1873" y="1"/>
                    <a:pt x="14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84" name="Google Shape;1968;p60">
              <a:extLst>
                <a:ext uri="{FF2B5EF4-FFF2-40B4-BE49-F238E27FC236}">
                  <a16:creationId xmlns:a16="http://schemas.microsoft.com/office/drawing/2014/main" id="{BE7E7A27-5F24-4FDF-9F15-84DCC976C559}"/>
                </a:ext>
              </a:extLst>
            </p:cNvPr>
            <p:cNvSpPr/>
            <p:nvPr/>
          </p:nvSpPr>
          <p:spPr>
            <a:xfrm>
              <a:off x="1741450" y="705925"/>
              <a:ext cx="10300" cy="17850"/>
            </a:xfrm>
            <a:custGeom>
              <a:avLst/>
              <a:gdLst/>
              <a:ahLst/>
              <a:cxnLst/>
              <a:rect l="l" t="t" r="r" b="b"/>
              <a:pathLst>
                <a:path w="412" h="714" extrusionOk="0">
                  <a:moveTo>
                    <a:pt x="242" y="0"/>
                  </a:moveTo>
                  <a:cubicBezTo>
                    <a:pt x="233" y="0"/>
                    <a:pt x="224" y="5"/>
                    <a:pt x="218" y="14"/>
                  </a:cubicBezTo>
                  <a:cubicBezTo>
                    <a:pt x="196" y="51"/>
                    <a:pt x="196" y="102"/>
                    <a:pt x="185" y="143"/>
                  </a:cubicBezTo>
                  <a:cubicBezTo>
                    <a:pt x="176" y="189"/>
                    <a:pt x="163" y="236"/>
                    <a:pt x="147" y="279"/>
                  </a:cubicBezTo>
                  <a:cubicBezTo>
                    <a:pt x="123" y="350"/>
                    <a:pt x="95" y="433"/>
                    <a:pt x="29" y="475"/>
                  </a:cubicBezTo>
                  <a:cubicBezTo>
                    <a:pt x="0" y="492"/>
                    <a:pt x="0" y="534"/>
                    <a:pt x="29" y="552"/>
                  </a:cubicBezTo>
                  <a:cubicBezTo>
                    <a:pt x="117" y="615"/>
                    <a:pt x="218" y="681"/>
                    <a:pt x="323" y="712"/>
                  </a:cubicBezTo>
                  <a:cubicBezTo>
                    <a:pt x="327" y="713"/>
                    <a:pt x="331" y="714"/>
                    <a:pt x="335" y="714"/>
                  </a:cubicBezTo>
                  <a:cubicBezTo>
                    <a:pt x="381" y="714"/>
                    <a:pt x="411" y="642"/>
                    <a:pt x="363" y="620"/>
                  </a:cubicBezTo>
                  <a:cubicBezTo>
                    <a:pt x="310" y="594"/>
                    <a:pt x="262" y="578"/>
                    <a:pt x="213" y="556"/>
                  </a:cubicBezTo>
                  <a:cubicBezTo>
                    <a:pt x="181" y="541"/>
                    <a:pt x="151" y="525"/>
                    <a:pt x="122" y="507"/>
                  </a:cubicBezTo>
                  <a:lnTo>
                    <a:pt x="122" y="507"/>
                  </a:lnTo>
                  <a:cubicBezTo>
                    <a:pt x="166" y="457"/>
                    <a:pt x="192" y="393"/>
                    <a:pt x="216" y="328"/>
                  </a:cubicBezTo>
                  <a:cubicBezTo>
                    <a:pt x="233" y="277"/>
                    <a:pt x="246" y="227"/>
                    <a:pt x="259" y="176"/>
                  </a:cubicBezTo>
                  <a:cubicBezTo>
                    <a:pt x="270" y="128"/>
                    <a:pt x="286" y="66"/>
                    <a:pt x="268" y="20"/>
                  </a:cubicBezTo>
                  <a:cubicBezTo>
                    <a:pt x="265" y="7"/>
                    <a:pt x="254" y="0"/>
                    <a:pt x="24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85" name="Google Shape;1969;p60">
              <a:extLst>
                <a:ext uri="{FF2B5EF4-FFF2-40B4-BE49-F238E27FC236}">
                  <a16:creationId xmlns:a16="http://schemas.microsoft.com/office/drawing/2014/main" id="{06961C1E-655C-4CF1-81E8-3C16B77DC290}"/>
                </a:ext>
              </a:extLst>
            </p:cNvPr>
            <p:cNvSpPr/>
            <p:nvPr/>
          </p:nvSpPr>
          <p:spPr>
            <a:xfrm>
              <a:off x="1768300" y="906200"/>
              <a:ext cx="31700" cy="6175"/>
            </a:xfrm>
            <a:custGeom>
              <a:avLst/>
              <a:gdLst/>
              <a:ahLst/>
              <a:cxnLst/>
              <a:rect l="l" t="t" r="r" b="b"/>
              <a:pathLst>
                <a:path w="1268" h="247" extrusionOk="0">
                  <a:moveTo>
                    <a:pt x="85" y="1"/>
                  </a:moveTo>
                  <a:cubicBezTo>
                    <a:pt x="51" y="1"/>
                    <a:pt x="20" y="23"/>
                    <a:pt x="11" y="56"/>
                  </a:cubicBezTo>
                  <a:cubicBezTo>
                    <a:pt x="0" y="96"/>
                    <a:pt x="24" y="137"/>
                    <a:pt x="64" y="150"/>
                  </a:cubicBezTo>
                  <a:cubicBezTo>
                    <a:pt x="253" y="181"/>
                    <a:pt x="444" y="208"/>
                    <a:pt x="635" y="223"/>
                  </a:cubicBezTo>
                  <a:cubicBezTo>
                    <a:pt x="729" y="230"/>
                    <a:pt x="826" y="236"/>
                    <a:pt x="923" y="241"/>
                  </a:cubicBezTo>
                  <a:cubicBezTo>
                    <a:pt x="972" y="243"/>
                    <a:pt x="1022" y="246"/>
                    <a:pt x="1071" y="246"/>
                  </a:cubicBezTo>
                  <a:cubicBezTo>
                    <a:pt x="1117" y="246"/>
                    <a:pt x="1162" y="243"/>
                    <a:pt x="1206" y="234"/>
                  </a:cubicBezTo>
                  <a:cubicBezTo>
                    <a:pt x="1267" y="223"/>
                    <a:pt x="1265" y="124"/>
                    <a:pt x="1206" y="111"/>
                  </a:cubicBezTo>
                  <a:cubicBezTo>
                    <a:pt x="1118" y="91"/>
                    <a:pt x="1024" y="96"/>
                    <a:pt x="934" y="89"/>
                  </a:cubicBezTo>
                  <a:cubicBezTo>
                    <a:pt x="844" y="85"/>
                    <a:pt x="749" y="78"/>
                    <a:pt x="657" y="69"/>
                  </a:cubicBezTo>
                  <a:cubicBezTo>
                    <a:pt x="472" y="52"/>
                    <a:pt x="288" y="32"/>
                    <a:pt x="106" y="3"/>
                  </a:cubicBezTo>
                  <a:cubicBezTo>
                    <a:pt x="99" y="2"/>
                    <a:pt x="92" y="1"/>
                    <a:pt x="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86" name="Google Shape;1970;p60">
              <a:extLst>
                <a:ext uri="{FF2B5EF4-FFF2-40B4-BE49-F238E27FC236}">
                  <a16:creationId xmlns:a16="http://schemas.microsoft.com/office/drawing/2014/main" id="{D97D4F7D-61B7-4AF4-924F-8F720616F1BA}"/>
                </a:ext>
              </a:extLst>
            </p:cNvPr>
            <p:cNvSpPr/>
            <p:nvPr/>
          </p:nvSpPr>
          <p:spPr>
            <a:xfrm>
              <a:off x="1789575" y="773850"/>
              <a:ext cx="13925" cy="136600"/>
            </a:xfrm>
            <a:custGeom>
              <a:avLst/>
              <a:gdLst/>
              <a:ahLst/>
              <a:cxnLst/>
              <a:rect l="l" t="t" r="r" b="b"/>
              <a:pathLst>
                <a:path w="557" h="5464" extrusionOk="0">
                  <a:moveTo>
                    <a:pt x="300" y="0"/>
                  </a:moveTo>
                  <a:cubicBezTo>
                    <a:pt x="280" y="0"/>
                    <a:pt x="260" y="22"/>
                    <a:pt x="269" y="46"/>
                  </a:cubicBezTo>
                  <a:lnTo>
                    <a:pt x="271" y="46"/>
                  </a:lnTo>
                  <a:cubicBezTo>
                    <a:pt x="449" y="448"/>
                    <a:pt x="436" y="927"/>
                    <a:pt x="445" y="1360"/>
                  </a:cubicBezTo>
                  <a:cubicBezTo>
                    <a:pt x="449" y="1812"/>
                    <a:pt x="432" y="2264"/>
                    <a:pt x="390" y="2717"/>
                  </a:cubicBezTo>
                  <a:cubicBezTo>
                    <a:pt x="348" y="3182"/>
                    <a:pt x="289" y="3644"/>
                    <a:pt x="219" y="4107"/>
                  </a:cubicBezTo>
                  <a:cubicBezTo>
                    <a:pt x="186" y="4331"/>
                    <a:pt x="148" y="4555"/>
                    <a:pt x="109" y="4779"/>
                  </a:cubicBezTo>
                  <a:cubicBezTo>
                    <a:pt x="72" y="4988"/>
                    <a:pt x="12" y="5203"/>
                    <a:pt x="1" y="5414"/>
                  </a:cubicBezTo>
                  <a:cubicBezTo>
                    <a:pt x="0" y="5446"/>
                    <a:pt x="26" y="5464"/>
                    <a:pt x="52" y="5464"/>
                  </a:cubicBezTo>
                  <a:cubicBezTo>
                    <a:pt x="74" y="5464"/>
                    <a:pt x="95" y="5452"/>
                    <a:pt x="102" y="5427"/>
                  </a:cubicBezTo>
                  <a:cubicBezTo>
                    <a:pt x="175" y="5199"/>
                    <a:pt x="195" y="4942"/>
                    <a:pt x="232" y="4707"/>
                  </a:cubicBezTo>
                  <a:cubicBezTo>
                    <a:pt x="269" y="4480"/>
                    <a:pt x="307" y="4256"/>
                    <a:pt x="340" y="4032"/>
                  </a:cubicBezTo>
                  <a:cubicBezTo>
                    <a:pt x="410" y="3569"/>
                    <a:pt x="469" y="3106"/>
                    <a:pt x="506" y="2638"/>
                  </a:cubicBezTo>
                  <a:cubicBezTo>
                    <a:pt x="544" y="2170"/>
                    <a:pt x="557" y="1700"/>
                    <a:pt x="546" y="1230"/>
                  </a:cubicBezTo>
                  <a:cubicBezTo>
                    <a:pt x="539" y="1002"/>
                    <a:pt x="526" y="773"/>
                    <a:pt x="498" y="545"/>
                  </a:cubicBezTo>
                  <a:cubicBezTo>
                    <a:pt x="476" y="358"/>
                    <a:pt x="436" y="172"/>
                    <a:pt x="324" y="13"/>
                  </a:cubicBezTo>
                  <a:cubicBezTo>
                    <a:pt x="318" y="4"/>
                    <a:pt x="309" y="0"/>
                    <a:pt x="3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87" name="Google Shape;1971;p60">
              <a:extLst>
                <a:ext uri="{FF2B5EF4-FFF2-40B4-BE49-F238E27FC236}">
                  <a16:creationId xmlns:a16="http://schemas.microsoft.com/office/drawing/2014/main" id="{978C30E6-11ED-40C1-801B-56131B91EEF5}"/>
                </a:ext>
              </a:extLst>
            </p:cNvPr>
            <p:cNvSpPr/>
            <p:nvPr/>
          </p:nvSpPr>
          <p:spPr>
            <a:xfrm>
              <a:off x="1786525" y="915375"/>
              <a:ext cx="6950" cy="7000"/>
            </a:xfrm>
            <a:custGeom>
              <a:avLst/>
              <a:gdLst/>
              <a:ahLst/>
              <a:cxnLst/>
              <a:rect l="l" t="t" r="r" b="b"/>
              <a:pathLst>
                <a:path w="278" h="280" extrusionOk="0">
                  <a:moveTo>
                    <a:pt x="139" y="1"/>
                  </a:moveTo>
                  <a:cubicBezTo>
                    <a:pt x="64" y="3"/>
                    <a:pt x="3" y="65"/>
                    <a:pt x="0" y="139"/>
                  </a:cubicBezTo>
                  <a:lnTo>
                    <a:pt x="5" y="177"/>
                  </a:lnTo>
                  <a:cubicBezTo>
                    <a:pt x="11" y="199"/>
                    <a:pt x="24" y="221"/>
                    <a:pt x="40" y="238"/>
                  </a:cubicBezTo>
                  <a:lnTo>
                    <a:pt x="68" y="258"/>
                  </a:lnTo>
                  <a:cubicBezTo>
                    <a:pt x="88" y="271"/>
                    <a:pt x="112" y="278"/>
                    <a:pt x="139" y="278"/>
                  </a:cubicBezTo>
                  <a:lnTo>
                    <a:pt x="139" y="280"/>
                  </a:lnTo>
                  <a:cubicBezTo>
                    <a:pt x="158" y="280"/>
                    <a:pt x="176" y="275"/>
                    <a:pt x="194" y="267"/>
                  </a:cubicBezTo>
                  <a:cubicBezTo>
                    <a:pt x="209" y="262"/>
                    <a:pt x="224" y="253"/>
                    <a:pt x="238" y="240"/>
                  </a:cubicBezTo>
                  <a:cubicBezTo>
                    <a:pt x="251" y="227"/>
                    <a:pt x="259" y="212"/>
                    <a:pt x="264" y="196"/>
                  </a:cubicBezTo>
                  <a:cubicBezTo>
                    <a:pt x="273" y="179"/>
                    <a:pt x="277" y="159"/>
                    <a:pt x="277" y="141"/>
                  </a:cubicBezTo>
                  <a:lnTo>
                    <a:pt x="273" y="104"/>
                  </a:lnTo>
                  <a:cubicBezTo>
                    <a:pt x="266" y="80"/>
                    <a:pt x="253" y="60"/>
                    <a:pt x="235" y="43"/>
                  </a:cubicBezTo>
                  <a:lnTo>
                    <a:pt x="209" y="21"/>
                  </a:lnTo>
                  <a:cubicBezTo>
                    <a:pt x="187" y="7"/>
                    <a:pt x="163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88" name="Google Shape;1972;p60">
              <a:extLst>
                <a:ext uri="{FF2B5EF4-FFF2-40B4-BE49-F238E27FC236}">
                  <a16:creationId xmlns:a16="http://schemas.microsoft.com/office/drawing/2014/main" id="{36D758C6-A6F1-44DA-BF71-CD024CE58AEF}"/>
                </a:ext>
              </a:extLst>
            </p:cNvPr>
            <p:cNvSpPr/>
            <p:nvPr/>
          </p:nvSpPr>
          <p:spPr>
            <a:xfrm>
              <a:off x="1756050" y="709525"/>
              <a:ext cx="4025" cy="4000"/>
            </a:xfrm>
            <a:custGeom>
              <a:avLst/>
              <a:gdLst/>
              <a:ahLst/>
              <a:cxnLst/>
              <a:rect l="l" t="t" r="r" b="b"/>
              <a:pathLst>
                <a:path w="161" h="160" extrusionOk="0">
                  <a:moveTo>
                    <a:pt x="73" y="1"/>
                  </a:moveTo>
                  <a:cubicBezTo>
                    <a:pt x="65" y="1"/>
                    <a:pt x="57" y="3"/>
                    <a:pt x="49" y="8"/>
                  </a:cubicBezTo>
                  <a:cubicBezTo>
                    <a:pt x="40" y="10"/>
                    <a:pt x="31" y="17"/>
                    <a:pt x="25" y="23"/>
                  </a:cubicBezTo>
                  <a:cubicBezTo>
                    <a:pt x="16" y="30"/>
                    <a:pt x="11" y="39"/>
                    <a:pt x="7" y="50"/>
                  </a:cubicBezTo>
                  <a:cubicBezTo>
                    <a:pt x="3" y="59"/>
                    <a:pt x="0" y="70"/>
                    <a:pt x="0" y="81"/>
                  </a:cubicBezTo>
                  <a:lnTo>
                    <a:pt x="3" y="100"/>
                  </a:lnTo>
                  <a:cubicBezTo>
                    <a:pt x="7" y="114"/>
                    <a:pt x="14" y="127"/>
                    <a:pt x="25" y="135"/>
                  </a:cubicBezTo>
                  <a:lnTo>
                    <a:pt x="40" y="149"/>
                  </a:lnTo>
                  <a:cubicBezTo>
                    <a:pt x="53" y="155"/>
                    <a:pt x="66" y="160"/>
                    <a:pt x="80" y="160"/>
                  </a:cubicBezTo>
                  <a:cubicBezTo>
                    <a:pt x="91" y="160"/>
                    <a:pt x="101" y="157"/>
                    <a:pt x="110" y="153"/>
                  </a:cubicBezTo>
                  <a:cubicBezTo>
                    <a:pt x="121" y="149"/>
                    <a:pt x="130" y="144"/>
                    <a:pt x="137" y="135"/>
                  </a:cubicBezTo>
                  <a:cubicBezTo>
                    <a:pt x="143" y="129"/>
                    <a:pt x="150" y="120"/>
                    <a:pt x="152" y="111"/>
                  </a:cubicBezTo>
                  <a:cubicBezTo>
                    <a:pt x="159" y="100"/>
                    <a:pt x="161" y="89"/>
                    <a:pt x="159" y="81"/>
                  </a:cubicBezTo>
                  <a:lnTo>
                    <a:pt x="156" y="59"/>
                  </a:lnTo>
                  <a:cubicBezTo>
                    <a:pt x="154" y="45"/>
                    <a:pt x="145" y="32"/>
                    <a:pt x="137" y="23"/>
                  </a:cubicBezTo>
                  <a:lnTo>
                    <a:pt x="121" y="10"/>
                  </a:lnTo>
                  <a:cubicBezTo>
                    <a:pt x="110" y="5"/>
                    <a:pt x="100" y="1"/>
                    <a:pt x="87" y="1"/>
                  </a:cubicBezTo>
                  <a:cubicBezTo>
                    <a:pt x="85" y="1"/>
                    <a:pt x="82" y="1"/>
                    <a:pt x="80" y="1"/>
                  </a:cubicBezTo>
                  <a:cubicBezTo>
                    <a:pt x="77" y="1"/>
                    <a:pt x="75" y="1"/>
                    <a:pt x="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89" name="Google Shape;1973;p60">
              <a:extLst>
                <a:ext uri="{FF2B5EF4-FFF2-40B4-BE49-F238E27FC236}">
                  <a16:creationId xmlns:a16="http://schemas.microsoft.com/office/drawing/2014/main" id="{27A25CE7-8E5D-4C8E-A2A5-EDDBFF9DC19E}"/>
                </a:ext>
              </a:extLst>
            </p:cNvPr>
            <p:cNvSpPr/>
            <p:nvPr/>
          </p:nvSpPr>
          <p:spPr>
            <a:xfrm>
              <a:off x="1738100" y="706975"/>
              <a:ext cx="5450" cy="4250"/>
            </a:xfrm>
            <a:custGeom>
              <a:avLst/>
              <a:gdLst/>
              <a:ahLst/>
              <a:cxnLst/>
              <a:rect l="l" t="t" r="r" b="b"/>
              <a:pathLst>
                <a:path w="218" h="170" extrusionOk="0">
                  <a:moveTo>
                    <a:pt x="108" y="0"/>
                  </a:moveTo>
                  <a:cubicBezTo>
                    <a:pt x="0" y="0"/>
                    <a:pt x="0" y="169"/>
                    <a:pt x="108" y="169"/>
                  </a:cubicBezTo>
                  <a:cubicBezTo>
                    <a:pt x="218" y="169"/>
                    <a:pt x="218" y="0"/>
                    <a:pt x="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90" name="Google Shape;1974;p60">
              <a:extLst>
                <a:ext uri="{FF2B5EF4-FFF2-40B4-BE49-F238E27FC236}">
                  <a16:creationId xmlns:a16="http://schemas.microsoft.com/office/drawing/2014/main" id="{C77A6C14-B74A-46AB-BDC5-215047FEBE2B}"/>
                </a:ext>
              </a:extLst>
            </p:cNvPr>
            <p:cNvSpPr/>
            <p:nvPr/>
          </p:nvSpPr>
          <p:spPr>
            <a:xfrm>
              <a:off x="1746375" y="737175"/>
              <a:ext cx="35900" cy="42400"/>
            </a:xfrm>
            <a:custGeom>
              <a:avLst/>
              <a:gdLst/>
              <a:ahLst/>
              <a:cxnLst/>
              <a:rect l="l" t="t" r="r" b="b"/>
              <a:pathLst>
                <a:path w="1436" h="1696" extrusionOk="0">
                  <a:moveTo>
                    <a:pt x="1176" y="0"/>
                  </a:moveTo>
                  <a:cubicBezTo>
                    <a:pt x="1176" y="0"/>
                    <a:pt x="442" y="604"/>
                    <a:pt x="262" y="764"/>
                  </a:cubicBezTo>
                  <a:cubicBezTo>
                    <a:pt x="157" y="859"/>
                    <a:pt x="69" y="969"/>
                    <a:pt x="1" y="1092"/>
                  </a:cubicBezTo>
                  <a:lnTo>
                    <a:pt x="295" y="1696"/>
                  </a:lnTo>
                  <a:lnTo>
                    <a:pt x="1435" y="374"/>
                  </a:lnTo>
                  <a:lnTo>
                    <a:pt x="117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91" name="Google Shape;1975;p60">
              <a:extLst>
                <a:ext uri="{FF2B5EF4-FFF2-40B4-BE49-F238E27FC236}">
                  <a16:creationId xmlns:a16="http://schemas.microsoft.com/office/drawing/2014/main" id="{8CE35531-1394-44BF-A7A4-AA6E5841C7D1}"/>
                </a:ext>
              </a:extLst>
            </p:cNvPr>
            <p:cNvSpPr/>
            <p:nvPr/>
          </p:nvSpPr>
          <p:spPr>
            <a:xfrm>
              <a:off x="1734075" y="684725"/>
              <a:ext cx="62400" cy="40600"/>
            </a:xfrm>
            <a:custGeom>
              <a:avLst/>
              <a:gdLst/>
              <a:ahLst/>
              <a:cxnLst/>
              <a:rect l="l" t="t" r="r" b="b"/>
              <a:pathLst>
                <a:path w="2496" h="1624" extrusionOk="0">
                  <a:moveTo>
                    <a:pt x="1" y="1"/>
                  </a:moveTo>
                  <a:cubicBezTo>
                    <a:pt x="32" y="18"/>
                    <a:pt x="62" y="34"/>
                    <a:pt x="95" y="47"/>
                  </a:cubicBezTo>
                  <a:cubicBezTo>
                    <a:pt x="303" y="132"/>
                    <a:pt x="528" y="196"/>
                    <a:pt x="751" y="196"/>
                  </a:cubicBezTo>
                  <a:cubicBezTo>
                    <a:pt x="838" y="196"/>
                    <a:pt x="926" y="186"/>
                    <a:pt x="1011" y="163"/>
                  </a:cubicBezTo>
                  <a:cubicBezTo>
                    <a:pt x="1056" y="150"/>
                    <a:pt x="1103" y="136"/>
                    <a:pt x="1149" y="136"/>
                  </a:cubicBezTo>
                  <a:cubicBezTo>
                    <a:pt x="1157" y="136"/>
                    <a:pt x="1166" y="136"/>
                    <a:pt x="1174" y="137"/>
                  </a:cubicBezTo>
                  <a:cubicBezTo>
                    <a:pt x="1229" y="144"/>
                    <a:pt x="1284" y="188"/>
                    <a:pt x="1279" y="242"/>
                  </a:cubicBezTo>
                  <a:cubicBezTo>
                    <a:pt x="1275" y="304"/>
                    <a:pt x="1211" y="379"/>
                    <a:pt x="1262" y="412"/>
                  </a:cubicBezTo>
                  <a:cubicBezTo>
                    <a:pt x="1275" y="419"/>
                    <a:pt x="1290" y="422"/>
                    <a:pt x="1305" y="422"/>
                  </a:cubicBezTo>
                  <a:cubicBezTo>
                    <a:pt x="1312" y="422"/>
                    <a:pt x="1320" y="422"/>
                    <a:pt x="1327" y="420"/>
                  </a:cubicBezTo>
                  <a:cubicBezTo>
                    <a:pt x="1464" y="420"/>
                    <a:pt x="1541" y="583"/>
                    <a:pt x="1541" y="721"/>
                  </a:cubicBezTo>
                  <a:cubicBezTo>
                    <a:pt x="1541" y="857"/>
                    <a:pt x="1494" y="998"/>
                    <a:pt x="1534" y="1127"/>
                  </a:cubicBezTo>
                  <a:cubicBezTo>
                    <a:pt x="1536" y="1138"/>
                    <a:pt x="1541" y="1147"/>
                    <a:pt x="1547" y="1156"/>
                  </a:cubicBezTo>
                  <a:cubicBezTo>
                    <a:pt x="1556" y="1165"/>
                    <a:pt x="1565" y="1170"/>
                    <a:pt x="1574" y="1170"/>
                  </a:cubicBezTo>
                  <a:cubicBezTo>
                    <a:pt x="1609" y="1170"/>
                    <a:pt x="1646" y="1116"/>
                    <a:pt x="1661" y="1073"/>
                  </a:cubicBezTo>
                  <a:cubicBezTo>
                    <a:pt x="1695" y="968"/>
                    <a:pt x="1832" y="880"/>
                    <a:pt x="1939" y="880"/>
                  </a:cubicBezTo>
                  <a:cubicBezTo>
                    <a:pt x="2025" y="880"/>
                    <a:pt x="2092" y="938"/>
                    <a:pt x="2070" y="1092"/>
                  </a:cubicBezTo>
                  <a:cubicBezTo>
                    <a:pt x="2032" y="1362"/>
                    <a:pt x="1836" y="1391"/>
                    <a:pt x="1754" y="1391"/>
                  </a:cubicBezTo>
                  <a:cubicBezTo>
                    <a:pt x="1732" y="1391"/>
                    <a:pt x="1718" y="1389"/>
                    <a:pt x="1718" y="1389"/>
                  </a:cubicBezTo>
                  <a:lnTo>
                    <a:pt x="1639" y="1494"/>
                  </a:lnTo>
                  <a:lnTo>
                    <a:pt x="1920" y="1604"/>
                  </a:lnTo>
                  <a:cubicBezTo>
                    <a:pt x="1937" y="1617"/>
                    <a:pt x="1957" y="1623"/>
                    <a:pt x="1976" y="1623"/>
                  </a:cubicBezTo>
                  <a:cubicBezTo>
                    <a:pt x="2011" y="1623"/>
                    <a:pt x="2045" y="1602"/>
                    <a:pt x="2059" y="1567"/>
                  </a:cubicBezTo>
                  <a:lnTo>
                    <a:pt x="2188" y="1367"/>
                  </a:lnTo>
                  <a:cubicBezTo>
                    <a:pt x="2256" y="1268"/>
                    <a:pt x="2316" y="1165"/>
                    <a:pt x="2368" y="1057"/>
                  </a:cubicBezTo>
                  <a:cubicBezTo>
                    <a:pt x="2483" y="798"/>
                    <a:pt x="2496" y="508"/>
                    <a:pt x="2439" y="229"/>
                  </a:cubicBezTo>
                  <a:cubicBezTo>
                    <a:pt x="2278" y="201"/>
                    <a:pt x="2131" y="163"/>
                    <a:pt x="2063" y="150"/>
                  </a:cubicBezTo>
                  <a:cubicBezTo>
                    <a:pt x="1380" y="21"/>
                    <a:pt x="695" y="14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92" name="Google Shape;1976;p60">
              <a:extLst>
                <a:ext uri="{FF2B5EF4-FFF2-40B4-BE49-F238E27FC236}">
                  <a16:creationId xmlns:a16="http://schemas.microsoft.com/office/drawing/2014/main" id="{E2A0B064-50D1-4E3E-9CEB-05907F0D813C}"/>
                </a:ext>
              </a:extLst>
            </p:cNvPr>
            <p:cNvSpPr/>
            <p:nvPr/>
          </p:nvSpPr>
          <p:spPr>
            <a:xfrm>
              <a:off x="1752600" y="698300"/>
              <a:ext cx="12525" cy="5475"/>
            </a:xfrm>
            <a:custGeom>
              <a:avLst/>
              <a:gdLst/>
              <a:ahLst/>
              <a:cxnLst/>
              <a:rect l="l" t="t" r="r" b="b"/>
              <a:pathLst>
                <a:path w="501" h="219" extrusionOk="0">
                  <a:moveTo>
                    <a:pt x="244" y="0"/>
                  </a:moveTo>
                  <a:cubicBezTo>
                    <a:pt x="196" y="2"/>
                    <a:pt x="149" y="13"/>
                    <a:pt x="106" y="33"/>
                  </a:cubicBezTo>
                  <a:cubicBezTo>
                    <a:pt x="68" y="53"/>
                    <a:pt x="37" y="82"/>
                    <a:pt x="13" y="117"/>
                  </a:cubicBezTo>
                  <a:cubicBezTo>
                    <a:pt x="0" y="128"/>
                    <a:pt x="2" y="150"/>
                    <a:pt x="20" y="158"/>
                  </a:cubicBezTo>
                  <a:cubicBezTo>
                    <a:pt x="32" y="163"/>
                    <a:pt x="44" y="165"/>
                    <a:pt x="57" y="165"/>
                  </a:cubicBezTo>
                  <a:cubicBezTo>
                    <a:pt x="73" y="165"/>
                    <a:pt x="89" y="162"/>
                    <a:pt x="103" y="154"/>
                  </a:cubicBezTo>
                  <a:lnTo>
                    <a:pt x="103" y="154"/>
                  </a:lnTo>
                  <a:cubicBezTo>
                    <a:pt x="115" y="151"/>
                    <a:pt x="126" y="146"/>
                    <a:pt x="136" y="139"/>
                  </a:cubicBezTo>
                  <a:cubicBezTo>
                    <a:pt x="143" y="136"/>
                    <a:pt x="149" y="134"/>
                    <a:pt x="154" y="132"/>
                  </a:cubicBezTo>
                  <a:lnTo>
                    <a:pt x="167" y="130"/>
                  </a:lnTo>
                  <a:cubicBezTo>
                    <a:pt x="171" y="129"/>
                    <a:pt x="174" y="128"/>
                    <a:pt x="174" y="128"/>
                  </a:cubicBezTo>
                  <a:lnTo>
                    <a:pt x="174" y="128"/>
                  </a:lnTo>
                  <a:cubicBezTo>
                    <a:pt x="175" y="128"/>
                    <a:pt x="174" y="129"/>
                    <a:pt x="171" y="130"/>
                  </a:cubicBezTo>
                  <a:cubicBezTo>
                    <a:pt x="176" y="129"/>
                    <a:pt x="181" y="129"/>
                    <a:pt x="186" y="129"/>
                  </a:cubicBezTo>
                  <a:cubicBezTo>
                    <a:pt x="209" y="129"/>
                    <a:pt x="233" y="134"/>
                    <a:pt x="255" y="143"/>
                  </a:cubicBezTo>
                  <a:cubicBezTo>
                    <a:pt x="261" y="145"/>
                    <a:pt x="270" y="147"/>
                    <a:pt x="277" y="150"/>
                  </a:cubicBezTo>
                  <a:cubicBezTo>
                    <a:pt x="280" y="150"/>
                    <a:pt x="294" y="155"/>
                    <a:pt x="293" y="155"/>
                  </a:cubicBezTo>
                  <a:cubicBezTo>
                    <a:pt x="293" y="155"/>
                    <a:pt x="292" y="155"/>
                    <a:pt x="290" y="154"/>
                  </a:cubicBezTo>
                  <a:lnTo>
                    <a:pt x="290" y="154"/>
                  </a:lnTo>
                  <a:lnTo>
                    <a:pt x="334" y="174"/>
                  </a:lnTo>
                  <a:cubicBezTo>
                    <a:pt x="364" y="189"/>
                    <a:pt x="402" y="219"/>
                    <a:pt x="436" y="219"/>
                  </a:cubicBezTo>
                  <a:cubicBezTo>
                    <a:pt x="443" y="219"/>
                    <a:pt x="449" y="218"/>
                    <a:pt x="455" y="216"/>
                  </a:cubicBezTo>
                  <a:cubicBezTo>
                    <a:pt x="479" y="209"/>
                    <a:pt x="496" y="187"/>
                    <a:pt x="499" y="161"/>
                  </a:cubicBezTo>
                  <a:lnTo>
                    <a:pt x="499" y="158"/>
                  </a:lnTo>
                  <a:cubicBezTo>
                    <a:pt x="501" y="123"/>
                    <a:pt x="474" y="104"/>
                    <a:pt x="450" y="84"/>
                  </a:cubicBezTo>
                  <a:cubicBezTo>
                    <a:pt x="433" y="68"/>
                    <a:pt x="413" y="53"/>
                    <a:pt x="391" y="40"/>
                  </a:cubicBezTo>
                  <a:cubicBezTo>
                    <a:pt x="347" y="16"/>
                    <a:pt x="294" y="2"/>
                    <a:pt x="2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93" name="Google Shape;1977;p60">
              <a:extLst>
                <a:ext uri="{FF2B5EF4-FFF2-40B4-BE49-F238E27FC236}">
                  <a16:creationId xmlns:a16="http://schemas.microsoft.com/office/drawing/2014/main" id="{65B78EFF-952D-47AD-9768-995697D53518}"/>
                </a:ext>
              </a:extLst>
            </p:cNvPr>
            <p:cNvSpPr/>
            <p:nvPr/>
          </p:nvSpPr>
          <p:spPr>
            <a:xfrm>
              <a:off x="1738525" y="697450"/>
              <a:ext cx="7000" cy="3975"/>
            </a:xfrm>
            <a:custGeom>
              <a:avLst/>
              <a:gdLst/>
              <a:ahLst/>
              <a:cxnLst/>
              <a:rect l="l" t="t" r="r" b="b"/>
              <a:pathLst>
                <a:path w="280" h="159" extrusionOk="0">
                  <a:moveTo>
                    <a:pt x="113" y="129"/>
                  </a:moveTo>
                  <a:cubicBezTo>
                    <a:pt x="115" y="129"/>
                    <a:pt x="117" y="129"/>
                    <a:pt x="119" y="130"/>
                  </a:cubicBezTo>
                  <a:lnTo>
                    <a:pt x="119" y="130"/>
                  </a:lnTo>
                  <a:lnTo>
                    <a:pt x="113" y="129"/>
                  </a:lnTo>
                  <a:close/>
                  <a:moveTo>
                    <a:pt x="127" y="130"/>
                  </a:moveTo>
                  <a:lnTo>
                    <a:pt x="127" y="130"/>
                  </a:lnTo>
                  <a:cubicBezTo>
                    <a:pt x="128" y="131"/>
                    <a:pt x="129" y="131"/>
                    <a:pt x="130" y="131"/>
                  </a:cubicBezTo>
                  <a:lnTo>
                    <a:pt x="127" y="130"/>
                  </a:lnTo>
                  <a:close/>
                  <a:moveTo>
                    <a:pt x="114" y="1"/>
                  </a:moveTo>
                  <a:cubicBezTo>
                    <a:pt x="109" y="1"/>
                    <a:pt x="103" y="1"/>
                    <a:pt x="98" y="1"/>
                  </a:cubicBezTo>
                  <a:cubicBezTo>
                    <a:pt x="64" y="6"/>
                    <a:pt x="29" y="20"/>
                    <a:pt x="18" y="53"/>
                  </a:cubicBezTo>
                  <a:lnTo>
                    <a:pt x="18" y="53"/>
                  </a:lnTo>
                  <a:cubicBezTo>
                    <a:pt x="1" y="83"/>
                    <a:pt x="20" y="118"/>
                    <a:pt x="52" y="124"/>
                  </a:cubicBezTo>
                  <a:lnTo>
                    <a:pt x="52" y="124"/>
                  </a:lnTo>
                  <a:cubicBezTo>
                    <a:pt x="67" y="129"/>
                    <a:pt x="83" y="129"/>
                    <a:pt x="99" y="129"/>
                  </a:cubicBezTo>
                  <a:cubicBezTo>
                    <a:pt x="107" y="129"/>
                    <a:pt x="115" y="129"/>
                    <a:pt x="123" y="130"/>
                  </a:cubicBezTo>
                  <a:lnTo>
                    <a:pt x="123" y="130"/>
                  </a:lnTo>
                  <a:cubicBezTo>
                    <a:pt x="139" y="133"/>
                    <a:pt x="153" y="136"/>
                    <a:pt x="168" y="142"/>
                  </a:cubicBezTo>
                  <a:cubicBezTo>
                    <a:pt x="177" y="146"/>
                    <a:pt x="185" y="148"/>
                    <a:pt x="194" y="151"/>
                  </a:cubicBezTo>
                  <a:cubicBezTo>
                    <a:pt x="205" y="153"/>
                    <a:pt x="214" y="155"/>
                    <a:pt x="223" y="157"/>
                  </a:cubicBezTo>
                  <a:cubicBezTo>
                    <a:pt x="226" y="158"/>
                    <a:pt x="230" y="159"/>
                    <a:pt x="234" y="159"/>
                  </a:cubicBezTo>
                  <a:cubicBezTo>
                    <a:pt x="247" y="159"/>
                    <a:pt x="260" y="152"/>
                    <a:pt x="267" y="142"/>
                  </a:cubicBezTo>
                  <a:cubicBezTo>
                    <a:pt x="278" y="129"/>
                    <a:pt x="280" y="111"/>
                    <a:pt x="271" y="96"/>
                  </a:cubicBezTo>
                  <a:lnTo>
                    <a:pt x="271" y="94"/>
                  </a:lnTo>
                  <a:lnTo>
                    <a:pt x="258" y="78"/>
                  </a:lnTo>
                  <a:lnTo>
                    <a:pt x="258" y="76"/>
                  </a:lnTo>
                  <a:cubicBezTo>
                    <a:pt x="253" y="69"/>
                    <a:pt x="249" y="63"/>
                    <a:pt x="242" y="56"/>
                  </a:cubicBezTo>
                  <a:cubicBezTo>
                    <a:pt x="238" y="52"/>
                    <a:pt x="231" y="45"/>
                    <a:pt x="225" y="41"/>
                  </a:cubicBezTo>
                  <a:cubicBezTo>
                    <a:pt x="207" y="28"/>
                    <a:pt x="188" y="17"/>
                    <a:pt x="166" y="10"/>
                  </a:cubicBezTo>
                  <a:cubicBezTo>
                    <a:pt x="149" y="3"/>
                    <a:pt x="132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94" name="Google Shape;1978;p60">
              <a:extLst>
                <a:ext uri="{FF2B5EF4-FFF2-40B4-BE49-F238E27FC236}">
                  <a16:creationId xmlns:a16="http://schemas.microsoft.com/office/drawing/2014/main" id="{B7B96B16-EF4C-40AA-BE82-E751D9CBCCD4}"/>
                </a:ext>
              </a:extLst>
            </p:cNvPr>
            <p:cNvSpPr/>
            <p:nvPr/>
          </p:nvSpPr>
          <p:spPr>
            <a:xfrm>
              <a:off x="1744675" y="724700"/>
              <a:ext cx="14250" cy="8650"/>
            </a:xfrm>
            <a:custGeom>
              <a:avLst/>
              <a:gdLst/>
              <a:ahLst/>
              <a:cxnLst/>
              <a:rect l="l" t="t" r="r" b="b"/>
              <a:pathLst>
                <a:path w="570" h="346" extrusionOk="0">
                  <a:moveTo>
                    <a:pt x="504" y="1"/>
                  </a:moveTo>
                  <a:lnTo>
                    <a:pt x="1" y="102"/>
                  </a:lnTo>
                  <a:cubicBezTo>
                    <a:pt x="1" y="102"/>
                    <a:pt x="154" y="345"/>
                    <a:pt x="342" y="345"/>
                  </a:cubicBezTo>
                  <a:cubicBezTo>
                    <a:pt x="351" y="345"/>
                    <a:pt x="360" y="344"/>
                    <a:pt x="370" y="343"/>
                  </a:cubicBezTo>
                  <a:cubicBezTo>
                    <a:pt x="570" y="317"/>
                    <a:pt x="504" y="1"/>
                    <a:pt x="5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95" name="Google Shape;1979;p60">
              <a:extLst>
                <a:ext uri="{FF2B5EF4-FFF2-40B4-BE49-F238E27FC236}">
                  <a16:creationId xmlns:a16="http://schemas.microsoft.com/office/drawing/2014/main" id="{E74290CB-2DA6-4C7C-AAF9-390DE7BEABAE}"/>
                </a:ext>
              </a:extLst>
            </p:cNvPr>
            <p:cNvSpPr/>
            <p:nvPr/>
          </p:nvSpPr>
          <p:spPr>
            <a:xfrm>
              <a:off x="1708775" y="668050"/>
              <a:ext cx="89250" cy="32575"/>
            </a:xfrm>
            <a:custGeom>
              <a:avLst/>
              <a:gdLst/>
              <a:ahLst/>
              <a:cxnLst/>
              <a:rect l="l" t="t" r="r" b="b"/>
              <a:pathLst>
                <a:path w="3570" h="1303" extrusionOk="0">
                  <a:moveTo>
                    <a:pt x="2083" y="0"/>
                  </a:moveTo>
                  <a:cubicBezTo>
                    <a:pt x="1391" y="0"/>
                    <a:pt x="1156" y="622"/>
                    <a:pt x="1156" y="622"/>
                  </a:cubicBezTo>
                  <a:cubicBezTo>
                    <a:pt x="1156" y="622"/>
                    <a:pt x="539" y="514"/>
                    <a:pt x="264" y="475"/>
                  </a:cubicBezTo>
                  <a:cubicBezTo>
                    <a:pt x="227" y="469"/>
                    <a:pt x="196" y="467"/>
                    <a:pt x="170" y="467"/>
                  </a:cubicBezTo>
                  <a:cubicBezTo>
                    <a:pt x="1" y="467"/>
                    <a:pt x="27" y="567"/>
                    <a:pt x="27" y="567"/>
                  </a:cubicBezTo>
                  <a:cubicBezTo>
                    <a:pt x="27" y="567"/>
                    <a:pt x="3438" y="1289"/>
                    <a:pt x="3473" y="1289"/>
                  </a:cubicBezTo>
                  <a:lnTo>
                    <a:pt x="3521" y="1303"/>
                  </a:lnTo>
                  <a:cubicBezTo>
                    <a:pt x="3569" y="740"/>
                    <a:pt x="3365" y="286"/>
                    <a:pt x="2416" y="44"/>
                  </a:cubicBezTo>
                  <a:cubicBezTo>
                    <a:pt x="2295" y="14"/>
                    <a:pt x="2184" y="0"/>
                    <a:pt x="208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96" name="Google Shape;1980;p60">
              <a:extLst>
                <a:ext uri="{FF2B5EF4-FFF2-40B4-BE49-F238E27FC236}">
                  <a16:creationId xmlns:a16="http://schemas.microsoft.com/office/drawing/2014/main" id="{201E23B4-028A-4A2F-9C84-53CC5830DD16}"/>
                </a:ext>
              </a:extLst>
            </p:cNvPr>
            <p:cNvSpPr/>
            <p:nvPr/>
          </p:nvSpPr>
          <p:spPr>
            <a:xfrm>
              <a:off x="1770500" y="771325"/>
              <a:ext cx="33775" cy="19125"/>
            </a:xfrm>
            <a:custGeom>
              <a:avLst/>
              <a:gdLst/>
              <a:ahLst/>
              <a:cxnLst/>
              <a:rect l="l" t="t" r="r" b="b"/>
              <a:pathLst>
                <a:path w="1351" h="765" extrusionOk="0">
                  <a:moveTo>
                    <a:pt x="999" y="1"/>
                  </a:moveTo>
                  <a:cubicBezTo>
                    <a:pt x="869" y="1"/>
                    <a:pt x="734" y="38"/>
                    <a:pt x="617" y="86"/>
                  </a:cubicBezTo>
                  <a:cubicBezTo>
                    <a:pt x="479" y="145"/>
                    <a:pt x="376" y="248"/>
                    <a:pt x="272" y="358"/>
                  </a:cubicBezTo>
                  <a:cubicBezTo>
                    <a:pt x="213" y="422"/>
                    <a:pt x="154" y="486"/>
                    <a:pt x="94" y="549"/>
                  </a:cubicBezTo>
                  <a:cubicBezTo>
                    <a:pt x="51" y="598"/>
                    <a:pt x="0" y="650"/>
                    <a:pt x="4" y="721"/>
                  </a:cubicBezTo>
                  <a:cubicBezTo>
                    <a:pt x="4" y="748"/>
                    <a:pt x="30" y="765"/>
                    <a:pt x="53" y="765"/>
                  </a:cubicBezTo>
                  <a:cubicBezTo>
                    <a:pt x="71" y="765"/>
                    <a:pt x="87" y="754"/>
                    <a:pt x="90" y="731"/>
                  </a:cubicBezTo>
                  <a:cubicBezTo>
                    <a:pt x="101" y="663"/>
                    <a:pt x="158" y="622"/>
                    <a:pt x="204" y="573"/>
                  </a:cubicBezTo>
                  <a:lnTo>
                    <a:pt x="343" y="428"/>
                  </a:lnTo>
                  <a:cubicBezTo>
                    <a:pt x="428" y="338"/>
                    <a:pt x="514" y="244"/>
                    <a:pt x="628" y="193"/>
                  </a:cubicBezTo>
                  <a:cubicBezTo>
                    <a:pt x="738" y="145"/>
                    <a:pt x="858" y="118"/>
                    <a:pt x="978" y="118"/>
                  </a:cubicBezTo>
                  <a:cubicBezTo>
                    <a:pt x="987" y="118"/>
                    <a:pt x="997" y="118"/>
                    <a:pt x="1006" y="119"/>
                  </a:cubicBezTo>
                  <a:cubicBezTo>
                    <a:pt x="1065" y="121"/>
                    <a:pt x="1122" y="136"/>
                    <a:pt x="1177" y="160"/>
                  </a:cubicBezTo>
                  <a:cubicBezTo>
                    <a:pt x="1221" y="180"/>
                    <a:pt x="1265" y="224"/>
                    <a:pt x="1313" y="224"/>
                  </a:cubicBezTo>
                  <a:cubicBezTo>
                    <a:pt x="1327" y="224"/>
                    <a:pt x="1335" y="215"/>
                    <a:pt x="1340" y="204"/>
                  </a:cubicBezTo>
                  <a:cubicBezTo>
                    <a:pt x="1351" y="150"/>
                    <a:pt x="1300" y="99"/>
                    <a:pt x="1258" y="70"/>
                  </a:cubicBezTo>
                  <a:cubicBezTo>
                    <a:pt x="1201" y="33"/>
                    <a:pt x="1138" y="11"/>
                    <a:pt x="1072" y="5"/>
                  </a:cubicBezTo>
                  <a:cubicBezTo>
                    <a:pt x="1048" y="2"/>
                    <a:pt x="1024" y="1"/>
                    <a:pt x="9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</p:grpSp>
      <p:grpSp>
        <p:nvGrpSpPr>
          <p:cNvPr id="597" name="Google Shape;8859;p65">
            <a:extLst>
              <a:ext uri="{FF2B5EF4-FFF2-40B4-BE49-F238E27FC236}">
                <a16:creationId xmlns:a16="http://schemas.microsoft.com/office/drawing/2014/main" id="{81018A95-04BF-464D-9807-B32D8AAFD6D9}"/>
              </a:ext>
            </a:extLst>
          </p:cNvPr>
          <p:cNvGrpSpPr/>
          <p:nvPr userDrawn="1"/>
        </p:nvGrpSpPr>
        <p:grpSpPr>
          <a:xfrm>
            <a:off x="-336362" y="7857630"/>
            <a:ext cx="2855653" cy="3066951"/>
            <a:chOff x="84671" y="2486060"/>
            <a:chExt cx="2936009" cy="2885256"/>
          </a:xfrm>
        </p:grpSpPr>
        <p:grpSp>
          <p:nvGrpSpPr>
            <p:cNvPr id="598" name="Google Shape;8860;p65">
              <a:extLst>
                <a:ext uri="{FF2B5EF4-FFF2-40B4-BE49-F238E27FC236}">
                  <a16:creationId xmlns:a16="http://schemas.microsoft.com/office/drawing/2014/main" id="{CBE2A111-8136-4804-B8E5-23713E8DC347}"/>
                </a:ext>
              </a:extLst>
            </p:cNvPr>
            <p:cNvGrpSpPr/>
            <p:nvPr/>
          </p:nvGrpSpPr>
          <p:grpSpPr>
            <a:xfrm>
              <a:off x="84671" y="2498032"/>
              <a:ext cx="1622554" cy="2731483"/>
              <a:chOff x="84671" y="2498032"/>
              <a:chExt cx="1622554" cy="2731483"/>
            </a:xfrm>
          </p:grpSpPr>
          <p:sp>
            <p:nvSpPr>
              <p:cNvPr id="622" name="Google Shape;8861;p65">
                <a:extLst>
                  <a:ext uri="{FF2B5EF4-FFF2-40B4-BE49-F238E27FC236}">
                    <a16:creationId xmlns:a16="http://schemas.microsoft.com/office/drawing/2014/main" id="{F242E3CF-2CA1-4890-811B-EBABE5BA679A}"/>
                  </a:ext>
                </a:extLst>
              </p:cNvPr>
              <p:cNvSpPr/>
              <p:nvPr/>
            </p:nvSpPr>
            <p:spPr>
              <a:xfrm>
                <a:off x="502236" y="3703022"/>
                <a:ext cx="409745" cy="736748"/>
              </a:xfrm>
              <a:custGeom>
                <a:avLst/>
                <a:gdLst/>
                <a:ahLst/>
                <a:cxnLst/>
                <a:rect l="l" t="t" r="r" b="b"/>
                <a:pathLst>
                  <a:path w="21903" h="39383" extrusionOk="0">
                    <a:moveTo>
                      <a:pt x="3214" y="0"/>
                    </a:moveTo>
                    <a:cubicBezTo>
                      <a:pt x="3214" y="1"/>
                      <a:pt x="1" y="25605"/>
                      <a:pt x="7406" y="37202"/>
                    </a:cubicBezTo>
                    <a:cubicBezTo>
                      <a:pt x="8385" y="38739"/>
                      <a:pt x="9431" y="39383"/>
                      <a:pt x="10495" y="39383"/>
                    </a:cubicBezTo>
                    <a:cubicBezTo>
                      <a:pt x="15956" y="39383"/>
                      <a:pt x="21902" y="22426"/>
                      <a:pt x="21902" y="22426"/>
                    </a:cubicBezTo>
                    <a:lnTo>
                      <a:pt x="3214" y="0"/>
                    </a:lnTo>
                    <a:close/>
                  </a:path>
                </a:pathLst>
              </a:custGeom>
              <a:solidFill>
                <a:srgbClr val="AD5A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3" name="Google Shape;8862;p65">
                <a:extLst>
                  <a:ext uri="{FF2B5EF4-FFF2-40B4-BE49-F238E27FC236}">
                    <a16:creationId xmlns:a16="http://schemas.microsoft.com/office/drawing/2014/main" id="{37DD4D96-D073-4B68-A993-3B04F5490828}"/>
                  </a:ext>
                </a:extLst>
              </p:cNvPr>
              <p:cNvSpPr/>
              <p:nvPr/>
            </p:nvSpPr>
            <p:spPr>
              <a:xfrm>
                <a:off x="1023046" y="3730466"/>
                <a:ext cx="405162" cy="725991"/>
              </a:xfrm>
              <a:custGeom>
                <a:avLst/>
                <a:gdLst/>
                <a:ahLst/>
                <a:cxnLst/>
                <a:rect l="l" t="t" r="r" b="b"/>
                <a:pathLst>
                  <a:path w="21658" h="38808" extrusionOk="0">
                    <a:moveTo>
                      <a:pt x="20120" y="0"/>
                    </a:moveTo>
                    <a:lnTo>
                      <a:pt x="0" y="21134"/>
                    </a:lnTo>
                    <a:cubicBezTo>
                      <a:pt x="0" y="21134"/>
                      <a:pt x="4943" y="38808"/>
                      <a:pt x="10481" y="38808"/>
                    </a:cubicBezTo>
                    <a:cubicBezTo>
                      <a:pt x="11494" y="38808"/>
                      <a:pt x="12527" y="38216"/>
                      <a:pt x="13553" y="36818"/>
                    </a:cubicBezTo>
                    <a:cubicBezTo>
                      <a:pt x="21657" y="25745"/>
                      <a:pt x="20121" y="1"/>
                      <a:pt x="20120" y="0"/>
                    </a:cubicBezTo>
                    <a:close/>
                  </a:path>
                </a:pathLst>
              </a:custGeom>
              <a:solidFill>
                <a:srgbClr val="AD5A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4" name="Google Shape;8863;p65">
                <a:extLst>
                  <a:ext uri="{FF2B5EF4-FFF2-40B4-BE49-F238E27FC236}">
                    <a16:creationId xmlns:a16="http://schemas.microsoft.com/office/drawing/2014/main" id="{141A48AC-4C0C-4BF3-93A3-B87319D7DB72}"/>
                  </a:ext>
                </a:extLst>
              </p:cNvPr>
              <p:cNvSpPr/>
              <p:nvPr/>
            </p:nvSpPr>
            <p:spPr>
              <a:xfrm>
                <a:off x="502236" y="3703022"/>
                <a:ext cx="409745" cy="736748"/>
              </a:xfrm>
              <a:custGeom>
                <a:avLst/>
                <a:gdLst/>
                <a:ahLst/>
                <a:cxnLst/>
                <a:rect l="l" t="t" r="r" b="b"/>
                <a:pathLst>
                  <a:path w="21903" h="39383" extrusionOk="0">
                    <a:moveTo>
                      <a:pt x="3214" y="0"/>
                    </a:moveTo>
                    <a:cubicBezTo>
                      <a:pt x="3214" y="1"/>
                      <a:pt x="1" y="25605"/>
                      <a:pt x="7406" y="37202"/>
                    </a:cubicBezTo>
                    <a:cubicBezTo>
                      <a:pt x="8385" y="38739"/>
                      <a:pt x="9431" y="39383"/>
                      <a:pt x="10495" y="39383"/>
                    </a:cubicBezTo>
                    <a:cubicBezTo>
                      <a:pt x="15956" y="39383"/>
                      <a:pt x="21902" y="22426"/>
                      <a:pt x="21902" y="22426"/>
                    </a:cubicBezTo>
                    <a:lnTo>
                      <a:pt x="3214" y="0"/>
                    </a:ln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5" name="Google Shape;8864;p65">
                <a:extLst>
                  <a:ext uri="{FF2B5EF4-FFF2-40B4-BE49-F238E27FC236}">
                    <a16:creationId xmlns:a16="http://schemas.microsoft.com/office/drawing/2014/main" id="{D990354F-6E20-4776-9AFB-3B65F1EE020D}"/>
                  </a:ext>
                </a:extLst>
              </p:cNvPr>
              <p:cNvSpPr/>
              <p:nvPr/>
            </p:nvSpPr>
            <p:spPr>
              <a:xfrm>
                <a:off x="1023046" y="3967019"/>
                <a:ext cx="361387" cy="489438"/>
              </a:xfrm>
              <a:custGeom>
                <a:avLst/>
                <a:gdLst/>
                <a:ahLst/>
                <a:cxnLst/>
                <a:rect l="l" t="t" r="r" b="b"/>
                <a:pathLst>
                  <a:path w="19318" h="26163" extrusionOk="0">
                    <a:moveTo>
                      <a:pt x="8069" y="0"/>
                    </a:moveTo>
                    <a:lnTo>
                      <a:pt x="0" y="8489"/>
                    </a:lnTo>
                    <a:cubicBezTo>
                      <a:pt x="0" y="8489"/>
                      <a:pt x="4943" y="26163"/>
                      <a:pt x="10481" y="26163"/>
                    </a:cubicBezTo>
                    <a:cubicBezTo>
                      <a:pt x="11494" y="26163"/>
                      <a:pt x="12527" y="25571"/>
                      <a:pt x="13553" y="24173"/>
                    </a:cubicBezTo>
                    <a:cubicBezTo>
                      <a:pt x="16732" y="19806"/>
                      <a:pt x="18444" y="13169"/>
                      <a:pt x="19317" y="6742"/>
                    </a:cubicBezTo>
                    <a:cubicBezTo>
                      <a:pt x="15125" y="5520"/>
                      <a:pt x="10829" y="2236"/>
                      <a:pt x="8069" y="0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6" name="Google Shape;8865;p65">
                <a:extLst>
                  <a:ext uri="{FF2B5EF4-FFF2-40B4-BE49-F238E27FC236}">
                    <a16:creationId xmlns:a16="http://schemas.microsoft.com/office/drawing/2014/main" id="{4042C125-EEAB-4D9A-AE86-481255F66442}"/>
                  </a:ext>
                </a:extLst>
              </p:cNvPr>
              <p:cNvSpPr/>
              <p:nvPr/>
            </p:nvSpPr>
            <p:spPr>
              <a:xfrm>
                <a:off x="84671" y="4292432"/>
                <a:ext cx="1622554" cy="937083"/>
              </a:xfrm>
              <a:custGeom>
                <a:avLst/>
                <a:gdLst/>
                <a:ahLst/>
                <a:cxnLst/>
                <a:rect l="l" t="t" r="r" b="b"/>
                <a:pathLst>
                  <a:path w="86734" h="50092" extrusionOk="0">
                    <a:moveTo>
                      <a:pt x="45830" y="1"/>
                    </a:moveTo>
                    <a:cubicBezTo>
                      <a:pt x="45830" y="1"/>
                      <a:pt x="1" y="22147"/>
                      <a:pt x="22287" y="34792"/>
                    </a:cubicBezTo>
                    <a:cubicBezTo>
                      <a:pt x="44607" y="47472"/>
                      <a:pt x="83870" y="50092"/>
                      <a:pt x="83870" y="50092"/>
                    </a:cubicBezTo>
                    <a:cubicBezTo>
                      <a:pt x="83870" y="50092"/>
                      <a:pt x="86559" y="44049"/>
                      <a:pt x="86629" y="32102"/>
                    </a:cubicBezTo>
                    <a:cubicBezTo>
                      <a:pt x="86734" y="16418"/>
                      <a:pt x="45830" y="1"/>
                      <a:pt x="45830" y="1"/>
                    </a:cubicBezTo>
                    <a:close/>
                  </a:path>
                </a:pathLst>
              </a:custGeom>
              <a:solidFill>
                <a:srgbClr val="AD5A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7" name="Google Shape;8866;p65">
                <a:extLst>
                  <a:ext uri="{FF2B5EF4-FFF2-40B4-BE49-F238E27FC236}">
                    <a16:creationId xmlns:a16="http://schemas.microsoft.com/office/drawing/2014/main" id="{B9044E61-66F5-4E66-A926-3BA458B25C79}"/>
                  </a:ext>
                </a:extLst>
              </p:cNvPr>
              <p:cNvSpPr/>
              <p:nvPr/>
            </p:nvSpPr>
            <p:spPr>
              <a:xfrm>
                <a:off x="294436" y="4204882"/>
                <a:ext cx="1144884" cy="959289"/>
              </a:xfrm>
              <a:custGeom>
                <a:avLst/>
                <a:gdLst/>
                <a:ahLst/>
                <a:cxnLst/>
                <a:rect l="l" t="t" r="r" b="b"/>
                <a:pathLst>
                  <a:path w="61200" h="51279" extrusionOk="0">
                    <a:moveTo>
                      <a:pt x="21238" y="0"/>
                    </a:moveTo>
                    <a:cubicBezTo>
                      <a:pt x="21238" y="0"/>
                      <a:pt x="2865" y="13309"/>
                      <a:pt x="1433" y="29831"/>
                    </a:cubicBezTo>
                    <a:cubicBezTo>
                      <a:pt x="0" y="46388"/>
                      <a:pt x="11074" y="50790"/>
                      <a:pt x="11074" y="50790"/>
                    </a:cubicBezTo>
                    <a:lnTo>
                      <a:pt x="54073" y="51279"/>
                    </a:lnTo>
                    <a:cubicBezTo>
                      <a:pt x="54073" y="51279"/>
                      <a:pt x="61199" y="38948"/>
                      <a:pt x="61025" y="31333"/>
                    </a:cubicBezTo>
                    <a:cubicBezTo>
                      <a:pt x="60815" y="23683"/>
                      <a:pt x="50231" y="3633"/>
                      <a:pt x="50231" y="3633"/>
                    </a:cubicBezTo>
                    <a:cubicBezTo>
                      <a:pt x="50231" y="3633"/>
                      <a:pt x="31473" y="2131"/>
                      <a:pt x="2123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8" name="Google Shape;8867;p65">
                <a:extLst>
                  <a:ext uri="{FF2B5EF4-FFF2-40B4-BE49-F238E27FC236}">
                    <a16:creationId xmlns:a16="http://schemas.microsoft.com/office/drawing/2014/main" id="{01343CBA-720A-4D9D-B83C-1AF101F4C5F6}"/>
                  </a:ext>
                </a:extLst>
              </p:cNvPr>
              <p:cNvSpPr/>
              <p:nvPr/>
            </p:nvSpPr>
            <p:spPr>
              <a:xfrm>
                <a:off x="294436" y="4461695"/>
                <a:ext cx="1125278" cy="702476"/>
              </a:xfrm>
              <a:custGeom>
                <a:avLst/>
                <a:gdLst/>
                <a:ahLst/>
                <a:cxnLst/>
                <a:rect l="l" t="t" r="r" b="b"/>
                <a:pathLst>
                  <a:path w="60152" h="37551" extrusionOk="0">
                    <a:moveTo>
                      <a:pt x="7895" y="0"/>
                    </a:moveTo>
                    <a:cubicBezTo>
                      <a:pt x="4646" y="4646"/>
                      <a:pt x="1957" y="10165"/>
                      <a:pt x="1433" y="16103"/>
                    </a:cubicBezTo>
                    <a:cubicBezTo>
                      <a:pt x="0" y="32660"/>
                      <a:pt x="11074" y="37062"/>
                      <a:pt x="11074" y="37062"/>
                    </a:cubicBezTo>
                    <a:lnTo>
                      <a:pt x="54073" y="37551"/>
                    </a:lnTo>
                    <a:cubicBezTo>
                      <a:pt x="54073" y="37551"/>
                      <a:pt x="58300" y="30285"/>
                      <a:pt x="60151" y="23439"/>
                    </a:cubicBezTo>
                    <a:lnTo>
                      <a:pt x="60151" y="23439"/>
                    </a:lnTo>
                    <a:cubicBezTo>
                      <a:pt x="55818" y="24467"/>
                      <a:pt x="51368" y="24984"/>
                      <a:pt x="46874" y="24984"/>
                    </a:cubicBezTo>
                    <a:cubicBezTo>
                      <a:pt x="42819" y="24984"/>
                      <a:pt x="38728" y="24563"/>
                      <a:pt x="34652" y="23718"/>
                    </a:cubicBezTo>
                    <a:cubicBezTo>
                      <a:pt x="26373" y="22006"/>
                      <a:pt x="19492" y="18234"/>
                      <a:pt x="14357" y="11388"/>
                    </a:cubicBezTo>
                    <a:cubicBezTo>
                      <a:pt x="11737" y="7860"/>
                      <a:pt x="9676" y="3982"/>
                      <a:pt x="7895" y="0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9" name="Google Shape;8868;p65">
                <a:extLst>
                  <a:ext uri="{FF2B5EF4-FFF2-40B4-BE49-F238E27FC236}">
                    <a16:creationId xmlns:a16="http://schemas.microsoft.com/office/drawing/2014/main" id="{5EE4A7E9-DEB3-4E48-BE86-E6FDBBB796D7}"/>
                  </a:ext>
                </a:extLst>
              </p:cNvPr>
              <p:cNvSpPr/>
              <p:nvPr/>
            </p:nvSpPr>
            <p:spPr>
              <a:xfrm>
                <a:off x="606791" y="4228397"/>
                <a:ext cx="151622" cy="82368"/>
              </a:xfrm>
              <a:custGeom>
                <a:avLst/>
                <a:gdLst/>
                <a:ahLst/>
                <a:cxnLst/>
                <a:rect l="l" t="t" r="r" b="b"/>
                <a:pathLst>
                  <a:path w="8105" h="4403" extrusionOk="0">
                    <a:moveTo>
                      <a:pt x="2096" y="1"/>
                    </a:moveTo>
                    <a:cubicBezTo>
                      <a:pt x="0" y="385"/>
                      <a:pt x="70" y="2621"/>
                      <a:pt x="70" y="2621"/>
                    </a:cubicBezTo>
                    <a:cubicBezTo>
                      <a:pt x="2515" y="3319"/>
                      <a:pt x="4856" y="3913"/>
                      <a:pt x="7126" y="4402"/>
                    </a:cubicBezTo>
                    <a:cubicBezTo>
                      <a:pt x="7441" y="3389"/>
                      <a:pt x="7790" y="2411"/>
                      <a:pt x="8104" y="1433"/>
                    </a:cubicBezTo>
                    <a:cubicBezTo>
                      <a:pt x="4437" y="664"/>
                      <a:pt x="2096" y="1"/>
                      <a:pt x="209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30" name="Google Shape;8869;p65">
                <a:extLst>
                  <a:ext uri="{FF2B5EF4-FFF2-40B4-BE49-F238E27FC236}">
                    <a16:creationId xmlns:a16="http://schemas.microsoft.com/office/drawing/2014/main" id="{46A6EFCF-C399-4EF6-B329-D73AFE951970}"/>
                  </a:ext>
                </a:extLst>
              </p:cNvPr>
              <p:cNvSpPr/>
              <p:nvPr/>
            </p:nvSpPr>
            <p:spPr>
              <a:xfrm>
                <a:off x="764923" y="4260424"/>
                <a:ext cx="356803" cy="96080"/>
              </a:xfrm>
              <a:custGeom>
                <a:avLst/>
                <a:gdLst/>
                <a:ahLst/>
                <a:cxnLst/>
                <a:rect l="l" t="t" r="r" b="b"/>
                <a:pathLst>
                  <a:path w="19073" h="5136" extrusionOk="0">
                    <a:moveTo>
                      <a:pt x="1014" y="0"/>
                    </a:moveTo>
                    <a:cubicBezTo>
                      <a:pt x="664" y="978"/>
                      <a:pt x="315" y="1957"/>
                      <a:pt x="1" y="2935"/>
                    </a:cubicBezTo>
                    <a:cubicBezTo>
                      <a:pt x="7651" y="4506"/>
                      <a:pt x="14252" y="4995"/>
                      <a:pt x="19073" y="5135"/>
                    </a:cubicBezTo>
                    <a:cubicBezTo>
                      <a:pt x="18898" y="4122"/>
                      <a:pt x="18759" y="3109"/>
                      <a:pt x="18584" y="2131"/>
                    </a:cubicBezTo>
                    <a:cubicBezTo>
                      <a:pt x="12192" y="1957"/>
                      <a:pt x="5729" y="944"/>
                      <a:pt x="10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31" name="Google Shape;8870;p65">
                <a:extLst>
                  <a:ext uri="{FF2B5EF4-FFF2-40B4-BE49-F238E27FC236}">
                    <a16:creationId xmlns:a16="http://schemas.microsoft.com/office/drawing/2014/main" id="{81725B54-EC61-441A-BA52-A244023CE4EE}"/>
                  </a:ext>
                </a:extLst>
              </p:cNvPr>
              <p:cNvSpPr/>
              <p:nvPr/>
            </p:nvSpPr>
            <p:spPr>
              <a:xfrm>
                <a:off x="1138058" y="4295705"/>
                <a:ext cx="144420" cy="61509"/>
              </a:xfrm>
              <a:custGeom>
                <a:avLst/>
                <a:gdLst/>
                <a:ahLst/>
                <a:cxnLst/>
                <a:rect l="l" t="t" r="r" b="b"/>
                <a:pathLst>
                  <a:path w="7720" h="3288" extrusionOk="0">
                    <a:moveTo>
                      <a:pt x="5869" y="1"/>
                    </a:moveTo>
                    <a:cubicBezTo>
                      <a:pt x="4195" y="153"/>
                      <a:pt x="2496" y="252"/>
                      <a:pt x="770" y="252"/>
                    </a:cubicBezTo>
                    <a:cubicBezTo>
                      <a:pt x="514" y="252"/>
                      <a:pt x="257" y="250"/>
                      <a:pt x="0" y="245"/>
                    </a:cubicBezTo>
                    <a:lnTo>
                      <a:pt x="0" y="245"/>
                    </a:lnTo>
                    <a:cubicBezTo>
                      <a:pt x="175" y="1258"/>
                      <a:pt x="315" y="2271"/>
                      <a:pt x="489" y="3284"/>
                    </a:cubicBezTo>
                    <a:cubicBezTo>
                      <a:pt x="750" y="3286"/>
                      <a:pt x="1005" y="3287"/>
                      <a:pt x="1253" y="3287"/>
                    </a:cubicBezTo>
                    <a:cubicBezTo>
                      <a:pt x="5225" y="3287"/>
                      <a:pt x="7545" y="3040"/>
                      <a:pt x="7545" y="3040"/>
                    </a:cubicBezTo>
                    <a:cubicBezTo>
                      <a:pt x="7720" y="2131"/>
                      <a:pt x="5869" y="1"/>
                      <a:pt x="586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32" name="Google Shape;8871;p65">
                <a:extLst>
                  <a:ext uri="{FF2B5EF4-FFF2-40B4-BE49-F238E27FC236}">
                    <a16:creationId xmlns:a16="http://schemas.microsoft.com/office/drawing/2014/main" id="{CA792D98-9E94-4467-A5D3-6B2C266F24E6}"/>
                  </a:ext>
                </a:extLst>
              </p:cNvPr>
              <p:cNvSpPr/>
              <p:nvPr/>
            </p:nvSpPr>
            <p:spPr>
              <a:xfrm>
                <a:off x="503545" y="3365151"/>
                <a:ext cx="920733" cy="908424"/>
              </a:xfrm>
              <a:custGeom>
                <a:avLst/>
                <a:gdLst/>
                <a:ahLst/>
                <a:cxnLst/>
                <a:rect l="l" t="t" r="r" b="b"/>
                <a:pathLst>
                  <a:path w="49218" h="48560" extrusionOk="0">
                    <a:moveTo>
                      <a:pt x="22188" y="0"/>
                    </a:moveTo>
                    <a:cubicBezTo>
                      <a:pt x="14562" y="0"/>
                      <a:pt x="8217" y="3176"/>
                      <a:pt x="4297" y="10342"/>
                    </a:cubicBezTo>
                    <a:cubicBezTo>
                      <a:pt x="0" y="18131"/>
                      <a:pt x="8209" y="41675"/>
                      <a:pt x="8314" y="43037"/>
                    </a:cubicBezTo>
                    <a:cubicBezTo>
                      <a:pt x="8419" y="44399"/>
                      <a:pt x="10060" y="44888"/>
                      <a:pt x="10060" y="44888"/>
                    </a:cubicBezTo>
                    <a:cubicBezTo>
                      <a:pt x="15437" y="46192"/>
                      <a:pt x="34585" y="48559"/>
                      <a:pt x="38464" y="48559"/>
                    </a:cubicBezTo>
                    <a:cubicBezTo>
                      <a:pt x="38743" y="48559"/>
                      <a:pt x="38943" y="48547"/>
                      <a:pt x="39053" y="48521"/>
                    </a:cubicBezTo>
                    <a:cubicBezTo>
                      <a:pt x="40730" y="48102"/>
                      <a:pt x="40485" y="45866"/>
                      <a:pt x="40485" y="45866"/>
                    </a:cubicBezTo>
                    <a:cubicBezTo>
                      <a:pt x="40241" y="44225"/>
                      <a:pt x="48938" y="30008"/>
                      <a:pt x="49078" y="16245"/>
                    </a:cubicBezTo>
                    <a:cubicBezTo>
                      <a:pt x="49218" y="2517"/>
                      <a:pt x="32696" y="631"/>
                      <a:pt x="24207" y="72"/>
                    </a:cubicBezTo>
                    <a:cubicBezTo>
                      <a:pt x="23525" y="24"/>
                      <a:pt x="22852" y="0"/>
                      <a:pt x="2218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33" name="Google Shape;8872;p65">
                <a:extLst>
                  <a:ext uri="{FF2B5EF4-FFF2-40B4-BE49-F238E27FC236}">
                    <a16:creationId xmlns:a16="http://schemas.microsoft.com/office/drawing/2014/main" id="{BE91AB1A-3637-4203-AF76-F13220620EDA}"/>
                  </a:ext>
                </a:extLst>
              </p:cNvPr>
              <p:cNvSpPr/>
              <p:nvPr/>
            </p:nvSpPr>
            <p:spPr>
              <a:xfrm>
                <a:off x="534917" y="3615454"/>
                <a:ext cx="759327" cy="658121"/>
              </a:xfrm>
              <a:custGeom>
                <a:avLst/>
                <a:gdLst/>
                <a:ahLst/>
                <a:cxnLst/>
                <a:rect l="l" t="t" r="r" b="b"/>
                <a:pathLst>
                  <a:path w="40590" h="35180" extrusionOk="0">
                    <a:moveTo>
                      <a:pt x="1642" y="1"/>
                    </a:moveTo>
                    <a:lnTo>
                      <a:pt x="1642" y="1"/>
                    </a:lnTo>
                    <a:cubicBezTo>
                      <a:pt x="0" y="9607"/>
                      <a:pt x="6532" y="28469"/>
                      <a:pt x="6637" y="29657"/>
                    </a:cubicBezTo>
                    <a:cubicBezTo>
                      <a:pt x="6742" y="31019"/>
                      <a:pt x="8383" y="31508"/>
                      <a:pt x="8383" y="31508"/>
                    </a:cubicBezTo>
                    <a:cubicBezTo>
                      <a:pt x="13760" y="32812"/>
                      <a:pt x="32908" y="35179"/>
                      <a:pt x="36787" y="35179"/>
                    </a:cubicBezTo>
                    <a:cubicBezTo>
                      <a:pt x="37066" y="35179"/>
                      <a:pt x="37266" y="35167"/>
                      <a:pt x="37376" y="35141"/>
                    </a:cubicBezTo>
                    <a:cubicBezTo>
                      <a:pt x="39053" y="34757"/>
                      <a:pt x="38808" y="32486"/>
                      <a:pt x="38808" y="32486"/>
                    </a:cubicBezTo>
                    <a:cubicBezTo>
                      <a:pt x="38738" y="31997"/>
                      <a:pt x="39507" y="30321"/>
                      <a:pt x="40590" y="27841"/>
                    </a:cubicBezTo>
                    <a:lnTo>
                      <a:pt x="40590" y="27841"/>
                    </a:lnTo>
                    <a:cubicBezTo>
                      <a:pt x="40424" y="27842"/>
                      <a:pt x="40258" y="27843"/>
                      <a:pt x="40091" y="27843"/>
                    </a:cubicBezTo>
                    <a:cubicBezTo>
                      <a:pt x="33921" y="27843"/>
                      <a:pt x="27520" y="26577"/>
                      <a:pt x="22111" y="23754"/>
                    </a:cubicBezTo>
                    <a:cubicBezTo>
                      <a:pt x="15265" y="20226"/>
                      <a:pt x="9466" y="13624"/>
                      <a:pt x="4925" y="7511"/>
                    </a:cubicBezTo>
                    <a:cubicBezTo>
                      <a:pt x="3109" y="5066"/>
                      <a:pt x="2131" y="2586"/>
                      <a:pt x="1642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34" name="Google Shape;8873;p65">
                <a:extLst>
                  <a:ext uri="{FF2B5EF4-FFF2-40B4-BE49-F238E27FC236}">
                    <a16:creationId xmlns:a16="http://schemas.microsoft.com/office/drawing/2014/main" id="{FBBA3FC7-E663-4EDA-8ADC-5AE3004645AD}"/>
                  </a:ext>
                </a:extLst>
              </p:cNvPr>
              <p:cNvSpPr/>
              <p:nvPr/>
            </p:nvSpPr>
            <p:spPr>
              <a:xfrm>
                <a:off x="880590" y="3048250"/>
                <a:ext cx="323486" cy="354858"/>
              </a:xfrm>
              <a:custGeom>
                <a:avLst/>
                <a:gdLst/>
                <a:ahLst/>
                <a:cxnLst/>
                <a:rect l="l" t="t" r="r" b="b"/>
                <a:pathLst>
                  <a:path w="17292" h="18969" extrusionOk="0">
                    <a:moveTo>
                      <a:pt x="245" y="1"/>
                    </a:moveTo>
                    <a:lnTo>
                      <a:pt x="0" y="17326"/>
                    </a:lnTo>
                    <a:lnTo>
                      <a:pt x="14287" y="18968"/>
                    </a:lnTo>
                    <a:cubicBezTo>
                      <a:pt x="17291" y="9502"/>
                      <a:pt x="16313" y="2027"/>
                      <a:pt x="16313" y="2027"/>
                    </a:cubicBezTo>
                    <a:lnTo>
                      <a:pt x="245" y="1"/>
                    </a:lnTo>
                    <a:close/>
                  </a:path>
                </a:pathLst>
              </a:custGeom>
              <a:solidFill>
                <a:srgbClr val="AD5A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35" name="Google Shape;8874;p65">
                <a:extLst>
                  <a:ext uri="{FF2B5EF4-FFF2-40B4-BE49-F238E27FC236}">
                    <a16:creationId xmlns:a16="http://schemas.microsoft.com/office/drawing/2014/main" id="{B5AC17F9-40A0-408B-AA9E-E5A9C5F6E457}"/>
                  </a:ext>
                </a:extLst>
              </p:cNvPr>
              <p:cNvSpPr/>
              <p:nvPr/>
            </p:nvSpPr>
            <p:spPr>
              <a:xfrm>
                <a:off x="539482" y="2498032"/>
                <a:ext cx="984787" cy="884161"/>
              </a:xfrm>
              <a:custGeom>
                <a:avLst/>
                <a:gdLst/>
                <a:ahLst/>
                <a:cxnLst/>
                <a:rect l="l" t="t" r="r" b="b"/>
                <a:pathLst>
                  <a:path w="52642" h="47263" extrusionOk="0">
                    <a:moveTo>
                      <a:pt x="23996" y="1"/>
                    </a:moveTo>
                    <a:cubicBezTo>
                      <a:pt x="23973" y="1"/>
                      <a:pt x="23951" y="1"/>
                      <a:pt x="23928" y="1"/>
                    </a:cubicBezTo>
                    <a:cubicBezTo>
                      <a:pt x="6882" y="36"/>
                      <a:pt x="1" y="27911"/>
                      <a:pt x="8209" y="42512"/>
                    </a:cubicBezTo>
                    <a:cubicBezTo>
                      <a:pt x="8209" y="42512"/>
                      <a:pt x="9397" y="43280"/>
                      <a:pt x="11353" y="44188"/>
                    </a:cubicBezTo>
                    <a:cubicBezTo>
                      <a:pt x="10585" y="41045"/>
                      <a:pt x="9886" y="36958"/>
                      <a:pt x="9991" y="33011"/>
                    </a:cubicBezTo>
                    <a:lnTo>
                      <a:pt x="9991" y="33011"/>
                    </a:lnTo>
                    <a:cubicBezTo>
                      <a:pt x="9991" y="33011"/>
                      <a:pt x="10550" y="39298"/>
                      <a:pt x="11807" y="44398"/>
                    </a:cubicBezTo>
                    <a:cubicBezTo>
                      <a:pt x="14462" y="45586"/>
                      <a:pt x="18269" y="46913"/>
                      <a:pt x="22461" y="47192"/>
                    </a:cubicBezTo>
                    <a:cubicBezTo>
                      <a:pt x="22356" y="43490"/>
                      <a:pt x="22356" y="38914"/>
                      <a:pt x="22775" y="35665"/>
                    </a:cubicBezTo>
                    <a:lnTo>
                      <a:pt x="22775" y="35665"/>
                    </a:lnTo>
                    <a:cubicBezTo>
                      <a:pt x="22775" y="35666"/>
                      <a:pt x="22636" y="42407"/>
                      <a:pt x="23090" y="47227"/>
                    </a:cubicBezTo>
                    <a:cubicBezTo>
                      <a:pt x="23649" y="47262"/>
                      <a:pt x="24208" y="47262"/>
                      <a:pt x="24801" y="47262"/>
                    </a:cubicBezTo>
                    <a:cubicBezTo>
                      <a:pt x="25186" y="47227"/>
                      <a:pt x="25605" y="47192"/>
                      <a:pt x="26024" y="47123"/>
                    </a:cubicBezTo>
                    <a:cubicBezTo>
                      <a:pt x="26024" y="44154"/>
                      <a:pt x="26094" y="41010"/>
                      <a:pt x="26443" y="38565"/>
                    </a:cubicBezTo>
                    <a:lnTo>
                      <a:pt x="26443" y="38565"/>
                    </a:lnTo>
                    <a:cubicBezTo>
                      <a:pt x="26443" y="38565"/>
                      <a:pt x="26338" y="42861"/>
                      <a:pt x="26548" y="47053"/>
                    </a:cubicBezTo>
                    <a:cubicBezTo>
                      <a:pt x="29901" y="46494"/>
                      <a:pt x="33359" y="44677"/>
                      <a:pt x="36922" y="42651"/>
                    </a:cubicBezTo>
                    <a:cubicBezTo>
                      <a:pt x="35840" y="40521"/>
                      <a:pt x="34931" y="38355"/>
                      <a:pt x="34652" y="36608"/>
                    </a:cubicBezTo>
                    <a:lnTo>
                      <a:pt x="34652" y="36608"/>
                    </a:lnTo>
                    <a:cubicBezTo>
                      <a:pt x="34652" y="36609"/>
                      <a:pt x="35875" y="39194"/>
                      <a:pt x="37691" y="42197"/>
                    </a:cubicBezTo>
                    <a:cubicBezTo>
                      <a:pt x="40136" y="40800"/>
                      <a:pt x="42651" y="39368"/>
                      <a:pt x="45201" y="38180"/>
                    </a:cubicBezTo>
                    <a:cubicBezTo>
                      <a:pt x="42896" y="34652"/>
                      <a:pt x="39752" y="29343"/>
                      <a:pt x="39123" y="25675"/>
                    </a:cubicBezTo>
                    <a:lnTo>
                      <a:pt x="39123" y="25675"/>
                    </a:lnTo>
                    <a:cubicBezTo>
                      <a:pt x="39123" y="25676"/>
                      <a:pt x="42127" y="33709"/>
                      <a:pt x="46074" y="37901"/>
                    </a:cubicBezTo>
                    <a:cubicBezTo>
                      <a:pt x="48030" y="37097"/>
                      <a:pt x="50650" y="36119"/>
                      <a:pt x="52641" y="35910"/>
                    </a:cubicBezTo>
                    <a:cubicBezTo>
                      <a:pt x="52641" y="35910"/>
                      <a:pt x="45061" y="30565"/>
                      <a:pt x="43524" y="21868"/>
                    </a:cubicBezTo>
                    <a:cubicBezTo>
                      <a:pt x="42024" y="13146"/>
                      <a:pt x="40977" y="1"/>
                      <a:pt x="23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36" name="Google Shape;8875;p65">
                <a:extLst>
                  <a:ext uri="{FF2B5EF4-FFF2-40B4-BE49-F238E27FC236}">
                    <a16:creationId xmlns:a16="http://schemas.microsoft.com/office/drawing/2014/main" id="{9B82815F-5D08-49CF-A45B-043DC1065AA1}"/>
                  </a:ext>
                </a:extLst>
              </p:cNvPr>
              <p:cNvSpPr/>
              <p:nvPr/>
            </p:nvSpPr>
            <p:spPr>
              <a:xfrm>
                <a:off x="564307" y="2536588"/>
                <a:ext cx="959962" cy="845605"/>
              </a:xfrm>
              <a:custGeom>
                <a:avLst/>
                <a:gdLst/>
                <a:ahLst/>
                <a:cxnLst/>
                <a:rect l="l" t="t" r="r" b="b"/>
                <a:pathLst>
                  <a:path w="51315" h="45202" extrusionOk="0">
                    <a:moveTo>
                      <a:pt x="15126" y="1"/>
                    </a:moveTo>
                    <a:lnTo>
                      <a:pt x="15126" y="1"/>
                    </a:lnTo>
                    <a:cubicBezTo>
                      <a:pt x="3738" y="6708"/>
                      <a:pt x="1" y="28225"/>
                      <a:pt x="6882" y="40451"/>
                    </a:cubicBezTo>
                    <a:cubicBezTo>
                      <a:pt x="6882" y="40451"/>
                      <a:pt x="8070" y="41219"/>
                      <a:pt x="10026" y="42127"/>
                    </a:cubicBezTo>
                    <a:cubicBezTo>
                      <a:pt x="9258" y="38984"/>
                      <a:pt x="8559" y="34897"/>
                      <a:pt x="8664" y="30950"/>
                    </a:cubicBezTo>
                    <a:lnTo>
                      <a:pt x="8664" y="30950"/>
                    </a:lnTo>
                    <a:cubicBezTo>
                      <a:pt x="8664" y="30950"/>
                      <a:pt x="9223" y="37237"/>
                      <a:pt x="10480" y="42337"/>
                    </a:cubicBezTo>
                    <a:cubicBezTo>
                      <a:pt x="13135" y="43525"/>
                      <a:pt x="16942" y="44852"/>
                      <a:pt x="21134" y="45131"/>
                    </a:cubicBezTo>
                    <a:cubicBezTo>
                      <a:pt x="21029" y="41429"/>
                      <a:pt x="21029" y="36853"/>
                      <a:pt x="21448" y="33604"/>
                    </a:cubicBezTo>
                    <a:lnTo>
                      <a:pt x="21448" y="33604"/>
                    </a:lnTo>
                    <a:cubicBezTo>
                      <a:pt x="21448" y="33605"/>
                      <a:pt x="21309" y="40346"/>
                      <a:pt x="21763" y="45166"/>
                    </a:cubicBezTo>
                    <a:cubicBezTo>
                      <a:pt x="22322" y="45201"/>
                      <a:pt x="22881" y="45201"/>
                      <a:pt x="23474" y="45201"/>
                    </a:cubicBezTo>
                    <a:cubicBezTo>
                      <a:pt x="23894" y="45166"/>
                      <a:pt x="24278" y="45131"/>
                      <a:pt x="24697" y="45062"/>
                    </a:cubicBezTo>
                    <a:cubicBezTo>
                      <a:pt x="24697" y="42093"/>
                      <a:pt x="24767" y="38949"/>
                      <a:pt x="25116" y="36504"/>
                    </a:cubicBezTo>
                    <a:lnTo>
                      <a:pt x="25116" y="36504"/>
                    </a:lnTo>
                    <a:cubicBezTo>
                      <a:pt x="25116" y="36504"/>
                      <a:pt x="25011" y="40800"/>
                      <a:pt x="25221" y="44992"/>
                    </a:cubicBezTo>
                    <a:cubicBezTo>
                      <a:pt x="28574" y="44433"/>
                      <a:pt x="32032" y="42616"/>
                      <a:pt x="35595" y="40590"/>
                    </a:cubicBezTo>
                    <a:cubicBezTo>
                      <a:pt x="34513" y="38460"/>
                      <a:pt x="33604" y="36294"/>
                      <a:pt x="33325" y="34547"/>
                    </a:cubicBezTo>
                    <a:lnTo>
                      <a:pt x="33325" y="34547"/>
                    </a:lnTo>
                    <a:cubicBezTo>
                      <a:pt x="33325" y="34548"/>
                      <a:pt x="34548" y="37133"/>
                      <a:pt x="36364" y="40171"/>
                    </a:cubicBezTo>
                    <a:cubicBezTo>
                      <a:pt x="38809" y="38739"/>
                      <a:pt x="41324" y="37307"/>
                      <a:pt x="43874" y="36119"/>
                    </a:cubicBezTo>
                    <a:cubicBezTo>
                      <a:pt x="41569" y="32591"/>
                      <a:pt x="38425" y="27282"/>
                      <a:pt x="37796" y="23614"/>
                    </a:cubicBezTo>
                    <a:lnTo>
                      <a:pt x="37796" y="23614"/>
                    </a:lnTo>
                    <a:cubicBezTo>
                      <a:pt x="37796" y="23615"/>
                      <a:pt x="40800" y="31648"/>
                      <a:pt x="44747" y="35840"/>
                    </a:cubicBezTo>
                    <a:cubicBezTo>
                      <a:pt x="46703" y="35036"/>
                      <a:pt x="49323" y="34058"/>
                      <a:pt x="51314" y="33849"/>
                    </a:cubicBezTo>
                    <a:cubicBezTo>
                      <a:pt x="51314" y="33849"/>
                      <a:pt x="43734" y="28504"/>
                      <a:pt x="42197" y="19807"/>
                    </a:cubicBezTo>
                    <a:cubicBezTo>
                      <a:pt x="42162" y="19562"/>
                      <a:pt x="42127" y="19353"/>
                      <a:pt x="42093" y="19143"/>
                    </a:cubicBezTo>
                    <a:cubicBezTo>
                      <a:pt x="40660" y="20086"/>
                      <a:pt x="39088" y="20855"/>
                      <a:pt x="37656" y="21588"/>
                    </a:cubicBezTo>
                    <a:cubicBezTo>
                      <a:pt x="35374" y="22701"/>
                      <a:pt x="33143" y="23381"/>
                      <a:pt x="30891" y="23381"/>
                    </a:cubicBezTo>
                    <a:cubicBezTo>
                      <a:pt x="29042" y="23381"/>
                      <a:pt x="27177" y="22923"/>
                      <a:pt x="25256" y="21868"/>
                    </a:cubicBezTo>
                    <a:cubicBezTo>
                      <a:pt x="17362" y="17536"/>
                      <a:pt x="12681" y="8419"/>
                      <a:pt x="15126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grpSp>
          <p:nvGrpSpPr>
            <p:cNvPr id="599" name="Google Shape;8876;p65">
              <a:extLst>
                <a:ext uri="{FF2B5EF4-FFF2-40B4-BE49-F238E27FC236}">
                  <a16:creationId xmlns:a16="http://schemas.microsoft.com/office/drawing/2014/main" id="{BDE85E6C-BAB8-4F35-95F3-24BDC239ED20}"/>
                </a:ext>
              </a:extLst>
            </p:cNvPr>
            <p:cNvGrpSpPr/>
            <p:nvPr/>
          </p:nvGrpSpPr>
          <p:grpSpPr>
            <a:xfrm>
              <a:off x="614629" y="2486060"/>
              <a:ext cx="2406051" cy="2885256"/>
              <a:chOff x="614629" y="2486060"/>
              <a:chExt cx="2406051" cy="2885256"/>
            </a:xfrm>
          </p:grpSpPr>
          <p:sp>
            <p:nvSpPr>
              <p:cNvPr id="600" name="Google Shape;8877;p65">
                <a:extLst>
                  <a:ext uri="{FF2B5EF4-FFF2-40B4-BE49-F238E27FC236}">
                    <a16:creationId xmlns:a16="http://schemas.microsoft.com/office/drawing/2014/main" id="{81F07A36-A5F3-455F-BDB5-1778E2A240B8}"/>
                  </a:ext>
                </a:extLst>
              </p:cNvPr>
              <p:cNvSpPr/>
              <p:nvPr/>
            </p:nvSpPr>
            <p:spPr>
              <a:xfrm>
                <a:off x="1621603" y="3074029"/>
                <a:ext cx="723334" cy="412439"/>
              </a:xfrm>
              <a:custGeom>
                <a:avLst/>
                <a:gdLst/>
                <a:ahLst/>
                <a:cxnLst/>
                <a:rect l="l" t="t" r="r" b="b"/>
                <a:pathLst>
                  <a:path w="38666" h="22047" extrusionOk="0">
                    <a:moveTo>
                      <a:pt x="18331" y="1"/>
                    </a:moveTo>
                    <a:cubicBezTo>
                      <a:pt x="16271" y="1"/>
                      <a:pt x="14381" y="660"/>
                      <a:pt x="13345" y="2640"/>
                    </a:cubicBezTo>
                    <a:cubicBezTo>
                      <a:pt x="10236" y="8578"/>
                      <a:pt x="10550" y="12874"/>
                      <a:pt x="10550" y="12874"/>
                    </a:cubicBezTo>
                    <a:lnTo>
                      <a:pt x="1" y="12979"/>
                    </a:lnTo>
                    <a:cubicBezTo>
                      <a:pt x="1" y="12979"/>
                      <a:pt x="5031" y="17381"/>
                      <a:pt x="10131" y="18883"/>
                    </a:cubicBezTo>
                    <a:cubicBezTo>
                      <a:pt x="13469" y="19889"/>
                      <a:pt x="26189" y="22047"/>
                      <a:pt x="33052" y="22047"/>
                    </a:cubicBezTo>
                    <a:cubicBezTo>
                      <a:pt x="36675" y="22047"/>
                      <a:pt x="38666" y="21445"/>
                      <a:pt x="36783" y="19756"/>
                    </a:cubicBezTo>
                    <a:cubicBezTo>
                      <a:pt x="31334" y="14866"/>
                      <a:pt x="26374" y="15180"/>
                      <a:pt x="24418" y="13538"/>
                    </a:cubicBezTo>
                    <a:cubicBezTo>
                      <a:pt x="22461" y="11896"/>
                      <a:pt x="27247" y="2640"/>
                      <a:pt x="27247" y="2640"/>
                    </a:cubicBezTo>
                    <a:cubicBezTo>
                      <a:pt x="27247" y="2640"/>
                      <a:pt x="22450" y="1"/>
                      <a:pt x="18331" y="1"/>
                    </a:cubicBezTo>
                    <a:close/>
                  </a:path>
                </a:pathLst>
              </a:custGeom>
              <a:solidFill>
                <a:srgbClr val="F8C6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1" name="Google Shape;8878;p65">
                <a:extLst>
                  <a:ext uri="{FF2B5EF4-FFF2-40B4-BE49-F238E27FC236}">
                    <a16:creationId xmlns:a16="http://schemas.microsoft.com/office/drawing/2014/main" id="{4CEB0139-D4BE-4477-B72E-0C0B19EAD6D4}"/>
                  </a:ext>
                </a:extLst>
              </p:cNvPr>
              <p:cNvSpPr/>
              <p:nvPr/>
            </p:nvSpPr>
            <p:spPr>
              <a:xfrm>
                <a:off x="1651011" y="2829338"/>
                <a:ext cx="83023" cy="180375"/>
              </a:xfrm>
              <a:custGeom>
                <a:avLst/>
                <a:gdLst/>
                <a:ahLst/>
                <a:cxnLst/>
                <a:rect l="l" t="t" r="r" b="b"/>
                <a:pathLst>
                  <a:path w="4438" h="9642" extrusionOk="0">
                    <a:moveTo>
                      <a:pt x="4437" y="1"/>
                    </a:moveTo>
                    <a:lnTo>
                      <a:pt x="1" y="5695"/>
                    </a:lnTo>
                    <a:lnTo>
                      <a:pt x="4123" y="9642"/>
                    </a:lnTo>
                    <a:lnTo>
                      <a:pt x="4437" y="1"/>
                    </a:lnTo>
                    <a:close/>
                  </a:path>
                </a:pathLst>
              </a:custGeom>
              <a:solidFill>
                <a:srgbClr val="FFDB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2" name="Google Shape;8879;p65">
                <a:extLst>
                  <a:ext uri="{FF2B5EF4-FFF2-40B4-BE49-F238E27FC236}">
                    <a16:creationId xmlns:a16="http://schemas.microsoft.com/office/drawing/2014/main" id="{1B5D07FD-F7D0-4EAD-B232-39736506A8BD}"/>
                  </a:ext>
                </a:extLst>
              </p:cNvPr>
              <p:cNvSpPr/>
              <p:nvPr/>
            </p:nvSpPr>
            <p:spPr>
              <a:xfrm>
                <a:off x="1705262" y="2579072"/>
                <a:ext cx="493366" cy="637786"/>
              </a:xfrm>
              <a:custGeom>
                <a:avLst/>
                <a:gdLst/>
                <a:ahLst/>
                <a:cxnLst/>
                <a:rect l="l" t="t" r="r" b="b"/>
                <a:pathLst>
                  <a:path w="26373" h="34093" extrusionOk="0">
                    <a:moveTo>
                      <a:pt x="10479" y="0"/>
                    </a:moveTo>
                    <a:cubicBezTo>
                      <a:pt x="10479" y="0"/>
                      <a:pt x="3458" y="2690"/>
                      <a:pt x="1817" y="10934"/>
                    </a:cubicBezTo>
                    <a:cubicBezTo>
                      <a:pt x="978" y="15265"/>
                      <a:pt x="35" y="20121"/>
                      <a:pt x="0" y="24103"/>
                    </a:cubicBezTo>
                    <a:lnTo>
                      <a:pt x="3214" y="24662"/>
                    </a:lnTo>
                    <a:cubicBezTo>
                      <a:pt x="3214" y="24662"/>
                      <a:pt x="2741" y="26033"/>
                      <a:pt x="1192" y="26033"/>
                    </a:cubicBezTo>
                    <a:cubicBezTo>
                      <a:pt x="858" y="26033"/>
                      <a:pt x="475" y="25969"/>
                      <a:pt x="35" y="25814"/>
                    </a:cubicBezTo>
                    <a:lnTo>
                      <a:pt x="35" y="25814"/>
                    </a:lnTo>
                    <a:cubicBezTo>
                      <a:pt x="210" y="28644"/>
                      <a:pt x="280" y="30739"/>
                      <a:pt x="2131" y="31752"/>
                    </a:cubicBezTo>
                    <a:cubicBezTo>
                      <a:pt x="4132" y="32884"/>
                      <a:pt x="8370" y="34093"/>
                      <a:pt x="12565" y="34093"/>
                    </a:cubicBezTo>
                    <a:cubicBezTo>
                      <a:pt x="16790" y="34093"/>
                      <a:pt x="20970" y="32866"/>
                      <a:pt x="22775" y="29098"/>
                    </a:cubicBezTo>
                    <a:cubicBezTo>
                      <a:pt x="26373" y="21588"/>
                      <a:pt x="10479" y="0"/>
                      <a:pt x="10479" y="0"/>
                    </a:cubicBezTo>
                    <a:close/>
                  </a:path>
                </a:pathLst>
              </a:custGeom>
              <a:solidFill>
                <a:srgbClr val="F8C6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3" name="Google Shape;8880;p65">
                <a:extLst>
                  <a:ext uri="{FF2B5EF4-FFF2-40B4-BE49-F238E27FC236}">
                    <a16:creationId xmlns:a16="http://schemas.microsoft.com/office/drawing/2014/main" id="{C76A1025-4C90-4F50-A4CC-EC9D154C1569}"/>
                  </a:ext>
                </a:extLst>
              </p:cNvPr>
              <p:cNvSpPr/>
              <p:nvPr/>
            </p:nvSpPr>
            <p:spPr>
              <a:xfrm>
                <a:off x="1871232" y="2813549"/>
                <a:ext cx="90842" cy="179833"/>
              </a:xfrm>
              <a:custGeom>
                <a:avLst/>
                <a:gdLst/>
                <a:ahLst/>
                <a:cxnLst/>
                <a:rect l="l" t="t" r="r" b="b"/>
                <a:pathLst>
                  <a:path w="4856" h="9613" extrusionOk="0">
                    <a:moveTo>
                      <a:pt x="1472" y="1"/>
                    </a:moveTo>
                    <a:cubicBezTo>
                      <a:pt x="1459" y="1"/>
                      <a:pt x="1446" y="3"/>
                      <a:pt x="1433" y="7"/>
                    </a:cubicBezTo>
                    <a:cubicBezTo>
                      <a:pt x="524" y="321"/>
                      <a:pt x="210" y="6608"/>
                      <a:pt x="210" y="6608"/>
                    </a:cubicBezTo>
                    <a:lnTo>
                      <a:pt x="1" y="9613"/>
                    </a:lnTo>
                    <a:cubicBezTo>
                      <a:pt x="4856" y="9440"/>
                      <a:pt x="2413" y="1"/>
                      <a:pt x="1472" y="1"/>
                    </a:cubicBezTo>
                    <a:close/>
                  </a:path>
                </a:pathLst>
              </a:custGeom>
              <a:solidFill>
                <a:srgbClr val="FF93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4" name="Google Shape;8881;p65">
                <a:extLst>
                  <a:ext uri="{FF2B5EF4-FFF2-40B4-BE49-F238E27FC236}">
                    <a16:creationId xmlns:a16="http://schemas.microsoft.com/office/drawing/2014/main" id="{0A5F53FE-8668-4DA4-A7BC-DCEB61E38A5E}"/>
                  </a:ext>
                </a:extLst>
              </p:cNvPr>
              <p:cNvSpPr/>
              <p:nvPr/>
            </p:nvSpPr>
            <p:spPr>
              <a:xfrm>
                <a:off x="2419486" y="2674311"/>
                <a:ext cx="355494" cy="683451"/>
              </a:xfrm>
              <a:custGeom>
                <a:avLst/>
                <a:gdLst/>
                <a:ahLst/>
                <a:cxnLst/>
                <a:rect l="l" t="t" r="r" b="b"/>
                <a:pathLst>
                  <a:path w="19003" h="36534" extrusionOk="0">
                    <a:moveTo>
                      <a:pt x="3172" y="0"/>
                    </a:moveTo>
                    <a:cubicBezTo>
                      <a:pt x="2850" y="0"/>
                      <a:pt x="2548" y="20"/>
                      <a:pt x="2271" y="44"/>
                    </a:cubicBezTo>
                    <a:cubicBezTo>
                      <a:pt x="1468" y="114"/>
                      <a:pt x="839" y="324"/>
                      <a:pt x="455" y="428"/>
                    </a:cubicBezTo>
                    <a:cubicBezTo>
                      <a:pt x="245" y="498"/>
                      <a:pt x="105" y="533"/>
                      <a:pt x="0" y="603"/>
                    </a:cubicBezTo>
                    <a:cubicBezTo>
                      <a:pt x="105" y="568"/>
                      <a:pt x="245" y="533"/>
                      <a:pt x="455" y="498"/>
                    </a:cubicBezTo>
                    <a:cubicBezTo>
                      <a:pt x="874" y="428"/>
                      <a:pt x="1503" y="324"/>
                      <a:pt x="2271" y="324"/>
                    </a:cubicBezTo>
                    <a:cubicBezTo>
                      <a:pt x="3039" y="324"/>
                      <a:pt x="4018" y="394"/>
                      <a:pt x="4996" y="813"/>
                    </a:cubicBezTo>
                    <a:cubicBezTo>
                      <a:pt x="5939" y="1232"/>
                      <a:pt x="6882" y="2035"/>
                      <a:pt x="7371" y="3223"/>
                    </a:cubicBezTo>
                    <a:cubicBezTo>
                      <a:pt x="7476" y="3502"/>
                      <a:pt x="7580" y="3817"/>
                      <a:pt x="7650" y="4131"/>
                    </a:cubicBezTo>
                    <a:lnTo>
                      <a:pt x="7720" y="4376"/>
                    </a:lnTo>
                    <a:lnTo>
                      <a:pt x="7755" y="4620"/>
                    </a:lnTo>
                    <a:lnTo>
                      <a:pt x="7790" y="4760"/>
                    </a:lnTo>
                    <a:lnTo>
                      <a:pt x="7790" y="4865"/>
                    </a:lnTo>
                    <a:lnTo>
                      <a:pt x="7825" y="5144"/>
                    </a:lnTo>
                    <a:cubicBezTo>
                      <a:pt x="7895" y="5843"/>
                      <a:pt x="7895" y="6576"/>
                      <a:pt x="7825" y="7310"/>
                    </a:cubicBezTo>
                    <a:cubicBezTo>
                      <a:pt x="7650" y="8777"/>
                      <a:pt x="7126" y="10279"/>
                      <a:pt x="6428" y="11781"/>
                    </a:cubicBezTo>
                    <a:cubicBezTo>
                      <a:pt x="5729" y="13283"/>
                      <a:pt x="4821" y="14715"/>
                      <a:pt x="3843" y="16252"/>
                    </a:cubicBezTo>
                    <a:cubicBezTo>
                      <a:pt x="2900" y="17824"/>
                      <a:pt x="2131" y="19536"/>
                      <a:pt x="1572" y="21317"/>
                    </a:cubicBezTo>
                    <a:cubicBezTo>
                      <a:pt x="1013" y="23099"/>
                      <a:pt x="699" y="24985"/>
                      <a:pt x="699" y="26836"/>
                    </a:cubicBezTo>
                    <a:cubicBezTo>
                      <a:pt x="699" y="28722"/>
                      <a:pt x="1118" y="30574"/>
                      <a:pt x="2061" y="32181"/>
                    </a:cubicBezTo>
                    <a:cubicBezTo>
                      <a:pt x="2166" y="32390"/>
                      <a:pt x="2271" y="32530"/>
                      <a:pt x="2411" y="32739"/>
                    </a:cubicBezTo>
                    <a:cubicBezTo>
                      <a:pt x="2550" y="32949"/>
                      <a:pt x="2690" y="33089"/>
                      <a:pt x="2830" y="33263"/>
                    </a:cubicBezTo>
                    <a:cubicBezTo>
                      <a:pt x="3109" y="33613"/>
                      <a:pt x="3424" y="33927"/>
                      <a:pt x="3773" y="34207"/>
                    </a:cubicBezTo>
                    <a:cubicBezTo>
                      <a:pt x="4472" y="34765"/>
                      <a:pt x="5205" y="35185"/>
                      <a:pt x="5939" y="35534"/>
                    </a:cubicBezTo>
                    <a:cubicBezTo>
                      <a:pt x="7441" y="36163"/>
                      <a:pt x="8978" y="36442"/>
                      <a:pt x="10375" y="36512"/>
                    </a:cubicBezTo>
                    <a:cubicBezTo>
                      <a:pt x="10660" y="36526"/>
                      <a:pt x="10940" y="36533"/>
                      <a:pt x="11213" y="36533"/>
                    </a:cubicBezTo>
                    <a:cubicBezTo>
                      <a:pt x="12280" y="36533"/>
                      <a:pt x="13258" y="36427"/>
                      <a:pt x="14147" y="36233"/>
                    </a:cubicBezTo>
                    <a:cubicBezTo>
                      <a:pt x="15230" y="36023"/>
                      <a:pt x="16173" y="35674"/>
                      <a:pt x="16907" y="35324"/>
                    </a:cubicBezTo>
                    <a:cubicBezTo>
                      <a:pt x="17641" y="35010"/>
                      <a:pt x="18165" y="34661"/>
                      <a:pt x="18479" y="34381"/>
                    </a:cubicBezTo>
                    <a:cubicBezTo>
                      <a:pt x="18654" y="34276"/>
                      <a:pt x="18793" y="34172"/>
                      <a:pt x="18863" y="34102"/>
                    </a:cubicBezTo>
                    <a:cubicBezTo>
                      <a:pt x="18967" y="34032"/>
                      <a:pt x="19002" y="33998"/>
                      <a:pt x="19003" y="33997"/>
                    </a:cubicBezTo>
                    <a:lnTo>
                      <a:pt x="19003" y="33997"/>
                    </a:lnTo>
                    <a:cubicBezTo>
                      <a:pt x="19002" y="33998"/>
                      <a:pt x="18967" y="34032"/>
                      <a:pt x="18863" y="34067"/>
                    </a:cubicBezTo>
                    <a:cubicBezTo>
                      <a:pt x="18758" y="34137"/>
                      <a:pt x="18654" y="34241"/>
                      <a:pt x="18444" y="34346"/>
                    </a:cubicBezTo>
                    <a:cubicBezTo>
                      <a:pt x="18095" y="34556"/>
                      <a:pt x="17536" y="34800"/>
                      <a:pt x="16802" y="35080"/>
                    </a:cubicBezTo>
                    <a:cubicBezTo>
                      <a:pt x="16069" y="35359"/>
                      <a:pt x="15126" y="35569"/>
                      <a:pt x="14043" y="35744"/>
                    </a:cubicBezTo>
                    <a:cubicBezTo>
                      <a:pt x="13482" y="35800"/>
                      <a:pt x="12861" y="35836"/>
                      <a:pt x="12207" y="35836"/>
                    </a:cubicBezTo>
                    <a:cubicBezTo>
                      <a:pt x="11639" y="35836"/>
                      <a:pt x="11046" y="35808"/>
                      <a:pt x="10445" y="35744"/>
                    </a:cubicBezTo>
                    <a:cubicBezTo>
                      <a:pt x="9117" y="35604"/>
                      <a:pt x="7720" y="35254"/>
                      <a:pt x="6393" y="34591"/>
                    </a:cubicBezTo>
                    <a:cubicBezTo>
                      <a:pt x="5031" y="33962"/>
                      <a:pt x="3843" y="32984"/>
                      <a:pt x="3074" y="31552"/>
                    </a:cubicBezTo>
                    <a:cubicBezTo>
                      <a:pt x="2725" y="30888"/>
                      <a:pt x="2411" y="30120"/>
                      <a:pt x="2236" y="29316"/>
                    </a:cubicBezTo>
                    <a:cubicBezTo>
                      <a:pt x="2061" y="28513"/>
                      <a:pt x="1992" y="27674"/>
                      <a:pt x="1992" y="26836"/>
                    </a:cubicBezTo>
                    <a:cubicBezTo>
                      <a:pt x="1992" y="25125"/>
                      <a:pt x="2341" y="23378"/>
                      <a:pt x="2865" y="21736"/>
                    </a:cubicBezTo>
                    <a:cubicBezTo>
                      <a:pt x="3389" y="20060"/>
                      <a:pt x="4087" y="18418"/>
                      <a:pt x="4961" y="16916"/>
                    </a:cubicBezTo>
                    <a:cubicBezTo>
                      <a:pt x="5904" y="15449"/>
                      <a:pt x="6812" y="13877"/>
                      <a:pt x="7511" y="12270"/>
                    </a:cubicBezTo>
                    <a:cubicBezTo>
                      <a:pt x="8244" y="10698"/>
                      <a:pt x="8733" y="9021"/>
                      <a:pt x="8838" y="7380"/>
                    </a:cubicBezTo>
                    <a:cubicBezTo>
                      <a:pt x="8908" y="5773"/>
                      <a:pt x="8733" y="4201"/>
                      <a:pt x="8070" y="2874"/>
                    </a:cubicBezTo>
                    <a:cubicBezTo>
                      <a:pt x="7755" y="2245"/>
                      <a:pt x="7301" y="1651"/>
                      <a:pt x="6812" y="1232"/>
                    </a:cubicBezTo>
                    <a:cubicBezTo>
                      <a:pt x="6288" y="813"/>
                      <a:pt x="5729" y="533"/>
                      <a:pt x="5170" y="324"/>
                    </a:cubicBezTo>
                    <a:cubicBezTo>
                      <a:pt x="4461" y="72"/>
                      <a:pt x="3782" y="0"/>
                      <a:pt x="31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5" name="Google Shape;8882;p65">
                <a:extLst>
                  <a:ext uri="{FF2B5EF4-FFF2-40B4-BE49-F238E27FC236}">
                    <a16:creationId xmlns:a16="http://schemas.microsoft.com/office/drawing/2014/main" id="{3D966EDF-D43D-44C7-B00E-9879168059BA}"/>
                  </a:ext>
                </a:extLst>
              </p:cNvPr>
              <p:cNvSpPr/>
              <p:nvPr/>
            </p:nvSpPr>
            <p:spPr>
              <a:xfrm>
                <a:off x="1742508" y="2793233"/>
                <a:ext cx="59470" cy="66841"/>
              </a:xfrm>
              <a:custGeom>
                <a:avLst/>
                <a:gdLst/>
                <a:ahLst/>
                <a:cxnLst/>
                <a:rect l="l" t="t" r="r" b="b"/>
                <a:pathLst>
                  <a:path w="3179" h="3573" extrusionOk="0">
                    <a:moveTo>
                      <a:pt x="1880" y="1"/>
                    </a:moveTo>
                    <a:cubicBezTo>
                      <a:pt x="1711" y="1"/>
                      <a:pt x="1553" y="63"/>
                      <a:pt x="1467" y="149"/>
                    </a:cubicBezTo>
                    <a:cubicBezTo>
                      <a:pt x="1328" y="219"/>
                      <a:pt x="1223" y="324"/>
                      <a:pt x="1118" y="394"/>
                    </a:cubicBezTo>
                    <a:cubicBezTo>
                      <a:pt x="943" y="604"/>
                      <a:pt x="804" y="778"/>
                      <a:pt x="699" y="988"/>
                    </a:cubicBezTo>
                    <a:cubicBezTo>
                      <a:pt x="594" y="1162"/>
                      <a:pt x="489" y="1372"/>
                      <a:pt x="419" y="1547"/>
                    </a:cubicBezTo>
                    <a:cubicBezTo>
                      <a:pt x="349" y="1721"/>
                      <a:pt x="280" y="1896"/>
                      <a:pt x="245" y="2071"/>
                    </a:cubicBezTo>
                    <a:cubicBezTo>
                      <a:pt x="35" y="2734"/>
                      <a:pt x="0" y="3188"/>
                      <a:pt x="0" y="3188"/>
                    </a:cubicBezTo>
                    <a:cubicBezTo>
                      <a:pt x="0" y="3188"/>
                      <a:pt x="280" y="2804"/>
                      <a:pt x="664" y="2280"/>
                    </a:cubicBezTo>
                    <a:cubicBezTo>
                      <a:pt x="838" y="2001"/>
                      <a:pt x="1048" y="1686"/>
                      <a:pt x="1293" y="1372"/>
                    </a:cubicBezTo>
                    <a:cubicBezTo>
                      <a:pt x="1397" y="1232"/>
                      <a:pt x="1537" y="1058"/>
                      <a:pt x="1677" y="953"/>
                    </a:cubicBezTo>
                    <a:cubicBezTo>
                      <a:pt x="1782" y="848"/>
                      <a:pt x="1921" y="778"/>
                      <a:pt x="1921" y="778"/>
                    </a:cubicBezTo>
                    <a:cubicBezTo>
                      <a:pt x="1921" y="778"/>
                      <a:pt x="2026" y="848"/>
                      <a:pt x="2131" y="988"/>
                    </a:cubicBezTo>
                    <a:cubicBezTo>
                      <a:pt x="2201" y="1127"/>
                      <a:pt x="2306" y="1302"/>
                      <a:pt x="2375" y="1477"/>
                    </a:cubicBezTo>
                    <a:cubicBezTo>
                      <a:pt x="2445" y="1651"/>
                      <a:pt x="2480" y="1861"/>
                      <a:pt x="2550" y="2036"/>
                    </a:cubicBezTo>
                    <a:cubicBezTo>
                      <a:pt x="2620" y="2210"/>
                      <a:pt x="2655" y="2385"/>
                      <a:pt x="2725" y="2525"/>
                    </a:cubicBezTo>
                    <a:cubicBezTo>
                      <a:pt x="2795" y="2839"/>
                      <a:pt x="2899" y="3119"/>
                      <a:pt x="2969" y="3293"/>
                    </a:cubicBezTo>
                    <a:cubicBezTo>
                      <a:pt x="3039" y="3468"/>
                      <a:pt x="3074" y="3573"/>
                      <a:pt x="3074" y="3573"/>
                    </a:cubicBezTo>
                    <a:cubicBezTo>
                      <a:pt x="3074" y="3573"/>
                      <a:pt x="3109" y="3468"/>
                      <a:pt x="3144" y="3293"/>
                    </a:cubicBezTo>
                    <a:cubicBezTo>
                      <a:pt x="3144" y="3084"/>
                      <a:pt x="3179" y="2804"/>
                      <a:pt x="3179" y="2455"/>
                    </a:cubicBezTo>
                    <a:cubicBezTo>
                      <a:pt x="3179" y="2280"/>
                      <a:pt x="3144" y="2106"/>
                      <a:pt x="3144" y="1896"/>
                    </a:cubicBezTo>
                    <a:cubicBezTo>
                      <a:pt x="3109" y="1721"/>
                      <a:pt x="3109" y="1512"/>
                      <a:pt x="3039" y="1267"/>
                    </a:cubicBezTo>
                    <a:cubicBezTo>
                      <a:pt x="3004" y="1162"/>
                      <a:pt x="2969" y="1058"/>
                      <a:pt x="2934" y="953"/>
                    </a:cubicBezTo>
                    <a:cubicBezTo>
                      <a:pt x="2899" y="848"/>
                      <a:pt x="2864" y="708"/>
                      <a:pt x="2795" y="604"/>
                    </a:cubicBezTo>
                    <a:cubicBezTo>
                      <a:pt x="2760" y="534"/>
                      <a:pt x="2725" y="464"/>
                      <a:pt x="2690" y="429"/>
                    </a:cubicBezTo>
                    <a:cubicBezTo>
                      <a:pt x="2655" y="359"/>
                      <a:pt x="2585" y="289"/>
                      <a:pt x="2515" y="254"/>
                    </a:cubicBezTo>
                    <a:lnTo>
                      <a:pt x="2410" y="149"/>
                    </a:lnTo>
                    <a:cubicBezTo>
                      <a:pt x="2375" y="114"/>
                      <a:pt x="2341" y="114"/>
                      <a:pt x="2306" y="80"/>
                    </a:cubicBezTo>
                    <a:cubicBezTo>
                      <a:pt x="2201" y="45"/>
                      <a:pt x="2096" y="10"/>
                      <a:pt x="1991" y="10"/>
                    </a:cubicBezTo>
                    <a:cubicBezTo>
                      <a:pt x="1954" y="3"/>
                      <a:pt x="1917" y="1"/>
                      <a:pt x="1880" y="1"/>
                    </a:cubicBezTo>
                    <a:close/>
                  </a:path>
                </a:pathLst>
              </a:custGeom>
              <a:solidFill>
                <a:srgbClr val="0016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6" name="Google Shape;8883;p65">
                <a:extLst>
                  <a:ext uri="{FF2B5EF4-FFF2-40B4-BE49-F238E27FC236}">
                    <a16:creationId xmlns:a16="http://schemas.microsoft.com/office/drawing/2014/main" id="{0316A511-BE98-41F8-A07D-39DFA2178DDE}"/>
                  </a:ext>
                </a:extLst>
              </p:cNvPr>
              <p:cNvSpPr/>
              <p:nvPr/>
            </p:nvSpPr>
            <p:spPr>
              <a:xfrm>
                <a:off x="1676509" y="2486060"/>
                <a:ext cx="836364" cy="767390"/>
              </a:xfrm>
              <a:custGeom>
                <a:avLst/>
                <a:gdLst/>
                <a:ahLst/>
                <a:cxnLst/>
                <a:rect l="l" t="t" r="r" b="b"/>
                <a:pathLst>
                  <a:path w="44708" h="41021" extrusionOk="0">
                    <a:moveTo>
                      <a:pt x="18606" y="1"/>
                    </a:moveTo>
                    <a:cubicBezTo>
                      <a:pt x="18326" y="1"/>
                      <a:pt x="18051" y="5"/>
                      <a:pt x="17780" y="12"/>
                    </a:cubicBezTo>
                    <a:cubicBezTo>
                      <a:pt x="10375" y="222"/>
                      <a:pt x="8209" y="4623"/>
                      <a:pt x="8209" y="4623"/>
                    </a:cubicBezTo>
                    <a:cubicBezTo>
                      <a:pt x="0" y="23416"/>
                      <a:pt x="10165" y="41021"/>
                      <a:pt x="10165" y="41021"/>
                    </a:cubicBezTo>
                    <a:cubicBezTo>
                      <a:pt x="9157" y="37305"/>
                      <a:pt x="9871" y="28982"/>
                      <a:pt x="10682" y="22455"/>
                    </a:cubicBezTo>
                    <a:lnTo>
                      <a:pt x="10682" y="22455"/>
                    </a:lnTo>
                    <a:cubicBezTo>
                      <a:pt x="10771" y="28045"/>
                      <a:pt x="11915" y="33482"/>
                      <a:pt x="11737" y="34908"/>
                    </a:cubicBezTo>
                    <a:cubicBezTo>
                      <a:pt x="11423" y="37144"/>
                      <a:pt x="21657" y="39135"/>
                      <a:pt x="21657" y="39135"/>
                    </a:cubicBezTo>
                    <a:cubicBezTo>
                      <a:pt x="21968" y="39149"/>
                      <a:pt x="22274" y="39156"/>
                      <a:pt x="22577" y="39156"/>
                    </a:cubicBezTo>
                    <a:cubicBezTo>
                      <a:pt x="39554" y="39156"/>
                      <a:pt x="44707" y="17345"/>
                      <a:pt x="40555" y="9933"/>
                    </a:cubicBezTo>
                    <a:cubicBezTo>
                      <a:pt x="36449" y="2697"/>
                      <a:pt x="25988" y="1"/>
                      <a:pt x="186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7" name="Google Shape;8884;p65">
                <a:extLst>
                  <a:ext uri="{FF2B5EF4-FFF2-40B4-BE49-F238E27FC236}">
                    <a16:creationId xmlns:a16="http://schemas.microsoft.com/office/drawing/2014/main" id="{4A788172-4888-4602-B3CE-18C8F5B94729}"/>
                  </a:ext>
                </a:extLst>
              </p:cNvPr>
              <p:cNvSpPr/>
              <p:nvPr/>
            </p:nvSpPr>
            <p:spPr>
              <a:xfrm>
                <a:off x="1784973" y="3016242"/>
                <a:ext cx="81695" cy="237208"/>
              </a:xfrm>
              <a:custGeom>
                <a:avLst/>
                <a:gdLst/>
                <a:ahLst/>
                <a:cxnLst/>
                <a:rect l="l" t="t" r="r" b="b"/>
                <a:pathLst>
                  <a:path w="4367" h="12680" extrusionOk="0">
                    <a:moveTo>
                      <a:pt x="1" y="0"/>
                    </a:moveTo>
                    <a:cubicBezTo>
                      <a:pt x="1433" y="7615"/>
                      <a:pt x="4367" y="12680"/>
                      <a:pt x="4367" y="12680"/>
                    </a:cubicBezTo>
                    <a:cubicBezTo>
                      <a:pt x="3738" y="10270"/>
                      <a:pt x="3773" y="5973"/>
                      <a:pt x="4122" y="1502"/>
                    </a:cubicBezTo>
                    <a:cubicBezTo>
                      <a:pt x="2725" y="1083"/>
                      <a:pt x="1363" y="594"/>
                      <a:pt x="1" y="0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8" name="Google Shape;8885;p65">
                <a:extLst>
                  <a:ext uri="{FF2B5EF4-FFF2-40B4-BE49-F238E27FC236}">
                    <a16:creationId xmlns:a16="http://schemas.microsoft.com/office/drawing/2014/main" id="{95C31CAA-EEF3-4713-9274-895206994188}"/>
                  </a:ext>
                </a:extLst>
              </p:cNvPr>
              <p:cNvSpPr/>
              <p:nvPr/>
            </p:nvSpPr>
            <p:spPr>
              <a:xfrm>
                <a:off x="1888218" y="2917561"/>
                <a:ext cx="555456" cy="301000"/>
              </a:xfrm>
              <a:custGeom>
                <a:avLst/>
                <a:gdLst/>
                <a:ahLst/>
                <a:cxnLst/>
                <a:rect l="l" t="t" r="r" b="b"/>
                <a:pathLst>
                  <a:path w="29692" h="16090" extrusionOk="0">
                    <a:moveTo>
                      <a:pt x="29692" y="1"/>
                    </a:moveTo>
                    <a:lnTo>
                      <a:pt x="29692" y="1"/>
                    </a:lnTo>
                    <a:cubicBezTo>
                      <a:pt x="26269" y="3389"/>
                      <a:pt x="20889" y="5659"/>
                      <a:pt x="17047" y="6847"/>
                    </a:cubicBezTo>
                    <a:cubicBezTo>
                      <a:pt x="14127" y="7772"/>
                      <a:pt x="11140" y="8198"/>
                      <a:pt x="8166" y="8198"/>
                    </a:cubicBezTo>
                    <a:cubicBezTo>
                      <a:pt x="5413" y="8198"/>
                      <a:pt x="2671" y="7833"/>
                      <a:pt x="1" y="7161"/>
                    </a:cubicBezTo>
                    <a:lnTo>
                      <a:pt x="1" y="7161"/>
                    </a:lnTo>
                    <a:cubicBezTo>
                      <a:pt x="245" y="9397"/>
                      <a:pt x="490" y="11109"/>
                      <a:pt x="420" y="11842"/>
                    </a:cubicBezTo>
                    <a:cubicBezTo>
                      <a:pt x="106" y="14078"/>
                      <a:pt x="10340" y="16069"/>
                      <a:pt x="10340" y="16069"/>
                    </a:cubicBezTo>
                    <a:cubicBezTo>
                      <a:pt x="10647" y="16082"/>
                      <a:pt x="10951" y="16089"/>
                      <a:pt x="11250" y="16089"/>
                    </a:cubicBezTo>
                    <a:cubicBezTo>
                      <a:pt x="21588" y="16089"/>
                      <a:pt x="27553" y="8012"/>
                      <a:pt x="29692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9" name="Google Shape;8886;p65">
                <a:extLst>
                  <a:ext uri="{FF2B5EF4-FFF2-40B4-BE49-F238E27FC236}">
                    <a16:creationId xmlns:a16="http://schemas.microsoft.com/office/drawing/2014/main" id="{339B7C9F-9162-4D06-A8F9-299D1F655304}"/>
                  </a:ext>
                </a:extLst>
              </p:cNvPr>
              <p:cNvSpPr/>
              <p:nvPr/>
            </p:nvSpPr>
            <p:spPr>
              <a:xfrm>
                <a:off x="2326174" y="2540049"/>
                <a:ext cx="518733" cy="791653"/>
              </a:xfrm>
              <a:custGeom>
                <a:avLst/>
                <a:gdLst/>
                <a:ahLst/>
                <a:cxnLst/>
                <a:rect l="l" t="t" r="r" b="b"/>
                <a:pathLst>
                  <a:path w="27729" h="42318" extrusionOk="0">
                    <a:moveTo>
                      <a:pt x="12204" y="1"/>
                    </a:moveTo>
                    <a:cubicBezTo>
                      <a:pt x="5694" y="1"/>
                      <a:pt x="762" y="7466"/>
                      <a:pt x="762" y="7466"/>
                    </a:cubicBezTo>
                    <a:cubicBezTo>
                      <a:pt x="0" y="8824"/>
                      <a:pt x="864" y="9103"/>
                      <a:pt x="1702" y="9103"/>
                    </a:cubicBezTo>
                    <a:cubicBezTo>
                      <a:pt x="2286" y="9103"/>
                      <a:pt x="2858" y="8968"/>
                      <a:pt x="2858" y="8968"/>
                    </a:cubicBezTo>
                    <a:cubicBezTo>
                      <a:pt x="4387" y="8185"/>
                      <a:pt x="5724" y="7836"/>
                      <a:pt x="6869" y="7836"/>
                    </a:cubicBezTo>
                    <a:cubicBezTo>
                      <a:pt x="12367" y="7836"/>
                      <a:pt x="13461" y="15878"/>
                      <a:pt x="10368" y="22556"/>
                    </a:cubicBezTo>
                    <a:cubicBezTo>
                      <a:pt x="6630" y="30625"/>
                      <a:pt x="4919" y="41314"/>
                      <a:pt x="16096" y="42257"/>
                    </a:cubicBezTo>
                    <a:cubicBezTo>
                      <a:pt x="16599" y="42298"/>
                      <a:pt x="17080" y="42317"/>
                      <a:pt x="17541" y="42317"/>
                    </a:cubicBezTo>
                    <a:cubicBezTo>
                      <a:pt x="27314" y="42317"/>
                      <a:pt x="27728" y="33525"/>
                      <a:pt x="27728" y="33524"/>
                    </a:cubicBezTo>
                    <a:lnTo>
                      <a:pt x="27728" y="33524"/>
                    </a:lnTo>
                    <a:cubicBezTo>
                      <a:pt x="27728" y="33525"/>
                      <a:pt x="26429" y="37874"/>
                      <a:pt x="20328" y="37874"/>
                    </a:cubicBezTo>
                    <a:cubicBezTo>
                      <a:pt x="20100" y="37874"/>
                      <a:pt x="19866" y="37868"/>
                      <a:pt x="19624" y="37856"/>
                    </a:cubicBezTo>
                    <a:cubicBezTo>
                      <a:pt x="12918" y="37541"/>
                      <a:pt x="17703" y="28040"/>
                      <a:pt x="22105" y="19342"/>
                    </a:cubicBezTo>
                    <a:cubicBezTo>
                      <a:pt x="26541" y="10644"/>
                      <a:pt x="21266" y="2750"/>
                      <a:pt x="15118" y="514"/>
                    </a:cubicBezTo>
                    <a:cubicBezTo>
                      <a:pt x="14121" y="157"/>
                      <a:pt x="13146" y="1"/>
                      <a:pt x="122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0" name="Google Shape;8887;p65">
                <a:extLst>
                  <a:ext uri="{FF2B5EF4-FFF2-40B4-BE49-F238E27FC236}">
                    <a16:creationId xmlns:a16="http://schemas.microsoft.com/office/drawing/2014/main" id="{77A68A6A-84CF-490C-A809-36DCA659BA54}"/>
                  </a:ext>
                </a:extLst>
              </p:cNvPr>
              <p:cNvSpPr/>
              <p:nvPr/>
            </p:nvSpPr>
            <p:spPr>
              <a:xfrm>
                <a:off x="2325388" y="2661758"/>
                <a:ext cx="75820" cy="73501"/>
              </a:xfrm>
              <a:custGeom>
                <a:avLst/>
                <a:gdLst/>
                <a:ahLst/>
                <a:cxnLst/>
                <a:rect l="l" t="t" r="r" b="b"/>
                <a:pathLst>
                  <a:path w="4053" h="3929" extrusionOk="0">
                    <a:moveTo>
                      <a:pt x="1247" y="1"/>
                    </a:moveTo>
                    <a:cubicBezTo>
                      <a:pt x="722" y="1"/>
                      <a:pt x="0" y="1588"/>
                      <a:pt x="0" y="1588"/>
                    </a:cubicBezTo>
                    <a:cubicBezTo>
                      <a:pt x="0" y="1588"/>
                      <a:pt x="559" y="3859"/>
                      <a:pt x="2830" y="3929"/>
                    </a:cubicBezTo>
                    <a:cubicBezTo>
                      <a:pt x="2830" y="3929"/>
                      <a:pt x="3528" y="3649"/>
                      <a:pt x="3773" y="2776"/>
                    </a:cubicBezTo>
                    <a:cubicBezTo>
                      <a:pt x="4052" y="1938"/>
                      <a:pt x="1922" y="471"/>
                      <a:pt x="1398" y="52"/>
                    </a:cubicBezTo>
                    <a:cubicBezTo>
                      <a:pt x="1350" y="17"/>
                      <a:pt x="1300" y="1"/>
                      <a:pt x="1247" y="1"/>
                    </a:cubicBezTo>
                    <a:close/>
                  </a:path>
                </a:pathLst>
              </a:custGeom>
              <a:solidFill>
                <a:srgbClr val="FFA9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1" name="Google Shape;8888;p65">
                <a:extLst>
                  <a:ext uri="{FF2B5EF4-FFF2-40B4-BE49-F238E27FC236}">
                    <a16:creationId xmlns:a16="http://schemas.microsoft.com/office/drawing/2014/main" id="{A59B1976-875C-4EE4-A92A-8E221B3AADFB}"/>
                  </a:ext>
                </a:extLst>
              </p:cNvPr>
              <p:cNvSpPr/>
              <p:nvPr/>
            </p:nvSpPr>
            <p:spPr>
              <a:xfrm>
                <a:off x="614629" y="3285308"/>
                <a:ext cx="1843431" cy="1211032"/>
              </a:xfrm>
              <a:custGeom>
                <a:avLst/>
                <a:gdLst/>
                <a:ahLst/>
                <a:cxnLst/>
                <a:rect l="l" t="t" r="r" b="b"/>
                <a:pathLst>
                  <a:path w="98541" h="64736" extrusionOk="0">
                    <a:moveTo>
                      <a:pt x="48098" y="0"/>
                    </a:moveTo>
                    <a:cubicBezTo>
                      <a:pt x="46109" y="0"/>
                      <a:pt x="43892" y="248"/>
                      <a:pt x="41533" y="917"/>
                    </a:cubicBezTo>
                    <a:cubicBezTo>
                      <a:pt x="37980" y="1916"/>
                      <a:pt x="34192" y="2265"/>
                      <a:pt x="30406" y="2265"/>
                    </a:cubicBezTo>
                    <a:cubicBezTo>
                      <a:pt x="21673" y="2265"/>
                      <a:pt x="12950" y="410"/>
                      <a:pt x="7134" y="410"/>
                    </a:cubicBezTo>
                    <a:cubicBezTo>
                      <a:pt x="2958" y="410"/>
                      <a:pt x="280" y="1366"/>
                      <a:pt x="175" y="4654"/>
                    </a:cubicBezTo>
                    <a:cubicBezTo>
                      <a:pt x="1" y="9964"/>
                      <a:pt x="16208" y="18312"/>
                      <a:pt x="33779" y="18732"/>
                    </a:cubicBezTo>
                    <a:cubicBezTo>
                      <a:pt x="36922" y="18801"/>
                      <a:pt x="42826" y="22155"/>
                      <a:pt x="42896" y="27569"/>
                    </a:cubicBezTo>
                    <a:cubicBezTo>
                      <a:pt x="43035" y="36756"/>
                      <a:pt x="44572" y="50030"/>
                      <a:pt x="51768" y="54571"/>
                    </a:cubicBezTo>
                    <a:cubicBezTo>
                      <a:pt x="51768" y="54571"/>
                      <a:pt x="61768" y="56167"/>
                      <a:pt x="70184" y="56167"/>
                    </a:cubicBezTo>
                    <a:cubicBezTo>
                      <a:pt x="72620" y="56167"/>
                      <a:pt x="74924" y="56033"/>
                      <a:pt x="76813" y="55688"/>
                    </a:cubicBezTo>
                    <a:cubicBezTo>
                      <a:pt x="80268" y="55058"/>
                      <a:pt x="82617" y="54445"/>
                      <a:pt x="84132" y="53651"/>
                    </a:cubicBezTo>
                    <a:lnTo>
                      <a:pt x="84132" y="53651"/>
                    </a:lnTo>
                    <a:lnTo>
                      <a:pt x="97737" y="64735"/>
                    </a:lnTo>
                    <a:cubicBezTo>
                      <a:pt x="97737" y="64735"/>
                      <a:pt x="98540" y="21736"/>
                      <a:pt x="97038" y="16740"/>
                    </a:cubicBezTo>
                    <a:cubicBezTo>
                      <a:pt x="94628" y="8602"/>
                      <a:pt x="86245" y="4585"/>
                      <a:pt x="86245" y="4585"/>
                    </a:cubicBezTo>
                    <a:cubicBezTo>
                      <a:pt x="86245" y="4585"/>
                      <a:pt x="82504" y="7308"/>
                      <a:pt x="75588" y="7308"/>
                    </a:cubicBezTo>
                    <a:cubicBezTo>
                      <a:pt x="70966" y="7308"/>
                      <a:pt x="64926" y="6092"/>
                      <a:pt x="57636" y="2035"/>
                    </a:cubicBezTo>
                    <a:cubicBezTo>
                      <a:pt x="57636" y="2035"/>
                      <a:pt x="53798" y="0"/>
                      <a:pt x="4809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2" name="Google Shape;8889;p65">
                <a:extLst>
                  <a:ext uri="{FF2B5EF4-FFF2-40B4-BE49-F238E27FC236}">
                    <a16:creationId xmlns:a16="http://schemas.microsoft.com/office/drawing/2014/main" id="{C414B1B1-108C-4BDA-8020-465BEC6C7CC0}"/>
                  </a:ext>
                </a:extLst>
              </p:cNvPr>
              <p:cNvSpPr/>
              <p:nvPr/>
            </p:nvSpPr>
            <p:spPr>
              <a:xfrm>
                <a:off x="2219524" y="3859845"/>
                <a:ext cx="230698" cy="636495"/>
              </a:xfrm>
              <a:custGeom>
                <a:avLst/>
                <a:gdLst/>
                <a:ahLst/>
                <a:cxnLst/>
                <a:rect l="l" t="t" r="r" b="b"/>
                <a:pathLst>
                  <a:path w="12332" h="34024" extrusionOk="0">
                    <a:moveTo>
                      <a:pt x="12087" y="1"/>
                    </a:moveTo>
                    <a:cubicBezTo>
                      <a:pt x="8908" y="1223"/>
                      <a:pt x="5869" y="2760"/>
                      <a:pt x="3249" y="4926"/>
                    </a:cubicBezTo>
                    <a:cubicBezTo>
                      <a:pt x="3179" y="5380"/>
                      <a:pt x="3109" y="5799"/>
                      <a:pt x="3040" y="6218"/>
                    </a:cubicBezTo>
                    <a:cubicBezTo>
                      <a:pt x="2376" y="10410"/>
                      <a:pt x="839" y="17781"/>
                      <a:pt x="1" y="21972"/>
                    </a:cubicBezTo>
                    <a:lnTo>
                      <a:pt x="11947" y="34023"/>
                    </a:lnTo>
                    <a:cubicBezTo>
                      <a:pt x="11947" y="34023"/>
                      <a:pt x="12331" y="14287"/>
                      <a:pt x="12087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3" name="Google Shape;8890;p65">
                <a:extLst>
                  <a:ext uri="{FF2B5EF4-FFF2-40B4-BE49-F238E27FC236}">
                    <a16:creationId xmlns:a16="http://schemas.microsoft.com/office/drawing/2014/main" id="{01F9EBF2-2AF4-48C1-B834-E8713FD93EFF}"/>
                  </a:ext>
                </a:extLst>
              </p:cNvPr>
              <p:cNvSpPr/>
              <p:nvPr/>
            </p:nvSpPr>
            <p:spPr>
              <a:xfrm>
                <a:off x="1397471" y="4434233"/>
                <a:ext cx="1623209" cy="937083"/>
              </a:xfrm>
              <a:custGeom>
                <a:avLst/>
                <a:gdLst/>
                <a:ahLst/>
                <a:cxnLst/>
                <a:rect l="l" t="t" r="r" b="b"/>
                <a:pathLst>
                  <a:path w="86769" h="50092" extrusionOk="0">
                    <a:moveTo>
                      <a:pt x="45830" y="1"/>
                    </a:moveTo>
                    <a:cubicBezTo>
                      <a:pt x="45830" y="1"/>
                      <a:pt x="1" y="22147"/>
                      <a:pt x="22321" y="34792"/>
                    </a:cubicBezTo>
                    <a:cubicBezTo>
                      <a:pt x="44607" y="47472"/>
                      <a:pt x="83905" y="50092"/>
                      <a:pt x="83905" y="50092"/>
                    </a:cubicBezTo>
                    <a:cubicBezTo>
                      <a:pt x="83905" y="50092"/>
                      <a:pt x="86559" y="44049"/>
                      <a:pt x="86664" y="32102"/>
                    </a:cubicBezTo>
                    <a:cubicBezTo>
                      <a:pt x="86769" y="16418"/>
                      <a:pt x="45830" y="1"/>
                      <a:pt x="45830" y="1"/>
                    </a:cubicBezTo>
                    <a:close/>
                  </a:path>
                </a:pathLst>
              </a:custGeom>
              <a:solidFill>
                <a:srgbClr val="F8C6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4" name="Google Shape;8891;p65">
                <a:extLst>
                  <a:ext uri="{FF2B5EF4-FFF2-40B4-BE49-F238E27FC236}">
                    <a16:creationId xmlns:a16="http://schemas.microsoft.com/office/drawing/2014/main" id="{F38F078D-60C4-48AE-85AE-DAF222D5C2EA}"/>
                  </a:ext>
                </a:extLst>
              </p:cNvPr>
              <p:cNvSpPr/>
              <p:nvPr/>
            </p:nvSpPr>
            <p:spPr>
              <a:xfrm>
                <a:off x="1670616" y="4496322"/>
                <a:ext cx="1061842" cy="729938"/>
              </a:xfrm>
              <a:custGeom>
                <a:avLst/>
                <a:gdLst/>
                <a:ahLst/>
                <a:cxnLst/>
                <a:rect l="l" t="t" r="r" b="b"/>
                <a:pathLst>
                  <a:path w="56761" h="39019" extrusionOk="0">
                    <a:moveTo>
                      <a:pt x="41289" y="0"/>
                    </a:moveTo>
                    <a:cubicBezTo>
                      <a:pt x="41289" y="0"/>
                      <a:pt x="1" y="39018"/>
                      <a:pt x="28400" y="39018"/>
                    </a:cubicBezTo>
                    <a:cubicBezTo>
                      <a:pt x="28420" y="39018"/>
                      <a:pt x="28441" y="39018"/>
                      <a:pt x="28461" y="39018"/>
                    </a:cubicBezTo>
                    <a:cubicBezTo>
                      <a:pt x="56761" y="39018"/>
                      <a:pt x="55153" y="15084"/>
                      <a:pt x="50057" y="6567"/>
                    </a:cubicBezTo>
                    <a:cubicBezTo>
                      <a:pt x="47856" y="2900"/>
                      <a:pt x="41289" y="0"/>
                      <a:pt x="4128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5" name="Google Shape;8892;p65">
                <a:extLst>
                  <a:ext uri="{FF2B5EF4-FFF2-40B4-BE49-F238E27FC236}">
                    <a16:creationId xmlns:a16="http://schemas.microsoft.com/office/drawing/2014/main" id="{4A24A839-A0FC-46DD-909D-B71A6E166D0E}"/>
                  </a:ext>
                </a:extLst>
              </p:cNvPr>
              <p:cNvSpPr/>
              <p:nvPr/>
            </p:nvSpPr>
            <p:spPr>
              <a:xfrm>
                <a:off x="1401400" y="4270881"/>
                <a:ext cx="1221976" cy="970195"/>
              </a:xfrm>
              <a:custGeom>
                <a:avLst/>
                <a:gdLst/>
                <a:ahLst/>
                <a:cxnLst/>
                <a:rect l="l" t="t" r="r" b="b"/>
                <a:pathLst>
                  <a:path w="65321" h="51862" extrusionOk="0">
                    <a:moveTo>
                      <a:pt x="43070" y="0"/>
                    </a:moveTo>
                    <a:lnTo>
                      <a:pt x="10759" y="1642"/>
                    </a:lnTo>
                    <a:cubicBezTo>
                      <a:pt x="10759" y="1642"/>
                      <a:pt x="0" y="15405"/>
                      <a:pt x="3878" y="33918"/>
                    </a:cubicBezTo>
                    <a:cubicBezTo>
                      <a:pt x="7383" y="50655"/>
                      <a:pt x="18539" y="51861"/>
                      <a:pt x="28107" y="51861"/>
                    </a:cubicBezTo>
                    <a:cubicBezTo>
                      <a:pt x="29122" y="51861"/>
                      <a:pt x="30120" y="51848"/>
                      <a:pt x="31089" y="51838"/>
                    </a:cubicBezTo>
                    <a:cubicBezTo>
                      <a:pt x="41184" y="51698"/>
                      <a:pt x="57182" y="48624"/>
                      <a:pt x="60605" y="40660"/>
                    </a:cubicBezTo>
                    <a:cubicBezTo>
                      <a:pt x="63260" y="34407"/>
                      <a:pt x="65321" y="20924"/>
                      <a:pt x="56623" y="11388"/>
                    </a:cubicBezTo>
                    <a:cubicBezTo>
                      <a:pt x="48589" y="2620"/>
                      <a:pt x="43070" y="0"/>
                      <a:pt x="4307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6" name="Google Shape;8893;p65">
                <a:extLst>
                  <a:ext uri="{FF2B5EF4-FFF2-40B4-BE49-F238E27FC236}">
                    <a16:creationId xmlns:a16="http://schemas.microsoft.com/office/drawing/2014/main" id="{5EBB094D-4AB2-44B7-96A3-9252D10F899F}"/>
                  </a:ext>
                </a:extLst>
              </p:cNvPr>
              <p:cNvSpPr/>
              <p:nvPr/>
            </p:nvSpPr>
            <p:spPr>
              <a:xfrm>
                <a:off x="2023491" y="4502196"/>
                <a:ext cx="473125" cy="482348"/>
              </a:xfrm>
              <a:custGeom>
                <a:avLst/>
                <a:gdLst/>
                <a:ahLst/>
                <a:cxnLst/>
                <a:rect l="l" t="t" r="r" b="b"/>
                <a:pathLst>
                  <a:path w="25291" h="25784" extrusionOk="0">
                    <a:moveTo>
                      <a:pt x="18304" y="1"/>
                    </a:moveTo>
                    <a:cubicBezTo>
                      <a:pt x="9432" y="1677"/>
                      <a:pt x="0" y="7651"/>
                      <a:pt x="0" y="7651"/>
                    </a:cubicBezTo>
                    <a:lnTo>
                      <a:pt x="5519" y="24557"/>
                    </a:lnTo>
                    <a:cubicBezTo>
                      <a:pt x="5519" y="24557"/>
                      <a:pt x="11212" y="25783"/>
                      <a:pt x="15644" y="25783"/>
                    </a:cubicBezTo>
                    <a:cubicBezTo>
                      <a:pt x="16958" y="25783"/>
                      <a:pt x="18162" y="25675"/>
                      <a:pt x="19073" y="25395"/>
                    </a:cubicBezTo>
                    <a:cubicBezTo>
                      <a:pt x="23055" y="24138"/>
                      <a:pt x="25290" y="15161"/>
                      <a:pt x="25290" y="15161"/>
                    </a:cubicBezTo>
                    <a:cubicBezTo>
                      <a:pt x="23893" y="9816"/>
                      <a:pt x="18304" y="1"/>
                      <a:pt x="183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7" name="Google Shape;8894;p65">
                <a:extLst>
                  <a:ext uri="{FF2B5EF4-FFF2-40B4-BE49-F238E27FC236}">
                    <a16:creationId xmlns:a16="http://schemas.microsoft.com/office/drawing/2014/main" id="{F17FDBB5-268D-4ACF-AC04-BB39F96A1BF8}"/>
                  </a:ext>
                </a:extLst>
              </p:cNvPr>
              <p:cNvSpPr/>
              <p:nvPr/>
            </p:nvSpPr>
            <p:spPr>
              <a:xfrm>
                <a:off x="2023491" y="4502196"/>
                <a:ext cx="375754" cy="208474"/>
              </a:xfrm>
              <a:custGeom>
                <a:avLst/>
                <a:gdLst/>
                <a:ahLst/>
                <a:cxnLst/>
                <a:rect l="l" t="t" r="r" b="b"/>
                <a:pathLst>
                  <a:path w="20086" h="11144" extrusionOk="0">
                    <a:moveTo>
                      <a:pt x="18304" y="1"/>
                    </a:moveTo>
                    <a:cubicBezTo>
                      <a:pt x="9432" y="1677"/>
                      <a:pt x="0" y="7651"/>
                      <a:pt x="0" y="7651"/>
                    </a:cubicBezTo>
                    <a:lnTo>
                      <a:pt x="1118" y="11144"/>
                    </a:lnTo>
                    <a:cubicBezTo>
                      <a:pt x="4262" y="9327"/>
                      <a:pt x="12226" y="4996"/>
                      <a:pt x="20086" y="3249"/>
                    </a:cubicBezTo>
                    <a:cubicBezTo>
                      <a:pt x="19073" y="1328"/>
                      <a:pt x="18304" y="1"/>
                      <a:pt x="18304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8" name="Google Shape;8895;p65">
                <a:extLst>
                  <a:ext uri="{FF2B5EF4-FFF2-40B4-BE49-F238E27FC236}">
                    <a16:creationId xmlns:a16="http://schemas.microsoft.com/office/drawing/2014/main" id="{381A460D-55D4-4E3A-8591-58296DFC0A60}"/>
                  </a:ext>
                </a:extLst>
              </p:cNvPr>
              <p:cNvSpPr/>
              <p:nvPr/>
            </p:nvSpPr>
            <p:spPr>
              <a:xfrm>
                <a:off x="1493533" y="4599623"/>
                <a:ext cx="434569" cy="465923"/>
              </a:xfrm>
              <a:custGeom>
                <a:avLst/>
                <a:gdLst/>
                <a:ahLst/>
                <a:cxnLst/>
                <a:rect l="l" t="t" r="r" b="b"/>
                <a:pathLst>
                  <a:path w="23230" h="24906" extrusionOk="0">
                    <a:moveTo>
                      <a:pt x="6280" y="1"/>
                    </a:moveTo>
                    <a:cubicBezTo>
                      <a:pt x="4475" y="1"/>
                      <a:pt x="3354" y="67"/>
                      <a:pt x="3354" y="67"/>
                    </a:cubicBezTo>
                    <a:lnTo>
                      <a:pt x="1" y="17533"/>
                    </a:lnTo>
                    <a:cubicBezTo>
                      <a:pt x="1" y="17533"/>
                      <a:pt x="7371" y="23995"/>
                      <a:pt x="11423" y="24833"/>
                    </a:cubicBezTo>
                    <a:cubicBezTo>
                      <a:pt x="11662" y="24882"/>
                      <a:pt x="11909" y="24905"/>
                      <a:pt x="12162" y="24905"/>
                    </a:cubicBezTo>
                    <a:cubicBezTo>
                      <a:pt x="16228" y="24905"/>
                      <a:pt x="21832" y="18930"/>
                      <a:pt x="21832" y="18930"/>
                    </a:cubicBezTo>
                    <a:cubicBezTo>
                      <a:pt x="23230" y="13551"/>
                      <a:pt x="23125" y="2268"/>
                      <a:pt x="23125" y="2268"/>
                    </a:cubicBezTo>
                    <a:cubicBezTo>
                      <a:pt x="17253" y="311"/>
                      <a:pt x="10174" y="1"/>
                      <a:pt x="628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9" name="Google Shape;8896;p65">
                <a:extLst>
                  <a:ext uri="{FF2B5EF4-FFF2-40B4-BE49-F238E27FC236}">
                    <a16:creationId xmlns:a16="http://schemas.microsoft.com/office/drawing/2014/main" id="{AC3162A8-FB37-4FC5-8DA0-95AED64CC712}"/>
                  </a:ext>
                </a:extLst>
              </p:cNvPr>
              <p:cNvSpPr/>
              <p:nvPr/>
            </p:nvSpPr>
            <p:spPr>
              <a:xfrm>
                <a:off x="1543201" y="4599623"/>
                <a:ext cx="382937" cy="111701"/>
              </a:xfrm>
              <a:custGeom>
                <a:avLst/>
                <a:gdLst/>
                <a:ahLst/>
                <a:cxnLst/>
                <a:rect l="l" t="t" r="r" b="b"/>
                <a:pathLst>
                  <a:path w="20470" h="5971" extrusionOk="0">
                    <a:moveTo>
                      <a:pt x="3625" y="1"/>
                    </a:moveTo>
                    <a:cubicBezTo>
                      <a:pt x="1820" y="1"/>
                      <a:pt x="699" y="67"/>
                      <a:pt x="699" y="67"/>
                    </a:cubicBezTo>
                    <a:lnTo>
                      <a:pt x="0" y="3665"/>
                    </a:lnTo>
                    <a:cubicBezTo>
                      <a:pt x="464" y="3656"/>
                      <a:pt x="1017" y="3650"/>
                      <a:pt x="1644" y="3650"/>
                    </a:cubicBezTo>
                    <a:cubicBezTo>
                      <a:pt x="5930" y="3650"/>
                      <a:pt x="13701" y="3960"/>
                      <a:pt x="20435" y="5971"/>
                    </a:cubicBezTo>
                    <a:cubicBezTo>
                      <a:pt x="20470" y="3770"/>
                      <a:pt x="20470" y="2268"/>
                      <a:pt x="20470" y="2268"/>
                    </a:cubicBezTo>
                    <a:cubicBezTo>
                      <a:pt x="14598" y="311"/>
                      <a:pt x="7519" y="1"/>
                      <a:pt x="3625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0" name="Google Shape;8897;p65">
                <a:extLst>
                  <a:ext uri="{FF2B5EF4-FFF2-40B4-BE49-F238E27FC236}">
                    <a16:creationId xmlns:a16="http://schemas.microsoft.com/office/drawing/2014/main" id="{337487F1-DDA1-44AB-B095-7E712519D062}"/>
                  </a:ext>
                </a:extLst>
              </p:cNvPr>
              <p:cNvSpPr/>
              <p:nvPr/>
            </p:nvSpPr>
            <p:spPr>
              <a:xfrm>
                <a:off x="1437991" y="4478026"/>
                <a:ext cx="1146193" cy="763050"/>
              </a:xfrm>
              <a:custGeom>
                <a:avLst/>
                <a:gdLst/>
                <a:ahLst/>
                <a:cxnLst/>
                <a:rect l="l" t="t" r="r" b="b"/>
                <a:pathLst>
                  <a:path w="61270" h="40789" extrusionOk="0">
                    <a:moveTo>
                      <a:pt x="3808" y="0"/>
                    </a:moveTo>
                    <a:cubicBezTo>
                      <a:pt x="1642" y="5729"/>
                      <a:pt x="0" y="13693"/>
                      <a:pt x="1922" y="22845"/>
                    </a:cubicBezTo>
                    <a:cubicBezTo>
                      <a:pt x="5427" y="39582"/>
                      <a:pt x="16583" y="40788"/>
                      <a:pt x="26151" y="40788"/>
                    </a:cubicBezTo>
                    <a:cubicBezTo>
                      <a:pt x="27166" y="40788"/>
                      <a:pt x="28164" y="40775"/>
                      <a:pt x="29133" y="40765"/>
                    </a:cubicBezTo>
                    <a:cubicBezTo>
                      <a:pt x="39228" y="40625"/>
                      <a:pt x="55226" y="37551"/>
                      <a:pt x="58649" y="29587"/>
                    </a:cubicBezTo>
                    <a:cubicBezTo>
                      <a:pt x="60046" y="26303"/>
                      <a:pt x="61269" y="21064"/>
                      <a:pt x="60850" y="15440"/>
                    </a:cubicBezTo>
                    <a:lnTo>
                      <a:pt x="60850" y="15440"/>
                    </a:lnTo>
                    <a:cubicBezTo>
                      <a:pt x="56623" y="22670"/>
                      <a:pt x="41533" y="25465"/>
                      <a:pt x="31857" y="25605"/>
                    </a:cubicBezTo>
                    <a:cubicBezTo>
                      <a:pt x="30889" y="25615"/>
                      <a:pt x="29891" y="25628"/>
                      <a:pt x="28875" y="25628"/>
                    </a:cubicBezTo>
                    <a:cubicBezTo>
                      <a:pt x="19308" y="25628"/>
                      <a:pt x="8151" y="24422"/>
                      <a:pt x="4646" y="7685"/>
                    </a:cubicBezTo>
                    <a:cubicBezTo>
                      <a:pt x="4087" y="4995"/>
                      <a:pt x="3843" y="2446"/>
                      <a:pt x="3808" y="0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1" name="Google Shape;8898;p65">
                <a:extLst>
                  <a:ext uri="{FF2B5EF4-FFF2-40B4-BE49-F238E27FC236}">
                    <a16:creationId xmlns:a16="http://schemas.microsoft.com/office/drawing/2014/main" id="{62D77181-978E-44DE-8F9A-35EB243E771E}"/>
                  </a:ext>
                </a:extLst>
              </p:cNvPr>
              <p:cNvSpPr/>
              <p:nvPr/>
            </p:nvSpPr>
            <p:spPr>
              <a:xfrm>
                <a:off x="614629" y="3285308"/>
                <a:ext cx="1617335" cy="1050749"/>
              </a:xfrm>
              <a:custGeom>
                <a:avLst/>
                <a:gdLst/>
                <a:ahLst/>
                <a:cxnLst/>
                <a:rect l="l" t="t" r="r" b="b"/>
                <a:pathLst>
                  <a:path w="86455" h="56168" extrusionOk="0">
                    <a:moveTo>
                      <a:pt x="48119" y="1"/>
                    </a:moveTo>
                    <a:cubicBezTo>
                      <a:pt x="46132" y="1"/>
                      <a:pt x="43911" y="248"/>
                      <a:pt x="41533" y="917"/>
                    </a:cubicBezTo>
                    <a:cubicBezTo>
                      <a:pt x="37980" y="1916"/>
                      <a:pt x="34192" y="2265"/>
                      <a:pt x="30406" y="2265"/>
                    </a:cubicBezTo>
                    <a:cubicBezTo>
                      <a:pt x="21673" y="2265"/>
                      <a:pt x="12950" y="410"/>
                      <a:pt x="7134" y="410"/>
                    </a:cubicBezTo>
                    <a:cubicBezTo>
                      <a:pt x="2958" y="410"/>
                      <a:pt x="280" y="1366"/>
                      <a:pt x="175" y="4654"/>
                    </a:cubicBezTo>
                    <a:cubicBezTo>
                      <a:pt x="1" y="9964"/>
                      <a:pt x="16208" y="18312"/>
                      <a:pt x="33779" y="18732"/>
                    </a:cubicBezTo>
                    <a:cubicBezTo>
                      <a:pt x="36922" y="18801"/>
                      <a:pt x="41883" y="24146"/>
                      <a:pt x="41952" y="29560"/>
                    </a:cubicBezTo>
                    <a:cubicBezTo>
                      <a:pt x="42092" y="38747"/>
                      <a:pt x="44572" y="50030"/>
                      <a:pt x="51768" y="54571"/>
                    </a:cubicBezTo>
                    <a:cubicBezTo>
                      <a:pt x="51768" y="54571"/>
                      <a:pt x="61768" y="56167"/>
                      <a:pt x="70184" y="56167"/>
                    </a:cubicBezTo>
                    <a:cubicBezTo>
                      <a:pt x="72620" y="56167"/>
                      <a:pt x="74924" y="56033"/>
                      <a:pt x="76813" y="55688"/>
                    </a:cubicBezTo>
                    <a:cubicBezTo>
                      <a:pt x="84044" y="54396"/>
                      <a:pt x="86419" y="53138"/>
                      <a:pt x="86454" y="50169"/>
                    </a:cubicBezTo>
                    <a:lnTo>
                      <a:pt x="86454" y="50169"/>
                    </a:lnTo>
                    <a:cubicBezTo>
                      <a:pt x="86419" y="50484"/>
                      <a:pt x="86350" y="50798"/>
                      <a:pt x="86280" y="51077"/>
                    </a:cubicBezTo>
                    <a:cubicBezTo>
                      <a:pt x="86218" y="51387"/>
                      <a:pt x="85630" y="51587"/>
                      <a:pt x="84408" y="51587"/>
                    </a:cubicBezTo>
                    <a:cubicBezTo>
                      <a:pt x="82182" y="51587"/>
                      <a:pt x="77852" y="50923"/>
                      <a:pt x="70770" y="49051"/>
                    </a:cubicBezTo>
                    <a:cubicBezTo>
                      <a:pt x="67941" y="48318"/>
                      <a:pt x="48205" y="39515"/>
                      <a:pt x="50441" y="113"/>
                    </a:cubicBezTo>
                    <a:cubicBezTo>
                      <a:pt x="49709" y="42"/>
                      <a:pt x="48934" y="1"/>
                      <a:pt x="48119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</p:grpSp>
      <p:grpSp>
        <p:nvGrpSpPr>
          <p:cNvPr id="637" name="Google Shape;9312;p67">
            <a:extLst>
              <a:ext uri="{FF2B5EF4-FFF2-40B4-BE49-F238E27FC236}">
                <a16:creationId xmlns:a16="http://schemas.microsoft.com/office/drawing/2014/main" id="{370332BE-4F18-4FF2-94A0-89A38AB904AD}"/>
              </a:ext>
            </a:extLst>
          </p:cNvPr>
          <p:cNvGrpSpPr/>
          <p:nvPr userDrawn="1"/>
        </p:nvGrpSpPr>
        <p:grpSpPr>
          <a:xfrm>
            <a:off x="5329781" y="5168104"/>
            <a:ext cx="2460282" cy="2774281"/>
            <a:chOff x="6427950" y="2377525"/>
            <a:chExt cx="2224726" cy="2295448"/>
          </a:xfrm>
        </p:grpSpPr>
        <p:sp>
          <p:nvSpPr>
            <p:cNvPr id="638" name="Google Shape;9313;p67">
              <a:extLst>
                <a:ext uri="{FF2B5EF4-FFF2-40B4-BE49-F238E27FC236}">
                  <a16:creationId xmlns:a16="http://schemas.microsoft.com/office/drawing/2014/main" id="{DE8DD15C-2347-4EAB-BC4A-9C05B098B0A4}"/>
                </a:ext>
              </a:extLst>
            </p:cNvPr>
            <p:cNvSpPr/>
            <p:nvPr/>
          </p:nvSpPr>
          <p:spPr>
            <a:xfrm>
              <a:off x="6427950" y="4540578"/>
              <a:ext cx="2224726" cy="132396"/>
            </a:xfrm>
            <a:custGeom>
              <a:avLst/>
              <a:gdLst/>
              <a:ahLst/>
              <a:cxnLst/>
              <a:rect l="l" t="t" r="r" b="b"/>
              <a:pathLst>
                <a:path w="48543" h="2889" extrusionOk="0">
                  <a:moveTo>
                    <a:pt x="24280" y="1"/>
                  </a:moveTo>
                  <a:cubicBezTo>
                    <a:pt x="10868" y="1"/>
                    <a:pt x="1" y="650"/>
                    <a:pt x="1" y="1436"/>
                  </a:cubicBezTo>
                  <a:cubicBezTo>
                    <a:pt x="1" y="2239"/>
                    <a:pt x="10868" y="2888"/>
                    <a:pt x="24280" y="2888"/>
                  </a:cubicBezTo>
                  <a:cubicBezTo>
                    <a:pt x="37676" y="2888"/>
                    <a:pt x="48543" y="2239"/>
                    <a:pt x="48543" y="1436"/>
                  </a:cubicBezTo>
                  <a:cubicBezTo>
                    <a:pt x="48543" y="650"/>
                    <a:pt x="37676" y="1"/>
                    <a:pt x="24280" y="1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39" name="Google Shape;9314;p67">
              <a:extLst>
                <a:ext uri="{FF2B5EF4-FFF2-40B4-BE49-F238E27FC236}">
                  <a16:creationId xmlns:a16="http://schemas.microsoft.com/office/drawing/2014/main" id="{A303C156-B67B-45F6-81FD-90937C6A98B3}"/>
                </a:ext>
              </a:extLst>
            </p:cNvPr>
            <p:cNvSpPr/>
            <p:nvPr/>
          </p:nvSpPr>
          <p:spPr>
            <a:xfrm>
              <a:off x="7505421" y="3256421"/>
              <a:ext cx="83502" cy="50914"/>
            </a:xfrm>
            <a:custGeom>
              <a:avLst/>
              <a:gdLst/>
              <a:ahLst/>
              <a:cxnLst/>
              <a:rect l="l" t="t" r="r" b="b"/>
              <a:pathLst>
                <a:path w="1822" h="1111" extrusionOk="0">
                  <a:moveTo>
                    <a:pt x="1333" y="0"/>
                  </a:moveTo>
                  <a:cubicBezTo>
                    <a:pt x="701" y="51"/>
                    <a:pt x="0" y="581"/>
                    <a:pt x="0" y="581"/>
                  </a:cubicBezTo>
                  <a:lnTo>
                    <a:pt x="821" y="1111"/>
                  </a:lnTo>
                  <a:cubicBezTo>
                    <a:pt x="821" y="1111"/>
                    <a:pt x="1060" y="648"/>
                    <a:pt x="1416" y="648"/>
                  </a:cubicBezTo>
                  <a:cubicBezTo>
                    <a:pt x="1428" y="648"/>
                    <a:pt x="1440" y="648"/>
                    <a:pt x="1453" y="649"/>
                  </a:cubicBezTo>
                  <a:cubicBezTo>
                    <a:pt x="1462" y="650"/>
                    <a:pt x="1471" y="651"/>
                    <a:pt x="1480" y="651"/>
                  </a:cubicBezTo>
                  <a:cubicBezTo>
                    <a:pt x="1821" y="651"/>
                    <a:pt x="1333" y="0"/>
                    <a:pt x="1333" y="0"/>
                  </a:cubicBezTo>
                  <a:close/>
                </a:path>
              </a:pathLst>
            </a:custGeom>
            <a:solidFill>
              <a:srgbClr val="F8C6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0" name="Google Shape;9315;p67">
              <a:extLst>
                <a:ext uri="{FF2B5EF4-FFF2-40B4-BE49-F238E27FC236}">
                  <a16:creationId xmlns:a16="http://schemas.microsoft.com/office/drawing/2014/main" id="{B8885A7B-3F38-4D3C-8C5B-CC7744BC13DD}"/>
                </a:ext>
              </a:extLst>
            </p:cNvPr>
            <p:cNvSpPr/>
            <p:nvPr/>
          </p:nvSpPr>
          <p:spPr>
            <a:xfrm>
              <a:off x="6638623" y="3752834"/>
              <a:ext cx="581858" cy="854316"/>
            </a:xfrm>
            <a:custGeom>
              <a:avLst/>
              <a:gdLst/>
              <a:ahLst/>
              <a:cxnLst/>
              <a:rect l="l" t="t" r="r" b="b"/>
              <a:pathLst>
                <a:path w="12696" h="18642" extrusionOk="0">
                  <a:moveTo>
                    <a:pt x="6356" y="855"/>
                  </a:moveTo>
                  <a:cubicBezTo>
                    <a:pt x="9534" y="855"/>
                    <a:pt x="12114" y="4648"/>
                    <a:pt x="12114" y="9330"/>
                  </a:cubicBezTo>
                  <a:cubicBezTo>
                    <a:pt x="12114" y="13994"/>
                    <a:pt x="9534" y="17788"/>
                    <a:pt x="6356" y="17788"/>
                  </a:cubicBezTo>
                  <a:cubicBezTo>
                    <a:pt x="3161" y="17788"/>
                    <a:pt x="581" y="13994"/>
                    <a:pt x="581" y="9330"/>
                  </a:cubicBezTo>
                  <a:cubicBezTo>
                    <a:pt x="581" y="4648"/>
                    <a:pt x="3161" y="855"/>
                    <a:pt x="6356" y="855"/>
                  </a:cubicBezTo>
                  <a:close/>
                  <a:moveTo>
                    <a:pt x="6356" y="1"/>
                  </a:moveTo>
                  <a:cubicBezTo>
                    <a:pt x="2853" y="1"/>
                    <a:pt x="0" y="4170"/>
                    <a:pt x="0" y="9330"/>
                  </a:cubicBezTo>
                  <a:cubicBezTo>
                    <a:pt x="0" y="14473"/>
                    <a:pt x="2853" y="18642"/>
                    <a:pt x="6356" y="18642"/>
                  </a:cubicBezTo>
                  <a:cubicBezTo>
                    <a:pt x="9859" y="18642"/>
                    <a:pt x="12695" y="14473"/>
                    <a:pt x="12695" y="9330"/>
                  </a:cubicBezTo>
                  <a:cubicBezTo>
                    <a:pt x="12695" y="4170"/>
                    <a:pt x="9859" y="1"/>
                    <a:pt x="63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1" name="Google Shape;9316;p67">
              <a:extLst>
                <a:ext uri="{FF2B5EF4-FFF2-40B4-BE49-F238E27FC236}">
                  <a16:creationId xmlns:a16="http://schemas.microsoft.com/office/drawing/2014/main" id="{ED97D66D-DD59-4387-8419-9C1FC8AD423E}"/>
                </a:ext>
              </a:extLst>
            </p:cNvPr>
            <p:cNvSpPr/>
            <p:nvPr/>
          </p:nvSpPr>
          <p:spPr>
            <a:xfrm>
              <a:off x="6653471" y="3752834"/>
              <a:ext cx="581079" cy="854316"/>
            </a:xfrm>
            <a:custGeom>
              <a:avLst/>
              <a:gdLst/>
              <a:ahLst/>
              <a:cxnLst/>
              <a:rect l="l" t="t" r="r" b="b"/>
              <a:pathLst>
                <a:path w="12679" h="18642" extrusionOk="0">
                  <a:moveTo>
                    <a:pt x="6340" y="855"/>
                  </a:moveTo>
                  <a:cubicBezTo>
                    <a:pt x="9518" y="855"/>
                    <a:pt x="12098" y="4648"/>
                    <a:pt x="12098" y="9330"/>
                  </a:cubicBezTo>
                  <a:cubicBezTo>
                    <a:pt x="12098" y="13994"/>
                    <a:pt x="9518" y="17788"/>
                    <a:pt x="6340" y="17788"/>
                  </a:cubicBezTo>
                  <a:cubicBezTo>
                    <a:pt x="3162" y="17788"/>
                    <a:pt x="582" y="13994"/>
                    <a:pt x="582" y="9330"/>
                  </a:cubicBezTo>
                  <a:cubicBezTo>
                    <a:pt x="582" y="4648"/>
                    <a:pt x="3162" y="855"/>
                    <a:pt x="6340" y="855"/>
                  </a:cubicBezTo>
                  <a:close/>
                  <a:moveTo>
                    <a:pt x="6340" y="1"/>
                  </a:moveTo>
                  <a:cubicBezTo>
                    <a:pt x="2837" y="1"/>
                    <a:pt x="1" y="4170"/>
                    <a:pt x="1" y="9330"/>
                  </a:cubicBezTo>
                  <a:cubicBezTo>
                    <a:pt x="1" y="14473"/>
                    <a:pt x="2837" y="18642"/>
                    <a:pt x="6340" y="18642"/>
                  </a:cubicBezTo>
                  <a:cubicBezTo>
                    <a:pt x="9842" y="18642"/>
                    <a:pt x="12679" y="14473"/>
                    <a:pt x="12679" y="9330"/>
                  </a:cubicBezTo>
                  <a:cubicBezTo>
                    <a:pt x="12679" y="4170"/>
                    <a:pt x="9842" y="1"/>
                    <a:pt x="63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2" name="Google Shape;9317;p67">
              <a:extLst>
                <a:ext uri="{FF2B5EF4-FFF2-40B4-BE49-F238E27FC236}">
                  <a16:creationId xmlns:a16="http://schemas.microsoft.com/office/drawing/2014/main" id="{C77E03FF-4B3D-4F07-A73C-C560D31DF476}"/>
                </a:ext>
              </a:extLst>
            </p:cNvPr>
            <p:cNvSpPr/>
            <p:nvPr/>
          </p:nvSpPr>
          <p:spPr>
            <a:xfrm>
              <a:off x="6943977" y="3772449"/>
              <a:ext cx="46" cy="818296"/>
            </a:xfrm>
            <a:custGeom>
              <a:avLst/>
              <a:gdLst/>
              <a:ahLst/>
              <a:cxnLst/>
              <a:rect l="l" t="t" r="r" b="b"/>
              <a:pathLst>
                <a:path w="1" h="17856" fill="none" extrusionOk="0">
                  <a:moveTo>
                    <a:pt x="1" y="0"/>
                  </a:moveTo>
                  <a:lnTo>
                    <a:pt x="1" y="17855"/>
                  </a:lnTo>
                </a:path>
              </a:pathLst>
            </a:custGeom>
            <a:noFill/>
            <a:ln w="6825" cap="rnd" cmpd="sng">
              <a:solidFill>
                <a:srgbClr val="9F5168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3" name="Google Shape;9318;p67">
              <a:extLst>
                <a:ext uri="{FF2B5EF4-FFF2-40B4-BE49-F238E27FC236}">
                  <a16:creationId xmlns:a16="http://schemas.microsoft.com/office/drawing/2014/main" id="{298E6ABD-A3BA-454E-868F-F2F27B48B4D0}"/>
                </a:ext>
              </a:extLst>
            </p:cNvPr>
            <p:cNvSpPr/>
            <p:nvPr/>
          </p:nvSpPr>
          <p:spPr>
            <a:xfrm>
              <a:off x="6665203" y="4189762"/>
              <a:ext cx="559172" cy="46"/>
            </a:xfrm>
            <a:custGeom>
              <a:avLst/>
              <a:gdLst/>
              <a:ahLst/>
              <a:cxnLst/>
              <a:rect l="l" t="t" r="r" b="b"/>
              <a:pathLst>
                <a:path w="12201" h="1" fill="none" extrusionOk="0">
                  <a:moveTo>
                    <a:pt x="1" y="1"/>
                  </a:moveTo>
                  <a:lnTo>
                    <a:pt x="12201" y="1"/>
                  </a:lnTo>
                </a:path>
              </a:pathLst>
            </a:custGeom>
            <a:noFill/>
            <a:ln w="6825" cap="rnd" cmpd="sng">
              <a:solidFill>
                <a:schemeClr val="dk2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4" name="Google Shape;9319;p67">
              <a:extLst>
                <a:ext uri="{FF2B5EF4-FFF2-40B4-BE49-F238E27FC236}">
                  <a16:creationId xmlns:a16="http://schemas.microsoft.com/office/drawing/2014/main" id="{2FCAE551-8098-482D-8DB0-B3685A1F9832}"/>
                </a:ext>
              </a:extLst>
            </p:cNvPr>
            <p:cNvSpPr/>
            <p:nvPr/>
          </p:nvSpPr>
          <p:spPr>
            <a:xfrm>
              <a:off x="6714560" y="3957229"/>
              <a:ext cx="462837" cy="462812"/>
            </a:xfrm>
            <a:custGeom>
              <a:avLst/>
              <a:gdLst/>
              <a:ahLst/>
              <a:cxnLst/>
              <a:rect l="l" t="t" r="r" b="b"/>
              <a:pathLst>
                <a:path w="10099" h="10099" fill="none" extrusionOk="0">
                  <a:moveTo>
                    <a:pt x="0" y="10098"/>
                  </a:moveTo>
                  <a:lnTo>
                    <a:pt x="10098" y="0"/>
                  </a:lnTo>
                </a:path>
              </a:pathLst>
            </a:custGeom>
            <a:noFill/>
            <a:ln w="6825" cap="rnd" cmpd="sng">
              <a:solidFill>
                <a:schemeClr val="dk2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5" name="Google Shape;9320;p67">
              <a:extLst>
                <a:ext uri="{FF2B5EF4-FFF2-40B4-BE49-F238E27FC236}">
                  <a16:creationId xmlns:a16="http://schemas.microsoft.com/office/drawing/2014/main" id="{B21B82EF-03B9-46CF-88C2-40FBE195D58C}"/>
                </a:ext>
              </a:extLst>
            </p:cNvPr>
            <p:cNvSpPr/>
            <p:nvPr/>
          </p:nvSpPr>
          <p:spPr>
            <a:xfrm>
              <a:off x="6714560" y="3957229"/>
              <a:ext cx="462837" cy="462812"/>
            </a:xfrm>
            <a:custGeom>
              <a:avLst/>
              <a:gdLst/>
              <a:ahLst/>
              <a:cxnLst/>
              <a:rect l="l" t="t" r="r" b="b"/>
              <a:pathLst>
                <a:path w="10099" h="10099" fill="none" extrusionOk="0">
                  <a:moveTo>
                    <a:pt x="10098" y="10098"/>
                  </a:moveTo>
                  <a:lnTo>
                    <a:pt x="0" y="0"/>
                  </a:lnTo>
                </a:path>
              </a:pathLst>
            </a:custGeom>
            <a:noFill/>
            <a:ln w="6825" cap="rnd" cmpd="sng">
              <a:solidFill>
                <a:schemeClr val="dk2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6" name="Google Shape;9321;p67">
              <a:extLst>
                <a:ext uri="{FF2B5EF4-FFF2-40B4-BE49-F238E27FC236}">
                  <a16:creationId xmlns:a16="http://schemas.microsoft.com/office/drawing/2014/main" id="{86941D0C-96BB-40BB-8E6F-DBBE9CFC8141}"/>
                </a:ext>
              </a:extLst>
            </p:cNvPr>
            <p:cNvSpPr/>
            <p:nvPr/>
          </p:nvSpPr>
          <p:spPr>
            <a:xfrm>
              <a:off x="6908735" y="4128718"/>
              <a:ext cx="69753" cy="102608"/>
            </a:xfrm>
            <a:custGeom>
              <a:avLst/>
              <a:gdLst/>
              <a:ahLst/>
              <a:cxnLst/>
              <a:rect l="l" t="t" r="r" b="b"/>
              <a:pathLst>
                <a:path w="1522" h="2239" extrusionOk="0">
                  <a:moveTo>
                    <a:pt x="770" y="0"/>
                  </a:moveTo>
                  <a:cubicBezTo>
                    <a:pt x="343" y="0"/>
                    <a:pt x="1" y="513"/>
                    <a:pt x="1" y="1128"/>
                  </a:cubicBezTo>
                  <a:cubicBezTo>
                    <a:pt x="1" y="1743"/>
                    <a:pt x="343" y="2239"/>
                    <a:pt x="770" y="2239"/>
                  </a:cubicBezTo>
                  <a:cubicBezTo>
                    <a:pt x="1180" y="2239"/>
                    <a:pt x="1521" y="1743"/>
                    <a:pt x="1521" y="1128"/>
                  </a:cubicBezTo>
                  <a:cubicBezTo>
                    <a:pt x="1521" y="513"/>
                    <a:pt x="1180" y="0"/>
                    <a:pt x="770" y="0"/>
                  </a:cubicBezTo>
                  <a:close/>
                </a:path>
              </a:pathLst>
            </a:custGeom>
            <a:solidFill>
              <a:srgbClr val="9F51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7" name="Google Shape;9322;p67">
              <a:extLst>
                <a:ext uri="{FF2B5EF4-FFF2-40B4-BE49-F238E27FC236}">
                  <a16:creationId xmlns:a16="http://schemas.microsoft.com/office/drawing/2014/main" id="{12589D73-D829-4FEF-9190-A487E8574371}"/>
                </a:ext>
              </a:extLst>
            </p:cNvPr>
            <p:cNvSpPr/>
            <p:nvPr/>
          </p:nvSpPr>
          <p:spPr>
            <a:xfrm>
              <a:off x="6922071" y="4148287"/>
              <a:ext cx="43080" cy="63471"/>
            </a:xfrm>
            <a:custGeom>
              <a:avLst/>
              <a:gdLst/>
              <a:ahLst/>
              <a:cxnLst/>
              <a:rect l="l" t="t" r="r" b="b"/>
              <a:pathLst>
                <a:path w="940" h="1385" extrusionOk="0">
                  <a:moveTo>
                    <a:pt x="479" y="0"/>
                  </a:moveTo>
                  <a:cubicBezTo>
                    <a:pt x="222" y="0"/>
                    <a:pt x="0" y="308"/>
                    <a:pt x="0" y="701"/>
                  </a:cubicBezTo>
                  <a:cubicBezTo>
                    <a:pt x="0" y="1077"/>
                    <a:pt x="222" y="1384"/>
                    <a:pt x="479" y="1384"/>
                  </a:cubicBezTo>
                  <a:cubicBezTo>
                    <a:pt x="735" y="1384"/>
                    <a:pt x="940" y="1077"/>
                    <a:pt x="940" y="701"/>
                  </a:cubicBezTo>
                  <a:cubicBezTo>
                    <a:pt x="940" y="308"/>
                    <a:pt x="735" y="0"/>
                    <a:pt x="479" y="0"/>
                  </a:cubicBezTo>
                  <a:close/>
                </a:path>
              </a:pathLst>
            </a:custGeom>
            <a:solidFill>
              <a:srgbClr val="6B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8" name="Google Shape;9323;p67">
              <a:extLst>
                <a:ext uri="{FF2B5EF4-FFF2-40B4-BE49-F238E27FC236}">
                  <a16:creationId xmlns:a16="http://schemas.microsoft.com/office/drawing/2014/main" id="{DD96153F-8BE7-4BC2-A100-2AF41C16F0ED}"/>
                </a:ext>
              </a:extLst>
            </p:cNvPr>
            <p:cNvSpPr/>
            <p:nvPr/>
          </p:nvSpPr>
          <p:spPr>
            <a:xfrm>
              <a:off x="6792881" y="3735603"/>
              <a:ext cx="640566" cy="221668"/>
            </a:xfrm>
            <a:custGeom>
              <a:avLst/>
              <a:gdLst/>
              <a:ahLst/>
              <a:cxnLst/>
              <a:rect l="l" t="t" r="r" b="b"/>
              <a:pathLst>
                <a:path w="13977" h="4837" extrusionOk="0">
                  <a:moveTo>
                    <a:pt x="0" y="1"/>
                  </a:moveTo>
                  <a:lnTo>
                    <a:pt x="1025" y="4836"/>
                  </a:lnTo>
                  <a:lnTo>
                    <a:pt x="12917" y="4836"/>
                  </a:lnTo>
                  <a:lnTo>
                    <a:pt x="13977" y="37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9" name="Google Shape;9324;p67">
              <a:extLst>
                <a:ext uri="{FF2B5EF4-FFF2-40B4-BE49-F238E27FC236}">
                  <a16:creationId xmlns:a16="http://schemas.microsoft.com/office/drawing/2014/main" id="{EA2C1FEA-2ED5-4155-945A-4F2DCE4023C1}"/>
                </a:ext>
              </a:extLst>
            </p:cNvPr>
            <p:cNvSpPr/>
            <p:nvPr/>
          </p:nvSpPr>
          <p:spPr>
            <a:xfrm>
              <a:off x="6795997" y="3752834"/>
              <a:ext cx="310132" cy="116723"/>
            </a:xfrm>
            <a:custGeom>
              <a:avLst/>
              <a:gdLst/>
              <a:ahLst/>
              <a:cxnLst/>
              <a:rect l="l" t="t" r="r" b="b"/>
              <a:pathLst>
                <a:path w="6767" h="2547" extrusionOk="0">
                  <a:moveTo>
                    <a:pt x="0" y="1"/>
                  </a:moveTo>
                  <a:lnTo>
                    <a:pt x="188" y="855"/>
                  </a:lnTo>
                  <a:cubicBezTo>
                    <a:pt x="2922" y="855"/>
                    <a:pt x="325" y="1504"/>
                    <a:pt x="325" y="1504"/>
                  </a:cubicBezTo>
                  <a:lnTo>
                    <a:pt x="547" y="2547"/>
                  </a:lnTo>
                  <a:lnTo>
                    <a:pt x="6767" y="650"/>
                  </a:lnTo>
                  <a:lnTo>
                    <a:pt x="668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0" name="Google Shape;9325;p67">
              <a:extLst>
                <a:ext uri="{FF2B5EF4-FFF2-40B4-BE49-F238E27FC236}">
                  <a16:creationId xmlns:a16="http://schemas.microsoft.com/office/drawing/2014/main" id="{BBF30D2F-F69D-492A-88A2-A62E0D6AEFE8}"/>
                </a:ext>
              </a:extLst>
            </p:cNvPr>
            <p:cNvSpPr/>
            <p:nvPr/>
          </p:nvSpPr>
          <p:spPr>
            <a:xfrm>
              <a:off x="6774871" y="3730928"/>
              <a:ext cx="656240" cy="43903"/>
            </a:xfrm>
            <a:custGeom>
              <a:avLst/>
              <a:gdLst/>
              <a:ahLst/>
              <a:cxnLst/>
              <a:rect l="l" t="t" r="r" b="b"/>
              <a:pathLst>
                <a:path w="14319" h="958" extrusionOk="0">
                  <a:moveTo>
                    <a:pt x="478" y="0"/>
                  </a:moveTo>
                  <a:cubicBezTo>
                    <a:pt x="205" y="0"/>
                    <a:pt x="0" y="223"/>
                    <a:pt x="0" y="479"/>
                  </a:cubicBezTo>
                  <a:cubicBezTo>
                    <a:pt x="0" y="752"/>
                    <a:pt x="205" y="957"/>
                    <a:pt x="478" y="957"/>
                  </a:cubicBezTo>
                  <a:lnTo>
                    <a:pt x="13789" y="957"/>
                  </a:lnTo>
                  <a:cubicBezTo>
                    <a:pt x="14028" y="957"/>
                    <a:pt x="14233" y="804"/>
                    <a:pt x="14267" y="564"/>
                  </a:cubicBezTo>
                  <a:cubicBezTo>
                    <a:pt x="14318" y="274"/>
                    <a:pt x="14096" y="0"/>
                    <a:pt x="137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1" name="Google Shape;9326;p67">
              <a:extLst>
                <a:ext uri="{FF2B5EF4-FFF2-40B4-BE49-F238E27FC236}">
                  <a16:creationId xmlns:a16="http://schemas.microsoft.com/office/drawing/2014/main" id="{41D1C3E9-6271-45EF-82AC-D35167218824}"/>
                </a:ext>
              </a:extLst>
            </p:cNvPr>
            <p:cNvSpPr/>
            <p:nvPr/>
          </p:nvSpPr>
          <p:spPr>
            <a:xfrm>
              <a:off x="7337872" y="3344870"/>
              <a:ext cx="407979" cy="524679"/>
            </a:xfrm>
            <a:custGeom>
              <a:avLst/>
              <a:gdLst/>
              <a:ahLst/>
              <a:cxnLst/>
              <a:rect l="l" t="t" r="r" b="b"/>
              <a:pathLst>
                <a:path w="8902" h="11449" extrusionOk="0">
                  <a:moveTo>
                    <a:pt x="2460" y="1"/>
                  </a:moveTo>
                  <a:lnTo>
                    <a:pt x="0" y="11449"/>
                  </a:lnTo>
                  <a:lnTo>
                    <a:pt x="6424" y="11449"/>
                  </a:lnTo>
                  <a:lnTo>
                    <a:pt x="890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2" name="Google Shape;9327;p67">
              <a:extLst>
                <a:ext uri="{FF2B5EF4-FFF2-40B4-BE49-F238E27FC236}">
                  <a16:creationId xmlns:a16="http://schemas.microsoft.com/office/drawing/2014/main" id="{815703C9-D2E6-414A-8921-F5F8BF9ABD8D}"/>
                </a:ext>
              </a:extLst>
            </p:cNvPr>
            <p:cNvSpPr/>
            <p:nvPr/>
          </p:nvSpPr>
          <p:spPr>
            <a:xfrm>
              <a:off x="7376230" y="3403622"/>
              <a:ext cx="346154" cy="349251"/>
            </a:xfrm>
            <a:custGeom>
              <a:avLst/>
              <a:gdLst/>
              <a:ahLst/>
              <a:cxnLst/>
              <a:rect l="l" t="t" r="r" b="b"/>
              <a:pathLst>
                <a:path w="7553" h="7621" extrusionOk="0">
                  <a:moveTo>
                    <a:pt x="7552" y="0"/>
                  </a:moveTo>
                  <a:cubicBezTo>
                    <a:pt x="7552" y="1"/>
                    <a:pt x="6578" y="2256"/>
                    <a:pt x="5929" y="4340"/>
                  </a:cubicBezTo>
                  <a:cubicBezTo>
                    <a:pt x="5695" y="5085"/>
                    <a:pt x="5125" y="5437"/>
                    <a:pt x="4439" y="5437"/>
                  </a:cubicBezTo>
                  <a:cubicBezTo>
                    <a:pt x="3221" y="5437"/>
                    <a:pt x="1640" y="4325"/>
                    <a:pt x="940" y="2324"/>
                  </a:cubicBezTo>
                  <a:lnTo>
                    <a:pt x="0" y="7245"/>
                  </a:lnTo>
                  <a:lnTo>
                    <a:pt x="6237" y="7621"/>
                  </a:lnTo>
                  <a:lnTo>
                    <a:pt x="7552" y="0"/>
                  </a:ln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3" name="Google Shape;9328;p67">
              <a:extLst>
                <a:ext uri="{FF2B5EF4-FFF2-40B4-BE49-F238E27FC236}">
                  <a16:creationId xmlns:a16="http://schemas.microsoft.com/office/drawing/2014/main" id="{0F2ABF35-17FB-4F1D-A842-1E679A01A1A1}"/>
                </a:ext>
              </a:extLst>
            </p:cNvPr>
            <p:cNvSpPr/>
            <p:nvPr/>
          </p:nvSpPr>
          <p:spPr>
            <a:xfrm>
              <a:off x="7304967" y="3268887"/>
              <a:ext cx="291341" cy="700886"/>
            </a:xfrm>
            <a:custGeom>
              <a:avLst/>
              <a:gdLst/>
              <a:ahLst/>
              <a:cxnLst/>
              <a:rect l="l" t="t" r="r" b="b"/>
              <a:pathLst>
                <a:path w="6357" h="15294" extrusionOk="0">
                  <a:moveTo>
                    <a:pt x="3976" y="1"/>
                  </a:moveTo>
                  <a:cubicBezTo>
                    <a:pt x="3831" y="1"/>
                    <a:pt x="3689" y="43"/>
                    <a:pt x="3554" y="121"/>
                  </a:cubicBezTo>
                  <a:cubicBezTo>
                    <a:pt x="3366" y="241"/>
                    <a:pt x="3230" y="446"/>
                    <a:pt x="3178" y="668"/>
                  </a:cubicBezTo>
                  <a:lnTo>
                    <a:pt x="35" y="14969"/>
                  </a:lnTo>
                  <a:cubicBezTo>
                    <a:pt x="0" y="15106"/>
                    <a:pt x="86" y="15260"/>
                    <a:pt x="240" y="15277"/>
                  </a:cubicBezTo>
                  <a:cubicBezTo>
                    <a:pt x="257" y="15294"/>
                    <a:pt x="274" y="15294"/>
                    <a:pt x="291" y="15294"/>
                  </a:cubicBezTo>
                  <a:cubicBezTo>
                    <a:pt x="410" y="15294"/>
                    <a:pt x="530" y="15208"/>
                    <a:pt x="547" y="15072"/>
                  </a:cubicBezTo>
                  <a:lnTo>
                    <a:pt x="3708" y="788"/>
                  </a:lnTo>
                  <a:cubicBezTo>
                    <a:pt x="3725" y="702"/>
                    <a:pt x="3776" y="634"/>
                    <a:pt x="3845" y="583"/>
                  </a:cubicBezTo>
                  <a:cubicBezTo>
                    <a:pt x="3895" y="557"/>
                    <a:pt x="3954" y="542"/>
                    <a:pt x="4009" y="542"/>
                  </a:cubicBezTo>
                  <a:cubicBezTo>
                    <a:pt x="4029" y="542"/>
                    <a:pt x="4049" y="544"/>
                    <a:pt x="4067" y="548"/>
                  </a:cubicBezTo>
                  <a:lnTo>
                    <a:pt x="5998" y="1044"/>
                  </a:lnTo>
                  <a:cubicBezTo>
                    <a:pt x="6021" y="1049"/>
                    <a:pt x="6043" y="1051"/>
                    <a:pt x="6065" y="1051"/>
                  </a:cubicBezTo>
                  <a:cubicBezTo>
                    <a:pt x="6190" y="1051"/>
                    <a:pt x="6293" y="972"/>
                    <a:pt x="6322" y="856"/>
                  </a:cubicBezTo>
                  <a:cubicBezTo>
                    <a:pt x="6356" y="702"/>
                    <a:pt x="6271" y="565"/>
                    <a:pt x="6134" y="514"/>
                  </a:cubicBezTo>
                  <a:lnTo>
                    <a:pt x="4204" y="36"/>
                  </a:lnTo>
                  <a:cubicBezTo>
                    <a:pt x="4127" y="12"/>
                    <a:pt x="4051" y="1"/>
                    <a:pt x="39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4" name="Google Shape;9329;p67">
              <a:extLst>
                <a:ext uri="{FF2B5EF4-FFF2-40B4-BE49-F238E27FC236}">
                  <a16:creationId xmlns:a16="http://schemas.microsoft.com/office/drawing/2014/main" id="{0CE48523-E61E-4634-A6F5-458D2E6EDED7}"/>
                </a:ext>
              </a:extLst>
            </p:cNvPr>
            <p:cNvSpPr/>
            <p:nvPr/>
          </p:nvSpPr>
          <p:spPr>
            <a:xfrm>
              <a:off x="6833577" y="4000078"/>
              <a:ext cx="152751" cy="412906"/>
            </a:xfrm>
            <a:custGeom>
              <a:avLst/>
              <a:gdLst/>
              <a:ahLst/>
              <a:cxnLst/>
              <a:rect l="l" t="t" r="r" b="b"/>
              <a:pathLst>
                <a:path w="3333" h="9010" extrusionOk="0">
                  <a:moveTo>
                    <a:pt x="2126" y="0"/>
                  </a:moveTo>
                  <a:cubicBezTo>
                    <a:pt x="1502" y="0"/>
                    <a:pt x="969" y="477"/>
                    <a:pt x="923" y="1116"/>
                  </a:cubicBezTo>
                  <a:cubicBezTo>
                    <a:pt x="769" y="3200"/>
                    <a:pt x="445" y="7147"/>
                    <a:pt x="1" y="9010"/>
                  </a:cubicBezTo>
                  <a:lnTo>
                    <a:pt x="1214" y="9010"/>
                  </a:lnTo>
                  <a:cubicBezTo>
                    <a:pt x="1214" y="9010"/>
                    <a:pt x="1760" y="6652"/>
                    <a:pt x="2546" y="4550"/>
                  </a:cubicBezTo>
                  <a:cubicBezTo>
                    <a:pt x="3110" y="3046"/>
                    <a:pt x="3332" y="2055"/>
                    <a:pt x="3332" y="1201"/>
                  </a:cubicBezTo>
                  <a:cubicBezTo>
                    <a:pt x="3332" y="620"/>
                    <a:pt x="2905" y="142"/>
                    <a:pt x="2358" y="22"/>
                  </a:cubicBezTo>
                  <a:cubicBezTo>
                    <a:pt x="2280" y="7"/>
                    <a:pt x="2202" y="0"/>
                    <a:pt x="2126" y="0"/>
                  </a:cubicBezTo>
                  <a:close/>
                </a:path>
              </a:pathLst>
            </a:custGeom>
            <a:solidFill>
              <a:srgbClr val="C16E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5" name="Google Shape;9330;p67">
              <a:extLst>
                <a:ext uri="{FF2B5EF4-FFF2-40B4-BE49-F238E27FC236}">
                  <a16:creationId xmlns:a16="http://schemas.microsoft.com/office/drawing/2014/main" id="{25E220E8-EE65-4BB1-A108-865E0C2A50B7}"/>
                </a:ext>
              </a:extLst>
            </p:cNvPr>
            <p:cNvSpPr/>
            <p:nvPr/>
          </p:nvSpPr>
          <p:spPr>
            <a:xfrm>
              <a:off x="7163220" y="3214122"/>
              <a:ext cx="229517" cy="209982"/>
            </a:xfrm>
            <a:custGeom>
              <a:avLst/>
              <a:gdLst/>
              <a:ahLst/>
              <a:cxnLst/>
              <a:rect l="l" t="t" r="r" b="b"/>
              <a:pathLst>
                <a:path w="5008" h="4582" extrusionOk="0">
                  <a:moveTo>
                    <a:pt x="2034" y="1"/>
                  </a:moveTo>
                  <a:lnTo>
                    <a:pt x="206" y="1248"/>
                  </a:lnTo>
                  <a:lnTo>
                    <a:pt x="1" y="3435"/>
                  </a:lnTo>
                  <a:cubicBezTo>
                    <a:pt x="1" y="3435"/>
                    <a:pt x="1843" y="4581"/>
                    <a:pt x="3078" y="4581"/>
                  </a:cubicBezTo>
                  <a:cubicBezTo>
                    <a:pt x="3265" y="4581"/>
                    <a:pt x="3438" y="4555"/>
                    <a:pt x="3589" y="4494"/>
                  </a:cubicBezTo>
                  <a:cubicBezTo>
                    <a:pt x="4734" y="4016"/>
                    <a:pt x="5007" y="2444"/>
                    <a:pt x="2905" y="821"/>
                  </a:cubicBezTo>
                  <a:lnTo>
                    <a:pt x="203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6" name="Google Shape;9331;p67">
              <a:extLst>
                <a:ext uri="{FF2B5EF4-FFF2-40B4-BE49-F238E27FC236}">
                  <a16:creationId xmlns:a16="http://schemas.microsoft.com/office/drawing/2014/main" id="{2EB1F7E3-A577-4461-9028-1B698650D212}"/>
                </a:ext>
              </a:extLst>
            </p:cNvPr>
            <p:cNvSpPr/>
            <p:nvPr/>
          </p:nvSpPr>
          <p:spPr>
            <a:xfrm>
              <a:off x="6920513" y="2967107"/>
              <a:ext cx="392351" cy="336970"/>
            </a:xfrm>
            <a:custGeom>
              <a:avLst/>
              <a:gdLst/>
              <a:ahLst/>
              <a:cxnLst/>
              <a:rect l="l" t="t" r="r" b="b"/>
              <a:pathLst>
                <a:path w="8561" h="7353" extrusionOk="0">
                  <a:moveTo>
                    <a:pt x="4025" y="1"/>
                  </a:moveTo>
                  <a:cubicBezTo>
                    <a:pt x="2814" y="1"/>
                    <a:pt x="2048" y="435"/>
                    <a:pt x="1897" y="948"/>
                  </a:cubicBezTo>
                  <a:cubicBezTo>
                    <a:pt x="1897" y="948"/>
                    <a:pt x="1839" y="928"/>
                    <a:pt x="1749" y="928"/>
                  </a:cubicBezTo>
                  <a:cubicBezTo>
                    <a:pt x="1509" y="928"/>
                    <a:pt x="1039" y="1072"/>
                    <a:pt x="803" y="2127"/>
                  </a:cubicBezTo>
                  <a:cubicBezTo>
                    <a:pt x="803" y="2127"/>
                    <a:pt x="0" y="4348"/>
                    <a:pt x="803" y="5049"/>
                  </a:cubicBezTo>
                  <a:cubicBezTo>
                    <a:pt x="1536" y="5704"/>
                    <a:pt x="2298" y="5733"/>
                    <a:pt x="2425" y="5733"/>
                  </a:cubicBezTo>
                  <a:cubicBezTo>
                    <a:pt x="2437" y="5733"/>
                    <a:pt x="2443" y="5732"/>
                    <a:pt x="2443" y="5732"/>
                  </a:cubicBezTo>
                  <a:lnTo>
                    <a:pt x="5502" y="5732"/>
                  </a:lnTo>
                  <a:cubicBezTo>
                    <a:pt x="5502" y="5732"/>
                    <a:pt x="4592" y="7352"/>
                    <a:pt x="5469" y="7352"/>
                  </a:cubicBezTo>
                  <a:cubicBezTo>
                    <a:pt x="5514" y="7352"/>
                    <a:pt x="5565" y="7348"/>
                    <a:pt x="5621" y="7338"/>
                  </a:cubicBezTo>
                  <a:cubicBezTo>
                    <a:pt x="6749" y="7133"/>
                    <a:pt x="8526" y="6296"/>
                    <a:pt x="8543" y="4622"/>
                  </a:cubicBezTo>
                  <a:cubicBezTo>
                    <a:pt x="8560" y="2930"/>
                    <a:pt x="8304" y="1016"/>
                    <a:pt x="5980" y="316"/>
                  </a:cubicBezTo>
                  <a:cubicBezTo>
                    <a:pt x="5244" y="94"/>
                    <a:pt x="4587" y="1"/>
                    <a:pt x="40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7" name="Google Shape;9332;p67">
              <a:extLst>
                <a:ext uri="{FF2B5EF4-FFF2-40B4-BE49-F238E27FC236}">
                  <a16:creationId xmlns:a16="http://schemas.microsoft.com/office/drawing/2014/main" id="{930C3C16-442D-4775-B65F-E0C204100069}"/>
                </a:ext>
              </a:extLst>
            </p:cNvPr>
            <p:cNvSpPr/>
            <p:nvPr/>
          </p:nvSpPr>
          <p:spPr>
            <a:xfrm>
              <a:off x="6956855" y="3079432"/>
              <a:ext cx="95235" cy="148023"/>
            </a:xfrm>
            <a:custGeom>
              <a:avLst/>
              <a:gdLst/>
              <a:ahLst/>
              <a:cxnLst/>
              <a:rect l="l" t="t" r="r" b="b"/>
              <a:pathLst>
                <a:path w="2078" h="3230" extrusionOk="0">
                  <a:moveTo>
                    <a:pt x="2078" y="1"/>
                  </a:moveTo>
                  <a:lnTo>
                    <a:pt x="1531" y="18"/>
                  </a:lnTo>
                  <a:lnTo>
                    <a:pt x="1520" y="135"/>
                  </a:lnTo>
                  <a:lnTo>
                    <a:pt x="1520" y="135"/>
                  </a:lnTo>
                  <a:cubicBezTo>
                    <a:pt x="1695" y="85"/>
                    <a:pt x="1882" y="41"/>
                    <a:pt x="2078" y="1"/>
                  </a:cubicBezTo>
                  <a:close/>
                  <a:moveTo>
                    <a:pt x="1520" y="135"/>
                  </a:moveTo>
                  <a:lnTo>
                    <a:pt x="1520" y="135"/>
                  </a:lnTo>
                  <a:cubicBezTo>
                    <a:pt x="596" y="395"/>
                    <a:pt x="0" y="807"/>
                    <a:pt x="130" y="1726"/>
                  </a:cubicBezTo>
                  <a:cubicBezTo>
                    <a:pt x="266" y="2820"/>
                    <a:pt x="1240" y="3230"/>
                    <a:pt x="1240" y="3230"/>
                  </a:cubicBezTo>
                  <a:lnTo>
                    <a:pt x="1520" y="135"/>
                  </a:ln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8" name="Google Shape;9333;p67">
              <a:extLst>
                <a:ext uri="{FF2B5EF4-FFF2-40B4-BE49-F238E27FC236}">
                  <a16:creationId xmlns:a16="http://schemas.microsoft.com/office/drawing/2014/main" id="{3B510079-A42B-42E7-9E66-2FD8952B17E7}"/>
                </a:ext>
              </a:extLst>
            </p:cNvPr>
            <p:cNvSpPr/>
            <p:nvPr/>
          </p:nvSpPr>
          <p:spPr>
            <a:xfrm>
              <a:off x="7088657" y="3105371"/>
              <a:ext cx="293083" cy="318730"/>
            </a:xfrm>
            <a:custGeom>
              <a:avLst/>
              <a:gdLst/>
              <a:ahLst/>
              <a:cxnLst/>
              <a:rect l="l" t="t" r="r" b="b"/>
              <a:pathLst>
                <a:path w="6395" h="6955" extrusionOk="0">
                  <a:moveTo>
                    <a:pt x="345" y="1"/>
                  </a:moveTo>
                  <a:cubicBezTo>
                    <a:pt x="1" y="1"/>
                    <a:pt x="1544" y="1790"/>
                    <a:pt x="1252" y="2715"/>
                  </a:cubicBezTo>
                  <a:lnTo>
                    <a:pt x="1833" y="2715"/>
                  </a:lnTo>
                  <a:cubicBezTo>
                    <a:pt x="1833" y="2715"/>
                    <a:pt x="944" y="4287"/>
                    <a:pt x="1764" y="4321"/>
                  </a:cubicBezTo>
                  <a:lnTo>
                    <a:pt x="1628" y="5808"/>
                  </a:lnTo>
                  <a:cubicBezTo>
                    <a:pt x="1628" y="5808"/>
                    <a:pt x="3470" y="6954"/>
                    <a:pt x="4705" y="6954"/>
                  </a:cubicBezTo>
                  <a:cubicBezTo>
                    <a:pt x="4892" y="6954"/>
                    <a:pt x="5065" y="6928"/>
                    <a:pt x="5216" y="6867"/>
                  </a:cubicBezTo>
                  <a:cubicBezTo>
                    <a:pt x="6019" y="6525"/>
                    <a:pt x="6395" y="5637"/>
                    <a:pt x="5797" y="4578"/>
                  </a:cubicBezTo>
                  <a:lnTo>
                    <a:pt x="5797" y="4578"/>
                  </a:lnTo>
                  <a:cubicBezTo>
                    <a:pt x="5780" y="4714"/>
                    <a:pt x="5763" y="4936"/>
                    <a:pt x="5746" y="5244"/>
                  </a:cubicBezTo>
                  <a:cubicBezTo>
                    <a:pt x="5733" y="5446"/>
                    <a:pt x="5644" y="5527"/>
                    <a:pt x="5510" y="5527"/>
                  </a:cubicBezTo>
                  <a:cubicBezTo>
                    <a:pt x="4936" y="5527"/>
                    <a:pt x="3524" y="4048"/>
                    <a:pt x="3524" y="4048"/>
                  </a:cubicBezTo>
                  <a:lnTo>
                    <a:pt x="3866" y="3826"/>
                  </a:lnTo>
                  <a:cubicBezTo>
                    <a:pt x="3866" y="3826"/>
                    <a:pt x="4225" y="3621"/>
                    <a:pt x="4532" y="3177"/>
                  </a:cubicBezTo>
                  <a:lnTo>
                    <a:pt x="4362" y="3006"/>
                  </a:lnTo>
                  <a:cubicBezTo>
                    <a:pt x="4669" y="2630"/>
                    <a:pt x="4874" y="2151"/>
                    <a:pt x="4874" y="1605"/>
                  </a:cubicBezTo>
                  <a:lnTo>
                    <a:pt x="4874" y="1451"/>
                  </a:lnTo>
                  <a:cubicBezTo>
                    <a:pt x="4874" y="1451"/>
                    <a:pt x="4720" y="2203"/>
                    <a:pt x="3934" y="2374"/>
                  </a:cubicBezTo>
                  <a:cubicBezTo>
                    <a:pt x="3868" y="2388"/>
                    <a:pt x="3801" y="2394"/>
                    <a:pt x="3735" y="2394"/>
                  </a:cubicBezTo>
                  <a:cubicBezTo>
                    <a:pt x="2601" y="2394"/>
                    <a:pt x="1561" y="419"/>
                    <a:pt x="415" y="16"/>
                  </a:cubicBezTo>
                  <a:cubicBezTo>
                    <a:pt x="386" y="5"/>
                    <a:pt x="363" y="1"/>
                    <a:pt x="345" y="1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9" name="Google Shape;9334;p67">
              <a:extLst>
                <a:ext uri="{FF2B5EF4-FFF2-40B4-BE49-F238E27FC236}">
                  <a16:creationId xmlns:a16="http://schemas.microsoft.com/office/drawing/2014/main" id="{47C6F790-73BF-4D47-A266-A6A878AE2631}"/>
                </a:ext>
              </a:extLst>
            </p:cNvPr>
            <p:cNvSpPr/>
            <p:nvPr/>
          </p:nvSpPr>
          <p:spPr>
            <a:xfrm>
              <a:off x="7194567" y="3227458"/>
              <a:ext cx="136711" cy="76349"/>
            </a:xfrm>
            <a:custGeom>
              <a:avLst/>
              <a:gdLst/>
              <a:ahLst/>
              <a:cxnLst/>
              <a:rect l="l" t="t" r="r" b="b"/>
              <a:pathLst>
                <a:path w="2983" h="1666" extrusionOk="0">
                  <a:moveTo>
                    <a:pt x="2273" y="0"/>
                  </a:moveTo>
                  <a:cubicBezTo>
                    <a:pt x="2273" y="0"/>
                    <a:pt x="1709" y="1145"/>
                    <a:pt x="0" y="1572"/>
                  </a:cubicBezTo>
                  <a:cubicBezTo>
                    <a:pt x="137" y="1625"/>
                    <a:pt x="418" y="1665"/>
                    <a:pt x="744" y="1665"/>
                  </a:cubicBezTo>
                  <a:cubicBezTo>
                    <a:pt x="1680" y="1665"/>
                    <a:pt x="2983" y="1331"/>
                    <a:pt x="22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60" name="Google Shape;9335;p67">
              <a:extLst>
                <a:ext uri="{FF2B5EF4-FFF2-40B4-BE49-F238E27FC236}">
                  <a16:creationId xmlns:a16="http://schemas.microsoft.com/office/drawing/2014/main" id="{74997450-779B-40A7-A2D4-15ED0E08DACE}"/>
                </a:ext>
              </a:extLst>
            </p:cNvPr>
            <p:cNvSpPr/>
            <p:nvPr/>
          </p:nvSpPr>
          <p:spPr>
            <a:xfrm>
              <a:off x="6705166" y="3991462"/>
              <a:ext cx="148031" cy="414464"/>
            </a:xfrm>
            <a:custGeom>
              <a:avLst/>
              <a:gdLst/>
              <a:ahLst/>
              <a:cxnLst/>
              <a:rect l="l" t="t" r="r" b="b"/>
              <a:pathLst>
                <a:path w="3230" h="9044" extrusionOk="0">
                  <a:moveTo>
                    <a:pt x="2023" y="0"/>
                  </a:moveTo>
                  <a:cubicBezTo>
                    <a:pt x="1400" y="0"/>
                    <a:pt x="866" y="477"/>
                    <a:pt x="821" y="1116"/>
                  </a:cubicBezTo>
                  <a:cubicBezTo>
                    <a:pt x="667" y="3200"/>
                    <a:pt x="428" y="7181"/>
                    <a:pt x="0" y="9044"/>
                  </a:cubicBezTo>
                  <a:lnTo>
                    <a:pt x="1008" y="9010"/>
                  </a:lnTo>
                  <a:cubicBezTo>
                    <a:pt x="1008" y="9010"/>
                    <a:pt x="1658" y="6652"/>
                    <a:pt x="2444" y="4533"/>
                  </a:cubicBezTo>
                  <a:cubicBezTo>
                    <a:pt x="3008" y="3047"/>
                    <a:pt x="3230" y="2038"/>
                    <a:pt x="3230" y="1184"/>
                  </a:cubicBezTo>
                  <a:cubicBezTo>
                    <a:pt x="3230" y="620"/>
                    <a:pt x="2820" y="125"/>
                    <a:pt x="2256" y="22"/>
                  </a:cubicBezTo>
                  <a:cubicBezTo>
                    <a:pt x="2177" y="7"/>
                    <a:pt x="2099" y="0"/>
                    <a:pt x="2023" y="0"/>
                  </a:cubicBezTo>
                  <a:close/>
                </a:path>
              </a:pathLst>
            </a:custGeom>
            <a:solidFill>
              <a:srgbClr val="C16E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61" name="Google Shape;9336;p67">
              <a:extLst>
                <a:ext uri="{FF2B5EF4-FFF2-40B4-BE49-F238E27FC236}">
                  <a16:creationId xmlns:a16="http://schemas.microsoft.com/office/drawing/2014/main" id="{79020B55-E4C9-4930-B8E4-6594D388C65D}"/>
                </a:ext>
              </a:extLst>
            </p:cNvPr>
            <p:cNvSpPr/>
            <p:nvPr/>
          </p:nvSpPr>
          <p:spPr>
            <a:xfrm>
              <a:off x="6571255" y="4389436"/>
              <a:ext cx="207564" cy="83864"/>
            </a:xfrm>
            <a:custGeom>
              <a:avLst/>
              <a:gdLst/>
              <a:ahLst/>
              <a:cxnLst/>
              <a:rect l="l" t="t" r="r" b="b"/>
              <a:pathLst>
                <a:path w="4529" h="1830" extrusionOk="0">
                  <a:moveTo>
                    <a:pt x="3042" y="1"/>
                  </a:moveTo>
                  <a:cubicBezTo>
                    <a:pt x="2996" y="47"/>
                    <a:pt x="2853" y="176"/>
                    <a:pt x="2837" y="177"/>
                  </a:cubicBezTo>
                  <a:lnTo>
                    <a:pt x="2837" y="177"/>
                  </a:lnTo>
                  <a:cubicBezTo>
                    <a:pt x="2837" y="175"/>
                    <a:pt x="2837" y="173"/>
                    <a:pt x="2837" y="172"/>
                  </a:cubicBezTo>
                  <a:lnTo>
                    <a:pt x="2837" y="172"/>
                  </a:lnTo>
                  <a:cubicBezTo>
                    <a:pt x="2835" y="175"/>
                    <a:pt x="2835" y="177"/>
                    <a:pt x="2837" y="177"/>
                  </a:cubicBezTo>
                  <a:cubicBezTo>
                    <a:pt x="2837" y="177"/>
                    <a:pt x="2837" y="177"/>
                    <a:pt x="2837" y="177"/>
                  </a:cubicBezTo>
                  <a:lnTo>
                    <a:pt x="2837" y="177"/>
                  </a:lnTo>
                  <a:cubicBezTo>
                    <a:pt x="2851" y="532"/>
                    <a:pt x="2508" y="719"/>
                    <a:pt x="1555" y="770"/>
                  </a:cubicBezTo>
                  <a:cubicBezTo>
                    <a:pt x="821" y="821"/>
                    <a:pt x="86" y="1265"/>
                    <a:pt x="1" y="1829"/>
                  </a:cubicBezTo>
                  <a:lnTo>
                    <a:pt x="4323" y="1829"/>
                  </a:lnTo>
                  <a:cubicBezTo>
                    <a:pt x="4528" y="1641"/>
                    <a:pt x="4067" y="240"/>
                    <a:pt x="4067" y="240"/>
                  </a:cubicBezTo>
                  <a:lnTo>
                    <a:pt x="30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62" name="Google Shape;9337;p67">
              <a:extLst>
                <a:ext uri="{FF2B5EF4-FFF2-40B4-BE49-F238E27FC236}">
                  <a16:creationId xmlns:a16="http://schemas.microsoft.com/office/drawing/2014/main" id="{416F4962-8E3A-40E3-A031-6469D54DC3AD}"/>
                </a:ext>
              </a:extLst>
            </p:cNvPr>
            <p:cNvSpPr/>
            <p:nvPr/>
          </p:nvSpPr>
          <p:spPr>
            <a:xfrm>
              <a:off x="6692609" y="4387098"/>
              <a:ext cx="72091" cy="13382"/>
            </a:xfrm>
            <a:custGeom>
              <a:avLst/>
              <a:gdLst/>
              <a:ahLst/>
              <a:cxnLst/>
              <a:rect l="l" t="t" r="r" b="b"/>
              <a:pathLst>
                <a:path w="1573" h="292" extrusionOk="0">
                  <a:moveTo>
                    <a:pt x="104" y="1"/>
                  </a:moveTo>
                  <a:cubicBezTo>
                    <a:pt x="104" y="1"/>
                    <a:pt x="1" y="206"/>
                    <a:pt x="240" y="257"/>
                  </a:cubicBezTo>
                  <a:lnTo>
                    <a:pt x="1419" y="291"/>
                  </a:lnTo>
                  <a:cubicBezTo>
                    <a:pt x="1573" y="86"/>
                    <a:pt x="1487" y="1"/>
                    <a:pt x="148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12" name="Google Shape;9338;p67">
              <a:extLst>
                <a:ext uri="{FF2B5EF4-FFF2-40B4-BE49-F238E27FC236}">
                  <a16:creationId xmlns:a16="http://schemas.microsoft.com/office/drawing/2014/main" id="{AA983C42-0915-4A12-B09B-3C561B1FA348}"/>
                </a:ext>
              </a:extLst>
            </p:cNvPr>
            <p:cNvSpPr/>
            <p:nvPr/>
          </p:nvSpPr>
          <p:spPr>
            <a:xfrm>
              <a:off x="6564198" y="4473256"/>
              <a:ext cx="208343" cy="7882"/>
            </a:xfrm>
            <a:custGeom>
              <a:avLst/>
              <a:gdLst/>
              <a:ahLst/>
              <a:cxnLst/>
              <a:rect l="l" t="t" r="r" b="b"/>
              <a:pathLst>
                <a:path w="4546" h="172" extrusionOk="0">
                  <a:moveTo>
                    <a:pt x="155" y="0"/>
                  </a:moveTo>
                  <a:cubicBezTo>
                    <a:pt x="1" y="0"/>
                    <a:pt x="52" y="171"/>
                    <a:pt x="52" y="171"/>
                  </a:cubicBezTo>
                  <a:lnTo>
                    <a:pt x="4529" y="171"/>
                  </a:lnTo>
                  <a:cubicBezTo>
                    <a:pt x="4529" y="171"/>
                    <a:pt x="4546" y="103"/>
                    <a:pt x="44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13" name="Google Shape;9339;p67">
              <a:extLst>
                <a:ext uri="{FF2B5EF4-FFF2-40B4-BE49-F238E27FC236}">
                  <a16:creationId xmlns:a16="http://schemas.microsoft.com/office/drawing/2014/main" id="{92C41813-E6D0-428B-9775-11FF8DA4FEB2}"/>
                </a:ext>
              </a:extLst>
            </p:cNvPr>
            <p:cNvSpPr/>
            <p:nvPr/>
          </p:nvSpPr>
          <p:spPr>
            <a:xfrm>
              <a:off x="6682435" y="4400435"/>
              <a:ext cx="104217" cy="72866"/>
            </a:xfrm>
            <a:custGeom>
              <a:avLst/>
              <a:gdLst/>
              <a:ahLst/>
              <a:cxnLst/>
              <a:rect l="l" t="t" r="r" b="b"/>
              <a:pathLst>
                <a:path w="2274" h="1590" extrusionOk="0">
                  <a:moveTo>
                    <a:pt x="1077" y="0"/>
                  </a:moveTo>
                  <a:cubicBezTo>
                    <a:pt x="1077" y="0"/>
                    <a:pt x="1265" y="34"/>
                    <a:pt x="1453" y="342"/>
                  </a:cubicBezTo>
                  <a:cubicBezTo>
                    <a:pt x="1624" y="667"/>
                    <a:pt x="1778" y="1077"/>
                    <a:pt x="1539" y="1333"/>
                  </a:cubicBezTo>
                  <a:cubicBezTo>
                    <a:pt x="1282" y="1589"/>
                    <a:pt x="1" y="1589"/>
                    <a:pt x="1" y="1589"/>
                  </a:cubicBezTo>
                  <a:lnTo>
                    <a:pt x="1897" y="1589"/>
                  </a:lnTo>
                  <a:cubicBezTo>
                    <a:pt x="1897" y="1589"/>
                    <a:pt x="2273" y="889"/>
                    <a:pt x="164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14" name="Google Shape;9340;p67">
              <a:extLst>
                <a:ext uri="{FF2B5EF4-FFF2-40B4-BE49-F238E27FC236}">
                  <a16:creationId xmlns:a16="http://schemas.microsoft.com/office/drawing/2014/main" id="{98FF3DD8-BA36-4B84-AFEF-205233DC32F1}"/>
                </a:ext>
              </a:extLst>
            </p:cNvPr>
            <p:cNvSpPr/>
            <p:nvPr/>
          </p:nvSpPr>
          <p:spPr>
            <a:xfrm>
              <a:off x="6779545" y="3694907"/>
              <a:ext cx="98718" cy="42849"/>
            </a:xfrm>
            <a:custGeom>
              <a:avLst/>
              <a:gdLst/>
              <a:ahLst/>
              <a:cxnLst/>
              <a:rect l="l" t="t" r="r" b="b"/>
              <a:pathLst>
                <a:path w="2154" h="935" extrusionOk="0">
                  <a:moveTo>
                    <a:pt x="1658" y="0"/>
                  </a:moveTo>
                  <a:cubicBezTo>
                    <a:pt x="684" y="206"/>
                    <a:pt x="1" y="581"/>
                    <a:pt x="69" y="872"/>
                  </a:cubicBezTo>
                  <a:cubicBezTo>
                    <a:pt x="69" y="872"/>
                    <a:pt x="122" y="902"/>
                    <a:pt x="228" y="902"/>
                  </a:cubicBezTo>
                  <a:cubicBezTo>
                    <a:pt x="282" y="902"/>
                    <a:pt x="348" y="895"/>
                    <a:pt x="428" y="872"/>
                  </a:cubicBezTo>
                  <a:cubicBezTo>
                    <a:pt x="428" y="872"/>
                    <a:pt x="630" y="934"/>
                    <a:pt x="896" y="934"/>
                  </a:cubicBezTo>
                  <a:cubicBezTo>
                    <a:pt x="1132" y="934"/>
                    <a:pt x="1417" y="885"/>
                    <a:pt x="1658" y="701"/>
                  </a:cubicBezTo>
                  <a:cubicBezTo>
                    <a:pt x="2153" y="325"/>
                    <a:pt x="1658" y="0"/>
                    <a:pt x="1658" y="0"/>
                  </a:cubicBezTo>
                  <a:close/>
                </a:path>
              </a:pathLst>
            </a:custGeom>
            <a:solidFill>
              <a:srgbClr val="C16E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15" name="Google Shape;9341;p67">
              <a:extLst>
                <a:ext uri="{FF2B5EF4-FFF2-40B4-BE49-F238E27FC236}">
                  <a16:creationId xmlns:a16="http://schemas.microsoft.com/office/drawing/2014/main" id="{2AFDE24D-B7CB-407F-A62A-9BB776337D1D}"/>
                </a:ext>
              </a:extLst>
            </p:cNvPr>
            <p:cNvSpPr/>
            <p:nvPr/>
          </p:nvSpPr>
          <p:spPr>
            <a:xfrm>
              <a:off x="6836693" y="3628364"/>
              <a:ext cx="353991" cy="106641"/>
            </a:xfrm>
            <a:custGeom>
              <a:avLst/>
              <a:gdLst/>
              <a:ahLst/>
              <a:cxnLst/>
              <a:rect l="l" t="t" r="r" b="b"/>
              <a:pathLst>
                <a:path w="7724" h="2327" extrusionOk="0">
                  <a:moveTo>
                    <a:pt x="7092" y="0"/>
                  </a:moveTo>
                  <a:lnTo>
                    <a:pt x="6528" y="34"/>
                  </a:lnTo>
                  <a:cubicBezTo>
                    <a:pt x="4768" y="154"/>
                    <a:pt x="1" y="1452"/>
                    <a:pt x="1" y="1452"/>
                  </a:cubicBezTo>
                  <a:lnTo>
                    <a:pt x="69" y="2324"/>
                  </a:lnTo>
                  <a:cubicBezTo>
                    <a:pt x="69" y="2324"/>
                    <a:pt x="333" y="2326"/>
                    <a:pt x="757" y="2326"/>
                  </a:cubicBezTo>
                  <a:cubicBezTo>
                    <a:pt x="2386" y="2326"/>
                    <a:pt x="6390" y="2294"/>
                    <a:pt x="7040" y="1982"/>
                  </a:cubicBezTo>
                  <a:cubicBezTo>
                    <a:pt x="7724" y="1675"/>
                    <a:pt x="7092" y="0"/>
                    <a:pt x="70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16" name="Google Shape;9342;p67">
              <a:extLst>
                <a:ext uri="{FF2B5EF4-FFF2-40B4-BE49-F238E27FC236}">
                  <a16:creationId xmlns:a16="http://schemas.microsoft.com/office/drawing/2014/main" id="{E36CBB58-534D-46A8-AC46-F4B15E37286F}"/>
                </a:ext>
              </a:extLst>
            </p:cNvPr>
            <p:cNvSpPr/>
            <p:nvPr/>
          </p:nvSpPr>
          <p:spPr>
            <a:xfrm>
              <a:off x="7060656" y="3326080"/>
              <a:ext cx="367282" cy="572431"/>
            </a:xfrm>
            <a:custGeom>
              <a:avLst/>
              <a:gdLst/>
              <a:ahLst/>
              <a:cxnLst/>
              <a:rect l="l" t="t" r="r" b="b"/>
              <a:pathLst>
                <a:path w="8014" h="12491" extrusionOk="0">
                  <a:moveTo>
                    <a:pt x="3042" y="1"/>
                  </a:moveTo>
                  <a:cubicBezTo>
                    <a:pt x="3042" y="1"/>
                    <a:pt x="1145" y="257"/>
                    <a:pt x="581" y="906"/>
                  </a:cubicBezTo>
                  <a:cubicBezTo>
                    <a:pt x="1" y="1539"/>
                    <a:pt x="52" y="4050"/>
                    <a:pt x="52" y="4050"/>
                  </a:cubicBezTo>
                  <a:lnTo>
                    <a:pt x="206" y="12491"/>
                  </a:lnTo>
                  <a:lnTo>
                    <a:pt x="7911" y="12491"/>
                  </a:lnTo>
                  <a:cubicBezTo>
                    <a:pt x="8014" y="10423"/>
                    <a:pt x="7057" y="3162"/>
                    <a:pt x="5741" y="1368"/>
                  </a:cubicBezTo>
                  <a:lnTo>
                    <a:pt x="30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17" name="Google Shape;9343;p67">
              <a:extLst>
                <a:ext uri="{FF2B5EF4-FFF2-40B4-BE49-F238E27FC236}">
                  <a16:creationId xmlns:a16="http://schemas.microsoft.com/office/drawing/2014/main" id="{ABD972DA-A5D6-44CD-B07C-5519B82B178B}"/>
                </a:ext>
              </a:extLst>
            </p:cNvPr>
            <p:cNvSpPr/>
            <p:nvPr/>
          </p:nvSpPr>
          <p:spPr>
            <a:xfrm>
              <a:off x="7069272" y="3449817"/>
              <a:ext cx="353991" cy="448697"/>
            </a:xfrm>
            <a:custGeom>
              <a:avLst/>
              <a:gdLst/>
              <a:ahLst/>
              <a:cxnLst/>
              <a:rect l="l" t="t" r="r" b="b"/>
              <a:pathLst>
                <a:path w="7724" h="9791" extrusionOk="0">
                  <a:moveTo>
                    <a:pt x="6032" y="0"/>
                  </a:moveTo>
                  <a:lnTo>
                    <a:pt x="5946" y="4187"/>
                  </a:lnTo>
                  <a:lnTo>
                    <a:pt x="0" y="8663"/>
                  </a:lnTo>
                  <a:lnTo>
                    <a:pt x="0" y="9791"/>
                  </a:lnTo>
                  <a:lnTo>
                    <a:pt x="7723" y="9791"/>
                  </a:lnTo>
                  <a:cubicBezTo>
                    <a:pt x="7723" y="9791"/>
                    <a:pt x="7570" y="8920"/>
                    <a:pt x="7570" y="7074"/>
                  </a:cubicBezTo>
                  <a:cubicBezTo>
                    <a:pt x="7570" y="5759"/>
                    <a:pt x="7057" y="4665"/>
                    <a:pt x="6032" y="0"/>
                  </a:cubicBezTo>
                  <a:close/>
                </a:path>
              </a:pathLst>
            </a:custGeom>
            <a:solidFill>
              <a:srgbClr val="C64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18" name="Google Shape;9344;p67">
              <a:extLst>
                <a:ext uri="{FF2B5EF4-FFF2-40B4-BE49-F238E27FC236}">
                  <a16:creationId xmlns:a16="http://schemas.microsoft.com/office/drawing/2014/main" id="{A70C24D9-20C7-4548-A039-92EA3637D40A}"/>
                </a:ext>
              </a:extLst>
            </p:cNvPr>
            <p:cNvSpPr/>
            <p:nvPr/>
          </p:nvSpPr>
          <p:spPr>
            <a:xfrm>
              <a:off x="7042646" y="3449817"/>
              <a:ext cx="270901" cy="397049"/>
            </a:xfrm>
            <a:custGeom>
              <a:avLst/>
              <a:gdLst/>
              <a:ahLst/>
              <a:cxnLst/>
              <a:rect l="l" t="t" r="r" b="b"/>
              <a:pathLst>
                <a:path w="5911" h="8664" extrusionOk="0">
                  <a:moveTo>
                    <a:pt x="4665" y="0"/>
                  </a:moveTo>
                  <a:lnTo>
                    <a:pt x="4665" y="342"/>
                  </a:lnTo>
                  <a:cubicBezTo>
                    <a:pt x="4665" y="342"/>
                    <a:pt x="4668" y="353"/>
                    <a:pt x="4673" y="373"/>
                  </a:cubicBezTo>
                  <a:lnTo>
                    <a:pt x="4673" y="373"/>
                  </a:lnTo>
                  <a:cubicBezTo>
                    <a:pt x="4673" y="253"/>
                    <a:pt x="4671" y="129"/>
                    <a:pt x="4665" y="0"/>
                  </a:cubicBezTo>
                  <a:close/>
                  <a:moveTo>
                    <a:pt x="4673" y="373"/>
                  </a:moveTo>
                  <a:cubicBezTo>
                    <a:pt x="4661" y="3902"/>
                    <a:pt x="2115" y="3762"/>
                    <a:pt x="992" y="5348"/>
                  </a:cubicBezTo>
                  <a:cubicBezTo>
                    <a:pt x="1" y="6767"/>
                    <a:pt x="581" y="7450"/>
                    <a:pt x="581" y="7450"/>
                  </a:cubicBezTo>
                  <a:lnTo>
                    <a:pt x="581" y="8663"/>
                  </a:lnTo>
                  <a:cubicBezTo>
                    <a:pt x="581" y="8663"/>
                    <a:pt x="4152" y="7057"/>
                    <a:pt x="4221" y="7006"/>
                  </a:cubicBezTo>
                  <a:cubicBezTo>
                    <a:pt x="4306" y="6938"/>
                    <a:pt x="5844" y="5622"/>
                    <a:pt x="5878" y="5502"/>
                  </a:cubicBezTo>
                  <a:cubicBezTo>
                    <a:pt x="5911" y="5372"/>
                    <a:pt x="4778" y="796"/>
                    <a:pt x="4673" y="373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19" name="Google Shape;9345;p67">
              <a:extLst>
                <a:ext uri="{FF2B5EF4-FFF2-40B4-BE49-F238E27FC236}">
                  <a16:creationId xmlns:a16="http://schemas.microsoft.com/office/drawing/2014/main" id="{C46B866E-64E9-45A0-9F4D-AAF059D79241}"/>
                </a:ext>
              </a:extLst>
            </p:cNvPr>
            <p:cNvSpPr/>
            <p:nvPr/>
          </p:nvSpPr>
          <p:spPr>
            <a:xfrm>
              <a:off x="7136686" y="3321131"/>
              <a:ext cx="333551" cy="400074"/>
            </a:xfrm>
            <a:custGeom>
              <a:avLst/>
              <a:gdLst/>
              <a:ahLst/>
              <a:cxnLst/>
              <a:rect l="l" t="t" r="r" b="b"/>
              <a:pathLst>
                <a:path w="7278" h="8730" extrusionOk="0">
                  <a:moveTo>
                    <a:pt x="1798" y="0"/>
                  </a:moveTo>
                  <a:cubicBezTo>
                    <a:pt x="1412" y="0"/>
                    <a:pt x="975" y="71"/>
                    <a:pt x="477" y="246"/>
                  </a:cubicBezTo>
                  <a:cubicBezTo>
                    <a:pt x="477" y="246"/>
                    <a:pt x="459" y="243"/>
                    <a:pt x="431" y="243"/>
                  </a:cubicBezTo>
                  <a:cubicBezTo>
                    <a:pt x="309" y="243"/>
                    <a:pt x="0" y="299"/>
                    <a:pt x="153" y="895"/>
                  </a:cubicBezTo>
                  <a:cubicBezTo>
                    <a:pt x="153" y="895"/>
                    <a:pt x="707" y="665"/>
                    <a:pt x="1301" y="665"/>
                  </a:cubicBezTo>
                  <a:cubicBezTo>
                    <a:pt x="1781" y="665"/>
                    <a:pt x="2285" y="814"/>
                    <a:pt x="2545" y="1356"/>
                  </a:cubicBezTo>
                  <a:cubicBezTo>
                    <a:pt x="3109" y="2586"/>
                    <a:pt x="4117" y="6550"/>
                    <a:pt x="4390" y="7866"/>
                  </a:cubicBezTo>
                  <a:cubicBezTo>
                    <a:pt x="4514" y="8508"/>
                    <a:pt x="4962" y="8730"/>
                    <a:pt x="5448" y="8730"/>
                  </a:cubicBezTo>
                  <a:cubicBezTo>
                    <a:pt x="5970" y="8730"/>
                    <a:pt x="6534" y="8473"/>
                    <a:pt x="6782" y="8208"/>
                  </a:cubicBezTo>
                  <a:cubicBezTo>
                    <a:pt x="7278" y="7695"/>
                    <a:pt x="4629" y="1254"/>
                    <a:pt x="4236" y="1014"/>
                  </a:cubicBezTo>
                  <a:cubicBezTo>
                    <a:pt x="3672" y="642"/>
                    <a:pt x="2963" y="0"/>
                    <a:pt x="17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0" name="Google Shape;9346;p67">
              <a:extLst>
                <a:ext uri="{FF2B5EF4-FFF2-40B4-BE49-F238E27FC236}">
                  <a16:creationId xmlns:a16="http://schemas.microsoft.com/office/drawing/2014/main" id="{5661707F-34E0-4070-A65A-265B635C70A3}"/>
                </a:ext>
              </a:extLst>
            </p:cNvPr>
            <p:cNvSpPr/>
            <p:nvPr/>
          </p:nvSpPr>
          <p:spPr>
            <a:xfrm>
              <a:off x="7048924" y="3315907"/>
              <a:ext cx="304128" cy="177307"/>
            </a:xfrm>
            <a:custGeom>
              <a:avLst/>
              <a:gdLst/>
              <a:ahLst/>
              <a:cxnLst/>
              <a:rect l="l" t="t" r="r" b="b"/>
              <a:pathLst>
                <a:path w="6636" h="3869" extrusionOk="0">
                  <a:moveTo>
                    <a:pt x="2802" y="0"/>
                  </a:moveTo>
                  <a:cubicBezTo>
                    <a:pt x="2228" y="0"/>
                    <a:pt x="867" y="826"/>
                    <a:pt x="444" y="1351"/>
                  </a:cubicBezTo>
                  <a:cubicBezTo>
                    <a:pt x="0" y="1880"/>
                    <a:pt x="51" y="3521"/>
                    <a:pt x="1692" y="3811"/>
                  </a:cubicBezTo>
                  <a:cubicBezTo>
                    <a:pt x="1928" y="3850"/>
                    <a:pt x="2160" y="3869"/>
                    <a:pt x="2386" y="3869"/>
                  </a:cubicBezTo>
                  <a:cubicBezTo>
                    <a:pt x="4818" y="3869"/>
                    <a:pt x="6636" y="1769"/>
                    <a:pt x="6151" y="1128"/>
                  </a:cubicBezTo>
                  <a:cubicBezTo>
                    <a:pt x="5622" y="411"/>
                    <a:pt x="4135" y="69"/>
                    <a:pt x="2819" y="1"/>
                  </a:cubicBezTo>
                  <a:cubicBezTo>
                    <a:pt x="2814" y="1"/>
                    <a:pt x="2808" y="0"/>
                    <a:pt x="28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1" name="Google Shape;9347;p67">
              <a:extLst>
                <a:ext uri="{FF2B5EF4-FFF2-40B4-BE49-F238E27FC236}">
                  <a16:creationId xmlns:a16="http://schemas.microsoft.com/office/drawing/2014/main" id="{58BC88B5-71E4-4C3E-8371-C7E130813419}"/>
                </a:ext>
              </a:extLst>
            </p:cNvPr>
            <p:cNvSpPr/>
            <p:nvPr/>
          </p:nvSpPr>
          <p:spPr>
            <a:xfrm>
              <a:off x="7093469" y="3321406"/>
              <a:ext cx="158297" cy="91976"/>
            </a:xfrm>
            <a:custGeom>
              <a:avLst/>
              <a:gdLst/>
              <a:ahLst/>
              <a:cxnLst/>
              <a:rect l="l" t="t" r="r" b="b"/>
              <a:pathLst>
                <a:path w="3454" h="2007" extrusionOk="0">
                  <a:moveTo>
                    <a:pt x="1984" y="0"/>
                  </a:moveTo>
                  <a:cubicBezTo>
                    <a:pt x="1984" y="0"/>
                    <a:pt x="549" y="479"/>
                    <a:pt x="258" y="923"/>
                  </a:cubicBezTo>
                  <a:cubicBezTo>
                    <a:pt x="0" y="1343"/>
                    <a:pt x="886" y="2006"/>
                    <a:pt x="1647" y="2006"/>
                  </a:cubicBezTo>
                  <a:cubicBezTo>
                    <a:pt x="1692" y="2006"/>
                    <a:pt x="1736" y="2004"/>
                    <a:pt x="1779" y="1999"/>
                  </a:cubicBezTo>
                  <a:cubicBezTo>
                    <a:pt x="2548" y="1914"/>
                    <a:pt x="3454" y="855"/>
                    <a:pt x="3009" y="359"/>
                  </a:cubicBezTo>
                  <a:lnTo>
                    <a:pt x="19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2" name="Google Shape;9348;p67">
              <a:extLst>
                <a:ext uri="{FF2B5EF4-FFF2-40B4-BE49-F238E27FC236}">
                  <a16:creationId xmlns:a16="http://schemas.microsoft.com/office/drawing/2014/main" id="{79A76BFE-7ED3-43C8-B964-1792BB038016}"/>
                </a:ext>
              </a:extLst>
            </p:cNvPr>
            <p:cNvSpPr/>
            <p:nvPr/>
          </p:nvSpPr>
          <p:spPr>
            <a:xfrm>
              <a:off x="7109189" y="3271270"/>
              <a:ext cx="80707" cy="118281"/>
            </a:xfrm>
            <a:custGeom>
              <a:avLst/>
              <a:gdLst/>
              <a:ahLst/>
              <a:cxnLst/>
              <a:rect l="l" t="t" r="r" b="b"/>
              <a:pathLst>
                <a:path w="1761" h="2581" extrusionOk="0">
                  <a:moveTo>
                    <a:pt x="1385" y="1"/>
                  </a:moveTo>
                  <a:lnTo>
                    <a:pt x="1" y="513"/>
                  </a:lnTo>
                  <a:cubicBezTo>
                    <a:pt x="1" y="513"/>
                    <a:pt x="274" y="1094"/>
                    <a:pt x="411" y="2102"/>
                  </a:cubicBezTo>
                  <a:cubicBezTo>
                    <a:pt x="445" y="2376"/>
                    <a:pt x="667" y="2581"/>
                    <a:pt x="941" y="2581"/>
                  </a:cubicBezTo>
                  <a:cubicBezTo>
                    <a:pt x="1043" y="2581"/>
                    <a:pt x="1163" y="2581"/>
                    <a:pt x="1282" y="2547"/>
                  </a:cubicBezTo>
                  <a:cubicBezTo>
                    <a:pt x="1573" y="2495"/>
                    <a:pt x="1761" y="2205"/>
                    <a:pt x="1709" y="1914"/>
                  </a:cubicBezTo>
                  <a:lnTo>
                    <a:pt x="1385" y="1"/>
                  </a:lnTo>
                  <a:close/>
                </a:path>
              </a:pathLst>
            </a:custGeom>
            <a:solidFill>
              <a:srgbClr val="C16E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3" name="Google Shape;9349;p67">
              <a:extLst>
                <a:ext uri="{FF2B5EF4-FFF2-40B4-BE49-F238E27FC236}">
                  <a16:creationId xmlns:a16="http://schemas.microsoft.com/office/drawing/2014/main" id="{79ABB13D-D343-4175-9445-DE3C801EBB33}"/>
                </a:ext>
              </a:extLst>
            </p:cNvPr>
            <p:cNvSpPr/>
            <p:nvPr/>
          </p:nvSpPr>
          <p:spPr>
            <a:xfrm>
              <a:off x="7109189" y="3273653"/>
              <a:ext cx="68974" cy="72087"/>
            </a:xfrm>
            <a:custGeom>
              <a:avLst/>
              <a:gdLst/>
              <a:ahLst/>
              <a:cxnLst/>
              <a:rect l="l" t="t" r="r" b="b"/>
              <a:pathLst>
                <a:path w="1505" h="1573" extrusionOk="0">
                  <a:moveTo>
                    <a:pt x="1504" y="0"/>
                  </a:moveTo>
                  <a:lnTo>
                    <a:pt x="1" y="461"/>
                  </a:lnTo>
                  <a:lnTo>
                    <a:pt x="325" y="1572"/>
                  </a:lnTo>
                  <a:cubicBezTo>
                    <a:pt x="325" y="1572"/>
                    <a:pt x="1334" y="1059"/>
                    <a:pt x="1419" y="171"/>
                  </a:cubicBezTo>
                  <a:lnTo>
                    <a:pt x="1504" y="0"/>
                  </a:ln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4" name="Google Shape;9350;p67">
              <a:extLst>
                <a:ext uri="{FF2B5EF4-FFF2-40B4-BE49-F238E27FC236}">
                  <a16:creationId xmlns:a16="http://schemas.microsoft.com/office/drawing/2014/main" id="{364DB8B4-4B02-4B39-8BC2-920E7CA8158D}"/>
                </a:ext>
              </a:extLst>
            </p:cNvPr>
            <p:cNvSpPr/>
            <p:nvPr/>
          </p:nvSpPr>
          <p:spPr>
            <a:xfrm>
              <a:off x="6969045" y="3078928"/>
              <a:ext cx="272047" cy="239403"/>
            </a:xfrm>
            <a:custGeom>
              <a:avLst/>
              <a:gdLst/>
              <a:ahLst/>
              <a:cxnLst/>
              <a:rect l="l" t="t" r="r" b="b"/>
              <a:pathLst>
                <a:path w="5936" h="5224" extrusionOk="0">
                  <a:moveTo>
                    <a:pt x="1572" y="0"/>
                  </a:moveTo>
                  <a:cubicBezTo>
                    <a:pt x="1465" y="0"/>
                    <a:pt x="1365" y="9"/>
                    <a:pt x="1265" y="29"/>
                  </a:cubicBezTo>
                  <a:cubicBezTo>
                    <a:pt x="240" y="234"/>
                    <a:pt x="0" y="507"/>
                    <a:pt x="205" y="1549"/>
                  </a:cubicBezTo>
                  <a:cubicBezTo>
                    <a:pt x="205" y="1549"/>
                    <a:pt x="445" y="2489"/>
                    <a:pt x="547" y="3326"/>
                  </a:cubicBezTo>
                  <a:cubicBezTo>
                    <a:pt x="616" y="3976"/>
                    <a:pt x="1009" y="4574"/>
                    <a:pt x="1572" y="4915"/>
                  </a:cubicBezTo>
                  <a:cubicBezTo>
                    <a:pt x="1921" y="5121"/>
                    <a:pt x="2311" y="5224"/>
                    <a:pt x="2702" y="5224"/>
                  </a:cubicBezTo>
                  <a:cubicBezTo>
                    <a:pt x="3059" y="5224"/>
                    <a:pt x="3416" y="5138"/>
                    <a:pt x="3742" y="4967"/>
                  </a:cubicBezTo>
                  <a:lnTo>
                    <a:pt x="4392" y="4608"/>
                  </a:lnTo>
                  <a:lnTo>
                    <a:pt x="4973" y="3395"/>
                  </a:lnTo>
                  <a:cubicBezTo>
                    <a:pt x="4973" y="3395"/>
                    <a:pt x="5383" y="3326"/>
                    <a:pt x="5724" y="2711"/>
                  </a:cubicBezTo>
                  <a:cubicBezTo>
                    <a:pt x="5936" y="2320"/>
                    <a:pt x="5846" y="1812"/>
                    <a:pt x="5566" y="1812"/>
                  </a:cubicBezTo>
                  <a:cubicBezTo>
                    <a:pt x="5393" y="1812"/>
                    <a:pt x="5146" y="2006"/>
                    <a:pt x="4853" y="2540"/>
                  </a:cubicBezTo>
                  <a:lnTo>
                    <a:pt x="4682" y="2951"/>
                  </a:lnTo>
                  <a:lnTo>
                    <a:pt x="4648" y="2711"/>
                  </a:lnTo>
                  <a:cubicBezTo>
                    <a:pt x="4426" y="1276"/>
                    <a:pt x="3264" y="131"/>
                    <a:pt x="1812" y="12"/>
                  </a:cubicBezTo>
                  <a:cubicBezTo>
                    <a:pt x="1727" y="5"/>
                    <a:pt x="1648" y="0"/>
                    <a:pt x="1572" y="0"/>
                  </a:cubicBezTo>
                  <a:close/>
                </a:path>
              </a:pathLst>
            </a:custGeom>
            <a:solidFill>
              <a:srgbClr val="C16E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5" name="Google Shape;9351;p67">
              <a:extLst>
                <a:ext uri="{FF2B5EF4-FFF2-40B4-BE49-F238E27FC236}">
                  <a16:creationId xmlns:a16="http://schemas.microsoft.com/office/drawing/2014/main" id="{C54D5DD8-A0ED-4A02-B7E8-8508BDDE4A53}"/>
                </a:ext>
              </a:extLst>
            </p:cNvPr>
            <p:cNvSpPr/>
            <p:nvPr/>
          </p:nvSpPr>
          <p:spPr>
            <a:xfrm>
              <a:off x="7139756" y="3173426"/>
              <a:ext cx="9624" cy="5958"/>
            </a:xfrm>
            <a:custGeom>
              <a:avLst/>
              <a:gdLst/>
              <a:ahLst/>
              <a:cxnLst/>
              <a:rect l="l" t="t" r="r" b="b"/>
              <a:pathLst>
                <a:path w="210" h="130" extrusionOk="0">
                  <a:moveTo>
                    <a:pt x="0" y="0"/>
                  </a:moveTo>
                  <a:cubicBezTo>
                    <a:pt x="0" y="0"/>
                    <a:pt x="181" y="129"/>
                    <a:pt x="206" y="129"/>
                  </a:cubicBezTo>
                  <a:cubicBezTo>
                    <a:pt x="210" y="129"/>
                    <a:pt x="210" y="126"/>
                    <a:pt x="205" y="120"/>
                  </a:cubicBezTo>
                  <a:cubicBezTo>
                    <a:pt x="154" y="5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E5F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6" name="Google Shape;9352;p67">
              <a:extLst>
                <a:ext uri="{FF2B5EF4-FFF2-40B4-BE49-F238E27FC236}">
                  <a16:creationId xmlns:a16="http://schemas.microsoft.com/office/drawing/2014/main" id="{123254A9-FD5B-4C58-9657-3379B5F40E81}"/>
                </a:ext>
              </a:extLst>
            </p:cNvPr>
            <p:cNvSpPr/>
            <p:nvPr/>
          </p:nvSpPr>
          <p:spPr>
            <a:xfrm>
              <a:off x="7139756" y="3187404"/>
              <a:ext cx="11595" cy="4124"/>
            </a:xfrm>
            <a:custGeom>
              <a:avLst/>
              <a:gdLst/>
              <a:ahLst/>
              <a:cxnLst/>
              <a:rect l="l" t="t" r="r" b="b"/>
              <a:pathLst>
                <a:path w="253" h="90" extrusionOk="0">
                  <a:moveTo>
                    <a:pt x="28" y="1"/>
                  </a:moveTo>
                  <a:cubicBezTo>
                    <a:pt x="19" y="1"/>
                    <a:pt x="9" y="1"/>
                    <a:pt x="0" y="3"/>
                  </a:cubicBezTo>
                  <a:cubicBezTo>
                    <a:pt x="0" y="3"/>
                    <a:pt x="120" y="88"/>
                    <a:pt x="205" y="88"/>
                  </a:cubicBezTo>
                  <a:cubicBezTo>
                    <a:pt x="210" y="89"/>
                    <a:pt x="213" y="90"/>
                    <a:pt x="216" y="90"/>
                  </a:cubicBezTo>
                  <a:cubicBezTo>
                    <a:pt x="252" y="90"/>
                    <a:pt x="145" y="1"/>
                    <a:pt x="28" y="1"/>
                  </a:cubicBezTo>
                  <a:close/>
                </a:path>
              </a:pathLst>
            </a:custGeom>
            <a:solidFill>
              <a:srgbClr val="CE5F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7" name="Google Shape;9353;p67">
              <a:extLst>
                <a:ext uri="{FF2B5EF4-FFF2-40B4-BE49-F238E27FC236}">
                  <a16:creationId xmlns:a16="http://schemas.microsoft.com/office/drawing/2014/main" id="{8688C416-7046-4AFE-ABEC-9FC031C0EB13}"/>
                </a:ext>
              </a:extLst>
            </p:cNvPr>
            <p:cNvSpPr/>
            <p:nvPr/>
          </p:nvSpPr>
          <p:spPr>
            <a:xfrm>
              <a:off x="7001400" y="3181538"/>
              <a:ext cx="10816" cy="8341"/>
            </a:xfrm>
            <a:custGeom>
              <a:avLst/>
              <a:gdLst/>
              <a:ahLst/>
              <a:cxnLst/>
              <a:rect l="l" t="t" r="r" b="b"/>
              <a:pathLst>
                <a:path w="236" h="182" extrusionOk="0">
                  <a:moveTo>
                    <a:pt x="218" y="1"/>
                  </a:moveTo>
                  <a:cubicBezTo>
                    <a:pt x="215" y="1"/>
                    <a:pt x="210" y="4"/>
                    <a:pt x="200" y="11"/>
                  </a:cubicBezTo>
                  <a:cubicBezTo>
                    <a:pt x="130" y="67"/>
                    <a:pt x="1" y="182"/>
                    <a:pt x="16" y="182"/>
                  </a:cubicBezTo>
                  <a:cubicBezTo>
                    <a:pt x="19" y="182"/>
                    <a:pt x="28" y="177"/>
                    <a:pt x="46" y="165"/>
                  </a:cubicBezTo>
                  <a:cubicBezTo>
                    <a:pt x="134" y="121"/>
                    <a:pt x="235" y="1"/>
                    <a:pt x="218" y="1"/>
                  </a:cubicBezTo>
                  <a:close/>
                </a:path>
              </a:pathLst>
            </a:custGeom>
            <a:solidFill>
              <a:srgbClr val="CE5F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8" name="Google Shape;9354;p67">
              <a:extLst>
                <a:ext uri="{FF2B5EF4-FFF2-40B4-BE49-F238E27FC236}">
                  <a16:creationId xmlns:a16="http://schemas.microsoft.com/office/drawing/2014/main" id="{F224CBB0-5969-43DB-94CB-7AB2C02E226A}"/>
                </a:ext>
              </a:extLst>
            </p:cNvPr>
            <p:cNvSpPr/>
            <p:nvPr/>
          </p:nvSpPr>
          <p:spPr>
            <a:xfrm>
              <a:off x="7010291" y="3190795"/>
              <a:ext cx="7241" cy="6599"/>
            </a:xfrm>
            <a:custGeom>
              <a:avLst/>
              <a:gdLst/>
              <a:ahLst/>
              <a:cxnLst/>
              <a:rect l="l" t="t" r="r" b="b"/>
              <a:pathLst>
                <a:path w="158" h="144" extrusionOk="0">
                  <a:moveTo>
                    <a:pt x="123" y="0"/>
                  </a:moveTo>
                  <a:cubicBezTo>
                    <a:pt x="115" y="0"/>
                    <a:pt x="104" y="4"/>
                    <a:pt x="91" y="14"/>
                  </a:cubicBezTo>
                  <a:cubicBezTo>
                    <a:pt x="0" y="105"/>
                    <a:pt x="0" y="143"/>
                    <a:pt x="31" y="143"/>
                  </a:cubicBezTo>
                  <a:cubicBezTo>
                    <a:pt x="46" y="143"/>
                    <a:pt x="69" y="134"/>
                    <a:pt x="91" y="117"/>
                  </a:cubicBezTo>
                  <a:cubicBezTo>
                    <a:pt x="147" y="75"/>
                    <a:pt x="157" y="0"/>
                    <a:pt x="123" y="0"/>
                  </a:cubicBezTo>
                  <a:close/>
                </a:path>
              </a:pathLst>
            </a:custGeom>
            <a:solidFill>
              <a:srgbClr val="CE5F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9" name="Google Shape;9355;p67">
              <a:extLst>
                <a:ext uri="{FF2B5EF4-FFF2-40B4-BE49-F238E27FC236}">
                  <a16:creationId xmlns:a16="http://schemas.microsoft.com/office/drawing/2014/main" id="{F82E4E16-1544-44D1-AE1B-9454D1486388}"/>
                </a:ext>
              </a:extLst>
            </p:cNvPr>
            <p:cNvSpPr/>
            <p:nvPr/>
          </p:nvSpPr>
          <p:spPr>
            <a:xfrm>
              <a:off x="7026193" y="3174205"/>
              <a:ext cx="12603" cy="25847"/>
            </a:xfrm>
            <a:custGeom>
              <a:avLst/>
              <a:gdLst/>
              <a:ahLst/>
              <a:cxnLst/>
              <a:rect l="l" t="t" r="r" b="b"/>
              <a:pathLst>
                <a:path w="275" h="564" extrusionOk="0">
                  <a:moveTo>
                    <a:pt x="103" y="0"/>
                  </a:moveTo>
                  <a:cubicBezTo>
                    <a:pt x="35" y="17"/>
                    <a:pt x="1" y="137"/>
                    <a:pt x="18" y="291"/>
                  </a:cubicBezTo>
                  <a:cubicBezTo>
                    <a:pt x="35" y="461"/>
                    <a:pt x="103" y="564"/>
                    <a:pt x="172" y="564"/>
                  </a:cubicBezTo>
                  <a:cubicBezTo>
                    <a:pt x="240" y="547"/>
                    <a:pt x="274" y="427"/>
                    <a:pt x="257" y="274"/>
                  </a:cubicBezTo>
                  <a:cubicBezTo>
                    <a:pt x="240" y="120"/>
                    <a:pt x="172" y="0"/>
                    <a:pt x="1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0" name="Google Shape;9356;p67">
              <a:extLst>
                <a:ext uri="{FF2B5EF4-FFF2-40B4-BE49-F238E27FC236}">
                  <a16:creationId xmlns:a16="http://schemas.microsoft.com/office/drawing/2014/main" id="{620E4996-2C3C-479E-BED4-F526B29CC533}"/>
                </a:ext>
              </a:extLst>
            </p:cNvPr>
            <p:cNvSpPr/>
            <p:nvPr/>
          </p:nvSpPr>
          <p:spPr>
            <a:xfrm>
              <a:off x="7109968" y="3166369"/>
              <a:ext cx="13382" cy="25893"/>
            </a:xfrm>
            <a:custGeom>
              <a:avLst/>
              <a:gdLst/>
              <a:ahLst/>
              <a:cxnLst/>
              <a:rect l="l" t="t" r="r" b="b"/>
              <a:pathLst>
                <a:path w="292" h="565" extrusionOk="0">
                  <a:moveTo>
                    <a:pt x="103" y="0"/>
                  </a:moveTo>
                  <a:cubicBezTo>
                    <a:pt x="52" y="17"/>
                    <a:pt x="1" y="137"/>
                    <a:pt x="18" y="291"/>
                  </a:cubicBezTo>
                  <a:cubicBezTo>
                    <a:pt x="52" y="445"/>
                    <a:pt x="121" y="564"/>
                    <a:pt x="189" y="564"/>
                  </a:cubicBezTo>
                  <a:cubicBezTo>
                    <a:pt x="240" y="547"/>
                    <a:pt x="291" y="427"/>
                    <a:pt x="274" y="274"/>
                  </a:cubicBezTo>
                  <a:cubicBezTo>
                    <a:pt x="240" y="120"/>
                    <a:pt x="172" y="0"/>
                    <a:pt x="1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1" name="Google Shape;9357;p67">
              <a:extLst>
                <a:ext uri="{FF2B5EF4-FFF2-40B4-BE49-F238E27FC236}">
                  <a16:creationId xmlns:a16="http://schemas.microsoft.com/office/drawing/2014/main" id="{3E61AFCE-6D98-408B-8D65-C0051D443775}"/>
                </a:ext>
              </a:extLst>
            </p:cNvPr>
            <p:cNvSpPr/>
            <p:nvPr/>
          </p:nvSpPr>
          <p:spPr>
            <a:xfrm>
              <a:off x="7055936" y="3236853"/>
              <a:ext cx="66637" cy="35196"/>
            </a:xfrm>
            <a:custGeom>
              <a:avLst/>
              <a:gdLst/>
              <a:ahLst/>
              <a:cxnLst/>
              <a:rect l="l" t="t" r="r" b="b"/>
              <a:pathLst>
                <a:path w="1454" h="768" extrusionOk="0">
                  <a:moveTo>
                    <a:pt x="1351" y="0"/>
                  </a:moveTo>
                  <a:lnTo>
                    <a:pt x="1" y="359"/>
                  </a:lnTo>
                  <a:cubicBezTo>
                    <a:pt x="1" y="359"/>
                    <a:pt x="154" y="768"/>
                    <a:pt x="594" y="768"/>
                  </a:cubicBezTo>
                  <a:cubicBezTo>
                    <a:pt x="662" y="768"/>
                    <a:pt x="738" y="758"/>
                    <a:pt x="821" y="735"/>
                  </a:cubicBezTo>
                  <a:cubicBezTo>
                    <a:pt x="1453" y="581"/>
                    <a:pt x="1351" y="0"/>
                    <a:pt x="1351" y="0"/>
                  </a:cubicBezTo>
                  <a:close/>
                </a:path>
              </a:pathLst>
            </a:custGeom>
            <a:solidFill>
              <a:srgbClr val="AD5A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2" name="Google Shape;9358;p67">
              <a:extLst>
                <a:ext uri="{FF2B5EF4-FFF2-40B4-BE49-F238E27FC236}">
                  <a16:creationId xmlns:a16="http://schemas.microsoft.com/office/drawing/2014/main" id="{2968711F-C4B5-42CC-B82C-2729E93BD7AC}"/>
                </a:ext>
              </a:extLst>
            </p:cNvPr>
            <p:cNvSpPr/>
            <p:nvPr/>
          </p:nvSpPr>
          <p:spPr>
            <a:xfrm>
              <a:off x="7057540" y="3694907"/>
              <a:ext cx="98718" cy="42849"/>
            </a:xfrm>
            <a:custGeom>
              <a:avLst/>
              <a:gdLst/>
              <a:ahLst/>
              <a:cxnLst/>
              <a:rect l="l" t="t" r="r" b="b"/>
              <a:pathLst>
                <a:path w="2154" h="935" extrusionOk="0">
                  <a:moveTo>
                    <a:pt x="1658" y="0"/>
                  </a:moveTo>
                  <a:cubicBezTo>
                    <a:pt x="684" y="206"/>
                    <a:pt x="0" y="581"/>
                    <a:pt x="69" y="872"/>
                  </a:cubicBezTo>
                  <a:cubicBezTo>
                    <a:pt x="69" y="872"/>
                    <a:pt x="122" y="902"/>
                    <a:pt x="228" y="902"/>
                  </a:cubicBezTo>
                  <a:cubicBezTo>
                    <a:pt x="281" y="902"/>
                    <a:pt x="348" y="895"/>
                    <a:pt x="427" y="872"/>
                  </a:cubicBezTo>
                  <a:cubicBezTo>
                    <a:pt x="427" y="872"/>
                    <a:pt x="634" y="934"/>
                    <a:pt x="902" y="934"/>
                  </a:cubicBezTo>
                  <a:cubicBezTo>
                    <a:pt x="1140" y="934"/>
                    <a:pt x="1425" y="885"/>
                    <a:pt x="1658" y="701"/>
                  </a:cubicBezTo>
                  <a:cubicBezTo>
                    <a:pt x="2153" y="325"/>
                    <a:pt x="1658" y="0"/>
                    <a:pt x="1658" y="0"/>
                  </a:cubicBezTo>
                  <a:close/>
                </a:path>
              </a:pathLst>
            </a:custGeom>
            <a:solidFill>
              <a:srgbClr val="C16E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3" name="Google Shape;9359;p67">
              <a:extLst>
                <a:ext uri="{FF2B5EF4-FFF2-40B4-BE49-F238E27FC236}">
                  <a16:creationId xmlns:a16="http://schemas.microsoft.com/office/drawing/2014/main" id="{F61E3776-4619-49B3-9A41-9826285DDF4F}"/>
                </a:ext>
              </a:extLst>
            </p:cNvPr>
            <p:cNvSpPr/>
            <p:nvPr/>
          </p:nvSpPr>
          <p:spPr>
            <a:xfrm>
              <a:off x="7115467" y="3628364"/>
              <a:ext cx="353212" cy="106641"/>
            </a:xfrm>
            <a:custGeom>
              <a:avLst/>
              <a:gdLst/>
              <a:ahLst/>
              <a:cxnLst/>
              <a:rect l="l" t="t" r="r" b="b"/>
              <a:pathLst>
                <a:path w="7707" h="2327" extrusionOk="0">
                  <a:moveTo>
                    <a:pt x="7074" y="0"/>
                  </a:moveTo>
                  <a:lnTo>
                    <a:pt x="6510" y="34"/>
                  </a:lnTo>
                  <a:cubicBezTo>
                    <a:pt x="4751" y="154"/>
                    <a:pt x="1" y="1452"/>
                    <a:pt x="1" y="1452"/>
                  </a:cubicBezTo>
                  <a:lnTo>
                    <a:pt x="52" y="2324"/>
                  </a:lnTo>
                  <a:cubicBezTo>
                    <a:pt x="52" y="2324"/>
                    <a:pt x="315" y="2326"/>
                    <a:pt x="740" y="2326"/>
                  </a:cubicBezTo>
                  <a:cubicBezTo>
                    <a:pt x="2370" y="2326"/>
                    <a:pt x="6376" y="2294"/>
                    <a:pt x="7040" y="1982"/>
                  </a:cubicBezTo>
                  <a:cubicBezTo>
                    <a:pt x="7706" y="1675"/>
                    <a:pt x="7074" y="0"/>
                    <a:pt x="70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4" name="Google Shape;9360;p67">
              <a:extLst>
                <a:ext uri="{FF2B5EF4-FFF2-40B4-BE49-F238E27FC236}">
                  <a16:creationId xmlns:a16="http://schemas.microsoft.com/office/drawing/2014/main" id="{7AA4BA52-D0B7-428A-933C-A44CF6BEFE0C}"/>
                </a:ext>
              </a:extLst>
            </p:cNvPr>
            <p:cNvSpPr/>
            <p:nvPr/>
          </p:nvSpPr>
          <p:spPr>
            <a:xfrm>
              <a:off x="6644076" y="3792017"/>
              <a:ext cx="623288" cy="601119"/>
            </a:xfrm>
            <a:custGeom>
              <a:avLst/>
              <a:gdLst/>
              <a:ahLst/>
              <a:cxnLst/>
              <a:rect l="l" t="t" r="r" b="b"/>
              <a:pathLst>
                <a:path w="13600" h="13117" extrusionOk="0">
                  <a:moveTo>
                    <a:pt x="9005" y="0"/>
                  </a:moveTo>
                  <a:cubicBezTo>
                    <a:pt x="8903" y="17"/>
                    <a:pt x="8817" y="17"/>
                    <a:pt x="8732" y="34"/>
                  </a:cubicBezTo>
                  <a:cubicBezTo>
                    <a:pt x="4785" y="462"/>
                    <a:pt x="3623" y="667"/>
                    <a:pt x="3332" y="1692"/>
                  </a:cubicBezTo>
                  <a:cubicBezTo>
                    <a:pt x="3042" y="2717"/>
                    <a:pt x="1" y="12080"/>
                    <a:pt x="1" y="12080"/>
                  </a:cubicBezTo>
                  <a:cubicBezTo>
                    <a:pt x="1" y="12080"/>
                    <a:pt x="4009" y="13116"/>
                    <a:pt x="6671" y="13116"/>
                  </a:cubicBezTo>
                  <a:cubicBezTo>
                    <a:pt x="6827" y="13116"/>
                    <a:pt x="6979" y="13113"/>
                    <a:pt x="7126" y="13105"/>
                  </a:cubicBezTo>
                  <a:cubicBezTo>
                    <a:pt x="7126" y="13105"/>
                    <a:pt x="8715" y="5229"/>
                    <a:pt x="9005" y="3879"/>
                  </a:cubicBezTo>
                  <a:cubicBezTo>
                    <a:pt x="9005" y="3879"/>
                    <a:pt x="12658" y="2944"/>
                    <a:pt x="13429" y="2944"/>
                  </a:cubicBezTo>
                  <a:cubicBezTo>
                    <a:pt x="13505" y="2944"/>
                    <a:pt x="13553" y="2953"/>
                    <a:pt x="13567" y="2973"/>
                  </a:cubicBezTo>
                  <a:cubicBezTo>
                    <a:pt x="13573" y="2981"/>
                    <a:pt x="13576" y="2985"/>
                    <a:pt x="13577" y="2985"/>
                  </a:cubicBezTo>
                  <a:cubicBezTo>
                    <a:pt x="13599" y="2985"/>
                    <a:pt x="12012" y="239"/>
                    <a:pt x="12012" y="239"/>
                  </a:cubicBezTo>
                  <a:lnTo>
                    <a:pt x="90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5" name="Google Shape;9361;p67">
              <a:extLst>
                <a:ext uri="{FF2B5EF4-FFF2-40B4-BE49-F238E27FC236}">
                  <a16:creationId xmlns:a16="http://schemas.microsoft.com/office/drawing/2014/main" id="{A80A4131-E49D-4F96-9CF6-E60D0C0EB446}"/>
                </a:ext>
              </a:extLst>
            </p:cNvPr>
            <p:cNvSpPr/>
            <p:nvPr/>
          </p:nvSpPr>
          <p:spPr>
            <a:xfrm>
              <a:off x="6644856" y="3792017"/>
              <a:ext cx="526266" cy="601119"/>
            </a:xfrm>
            <a:custGeom>
              <a:avLst/>
              <a:gdLst/>
              <a:ahLst/>
              <a:cxnLst/>
              <a:rect l="l" t="t" r="r" b="b"/>
              <a:pathLst>
                <a:path w="11483" h="13117" extrusionOk="0">
                  <a:moveTo>
                    <a:pt x="8988" y="0"/>
                  </a:moveTo>
                  <a:cubicBezTo>
                    <a:pt x="8886" y="17"/>
                    <a:pt x="8800" y="17"/>
                    <a:pt x="8715" y="34"/>
                  </a:cubicBezTo>
                  <a:cubicBezTo>
                    <a:pt x="8219" y="86"/>
                    <a:pt x="7758" y="137"/>
                    <a:pt x="7331" y="188"/>
                  </a:cubicBezTo>
                  <a:cubicBezTo>
                    <a:pt x="7365" y="256"/>
                    <a:pt x="7382" y="308"/>
                    <a:pt x="7416" y="376"/>
                  </a:cubicBezTo>
                  <a:cubicBezTo>
                    <a:pt x="8236" y="2409"/>
                    <a:pt x="7177" y="2238"/>
                    <a:pt x="6989" y="5382"/>
                  </a:cubicBezTo>
                  <a:cubicBezTo>
                    <a:pt x="6801" y="8663"/>
                    <a:pt x="6271" y="12183"/>
                    <a:pt x="4341" y="12285"/>
                  </a:cubicBezTo>
                  <a:cubicBezTo>
                    <a:pt x="4215" y="12291"/>
                    <a:pt x="4088" y="12293"/>
                    <a:pt x="3960" y="12293"/>
                  </a:cubicBezTo>
                  <a:cubicBezTo>
                    <a:pt x="2120" y="12293"/>
                    <a:pt x="103" y="11755"/>
                    <a:pt x="103" y="11755"/>
                  </a:cubicBezTo>
                  <a:lnTo>
                    <a:pt x="1" y="12080"/>
                  </a:lnTo>
                  <a:cubicBezTo>
                    <a:pt x="114" y="12112"/>
                    <a:pt x="4024" y="13117"/>
                    <a:pt x="6647" y="13117"/>
                  </a:cubicBezTo>
                  <a:cubicBezTo>
                    <a:pt x="6806" y="13117"/>
                    <a:pt x="6960" y="13113"/>
                    <a:pt x="7109" y="13105"/>
                  </a:cubicBezTo>
                  <a:cubicBezTo>
                    <a:pt x="7109" y="13105"/>
                    <a:pt x="8698" y="5229"/>
                    <a:pt x="8988" y="3879"/>
                  </a:cubicBezTo>
                  <a:cubicBezTo>
                    <a:pt x="8988" y="3879"/>
                    <a:pt x="10235" y="3554"/>
                    <a:pt x="11431" y="3298"/>
                  </a:cubicBezTo>
                  <a:cubicBezTo>
                    <a:pt x="11431" y="3247"/>
                    <a:pt x="11431" y="3212"/>
                    <a:pt x="11431" y="3195"/>
                  </a:cubicBezTo>
                  <a:cubicBezTo>
                    <a:pt x="11483" y="2905"/>
                    <a:pt x="11141" y="735"/>
                    <a:pt x="11141" y="735"/>
                  </a:cubicBezTo>
                  <a:lnTo>
                    <a:pt x="10697" y="137"/>
                  </a:lnTo>
                  <a:lnTo>
                    <a:pt x="8988" y="0"/>
                  </a:ln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6" name="Google Shape;9362;p67">
              <a:extLst>
                <a:ext uri="{FF2B5EF4-FFF2-40B4-BE49-F238E27FC236}">
                  <a16:creationId xmlns:a16="http://schemas.microsoft.com/office/drawing/2014/main" id="{A88C9DA6-1A91-4194-8CEB-2D150A5D7E5E}"/>
                </a:ext>
              </a:extLst>
            </p:cNvPr>
            <p:cNvSpPr/>
            <p:nvPr/>
          </p:nvSpPr>
          <p:spPr>
            <a:xfrm>
              <a:off x="7135036" y="3798250"/>
              <a:ext cx="132311" cy="144907"/>
            </a:xfrm>
            <a:custGeom>
              <a:avLst/>
              <a:gdLst/>
              <a:ahLst/>
              <a:cxnLst/>
              <a:rect l="l" t="t" r="r" b="b"/>
              <a:pathLst>
                <a:path w="2887" h="3162" extrusionOk="0">
                  <a:moveTo>
                    <a:pt x="1" y="1"/>
                  </a:moveTo>
                  <a:lnTo>
                    <a:pt x="445" y="599"/>
                  </a:lnTo>
                  <a:cubicBezTo>
                    <a:pt x="445" y="599"/>
                    <a:pt x="787" y="2769"/>
                    <a:pt x="735" y="3059"/>
                  </a:cubicBezTo>
                  <a:cubicBezTo>
                    <a:pt x="735" y="3076"/>
                    <a:pt x="735" y="3111"/>
                    <a:pt x="735" y="3162"/>
                  </a:cubicBezTo>
                  <a:cubicBezTo>
                    <a:pt x="1578" y="2968"/>
                    <a:pt x="2387" y="2809"/>
                    <a:pt x="2711" y="2809"/>
                  </a:cubicBezTo>
                  <a:cubicBezTo>
                    <a:pt x="2788" y="2809"/>
                    <a:pt x="2838" y="2818"/>
                    <a:pt x="2854" y="2837"/>
                  </a:cubicBezTo>
                  <a:cubicBezTo>
                    <a:pt x="2860" y="2845"/>
                    <a:pt x="2863" y="2849"/>
                    <a:pt x="2864" y="2849"/>
                  </a:cubicBezTo>
                  <a:cubicBezTo>
                    <a:pt x="2886" y="2849"/>
                    <a:pt x="1299" y="103"/>
                    <a:pt x="1299" y="10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839D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7" name="Google Shape;9363;p67">
              <a:extLst>
                <a:ext uri="{FF2B5EF4-FFF2-40B4-BE49-F238E27FC236}">
                  <a16:creationId xmlns:a16="http://schemas.microsoft.com/office/drawing/2014/main" id="{F0D5C201-FF2B-4042-B709-E495E47519F8}"/>
                </a:ext>
              </a:extLst>
            </p:cNvPr>
            <p:cNvSpPr/>
            <p:nvPr/>
          </p:nvSpPr>
          <p:spPr>
            <a:xfrm>
              <a:off x="6706724" y="4389436"/>
              <a:ext cx="207564" cy="83864"/>
            </a:xfrm>
            <a:custGeom>
              <a:avLst/>
              <a:gdLst/>
              <a:ahLst/>
              <a:cxnLst/>
              <a:rect l="l" t="t" r="r" b="b"/>
              <a:pathLst>
                <a:path w="4529" h="1830" extrusionOk="0">
                  <a:moveTo>
                    <a:pt x="3042" y="1"/>
                  </a:moveTo>
                  <a:cubicBezTo>
                    <a:pt x="2996" y="47"/>
                    <a:pt x="2853" y="176"/>
                    <a:pt x="2837" y="177"/>
                  </a:cubicBezTo>
                  <a:lnTo>
                    <a:pt x="2837" y="177"/>
                  </a:lnTo>
                  <a:cubicBezTo>
                    <a:pt x="2837" y="175"/>
                    <a:pt x="2837" y="173"/>
                    <a:pt x="2837" y="172"/>
                  </a:cubicBezTo>
                  <a:lnTo>
                    <a:pt x="2837" y="172"/>
                  </a:lnTo>
                  <a:cubicBezTo>
                    <a:pt x="2835" y="175"/>
                    <a:pt x="2835" y="177"/>
                    <a:pt x="2837" y="177"/>
                  </a:cubicBezTo>
                  <a:cubicBezTo>
                    <a:pt x="2837" y="177"/>
                    <a:pt x="2837" y="177"/>
                    <a:pt x="2837" y="177"/>
                  </a:cubicBezTo>
                  <a:lnTo>
                    <a:pt x="2837" y="177"/>
                  </a:lnTo>
                  <a:cubicBezTo>
                    <a:pt x="2851" y="532"/>
                    <a:pt x="2508" y="719"/>
                    <a:pt x="1555" y="770"/>
                  </a:cubicBezTo>
                  <a:cubicBezTo>
                    <a:pt x="821" y="821"/>
                    <a:pt x="86" y="1265"/>
                    <a:pt x="1" y="1829"/>
                  </a:cubicBezTo>
                  <a:lnTo>
                    <a:pt x="4323" y="1829"/>
                  </a:lnTo>
                  <a:cubicBezTo>
                    <a:pt x="4528" y="1641"/>
                    <a:pt x="4067" y="240"/>
                    <a:pt x="4067" y="240"/>
                  </a:cubicBezTo>
                  <a:lnTo>
                    <a:pt x="304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8" name="Google Shape;9364;p67">
              <a:extLst>
                <a:ext uri="{FF2B5EF4-FFF2-40B4-BE49-F238E27FC236}">
                  <a16:creationId xmlns:a16="http://schemas.microsoft.com/office/drawing/2014/main" id="{6E9BBDCC-56F7-40FA-A028-E039D05210B7}"/>
                </a:ext>
              </a:extLst>
            </p:cNvPr>
            <p:cNvSpPr/>
            <p:nvPr/>
          </p:nvSpPr>
          <p:spPr>
            <a:xfrm>
              <a:off x="6828077" y="4387098"/>
              <a:ext cx="72091" cy="13382"/>
            </a:xfrm>
            <a:custGeom>
              <a:avLst/>
              <a:gdLst/>
              <a:ahLst/>
              <a:cxnLst/>
              <a:rect l="l" t="t" r="r" b="b"/>
              <a:pathLst>
                <a:path w="1573" h="292" extrusionOk="0">
                  <a:moveTo>
                    <a:pt x="103" y="1"/>
                  </a:moveTo>
                  <a:cubicBezTo>
                    <a:pt x="103" y="1"/>
                    <a:pt x="1" y="206"/>
                    <a:pt x="240" y="257"/>
                  </a:cubicBezTo>
                  <a:lnTo>
                    <a:pt x="1419" y="291"/>
                  </a:lnTo>
                  <a:cubicBezTo>
                    <a:pt x="1573" y="86"/>
                    <a:pt x="1487" y="1"/>
                    <a:pt x="148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9" name="Google Shape;9365;p67">
              <a:extLst>
                <a:ext uri="{FF2B5EF4-FFF2-40B4-BE49-F238E27FC236}">
                  <a16:creationId xmlns:a16="http://schemas.microsoft.com/office/drawing/2014/main" id="{06A021F6-9829-459B-90F4-E96C4E170805}"/>
                </a:ext>
              </a:extLst>
            </p:cNvPr>
            <p:cNvSpPr/>
            <p:nvPr/>
          </p:nvSpPr>
          <p:spPr>
            <a:xfrm>
              <a:off x="6699666" y="4473256"/>
              <a:ext cx="208343" cy="7882"/>
            </a:xfrm>
            <a:custGeom>
              <a:avLst/>
              <a:gdLst/>
              <a:ahLst/>
              <a:cxnLst/>
              <a:rect l="l" t="t" r="r" b="b"/>
              <a:pathLst>
                <a:path w="4546" h="172" extrusionOk="0">
                  <a:moveTo>
                    <a:pt x="155" y="0"/>
                  </a:moveTo>
                  <a:cubicBezTo>
                    <a:pt x="1" y="0"/>
                    <a:pt x="52" y="171"/>
                    <a:pt x="52" y="171"/>
                  </a:cubicBezTo>
                  <a:lnTo>
                    <a:pt x="4529" y="171"/>
                  </a:lnTo>
                  <a:cubicBezTo>
                    <a:pt x="4529" y="171"/>
                    <a:pt x="4546" y="103"/>
                    <a:pt x="44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0" name="Google Shape;9366;p67">
              <a:extLst>
                <a:ext uri="{FF2B5EF4-FFF2-40B4-BE49-F238E27FC236}">
                  <a16:creationId xmlns:a16="http://schemas.microsoft.com/office/drawing/2014/main" id="{112E3E22-47E0-4B77-87B2-A3019C441569}"/>
                </a:ext>
              </a:extLst>
            </p:cNvPr>
            <p:cNvSpPr/>
            <p:nvPr/>
          </p:nvSpPr>
          <p:spPr>
            <a:xfrm>
              <a:off x="6817903" y="4400435"/>
              <a:ext cx="104217" cy="72866"/>
            </a:xfrm>
            <a:custGeom>
              <a:avLst/>
              <a:gdLst/>
              <a:ahLst/>
              <a:cxnLst/>
              <a:rect l="l" t="t" r="r" b="b"/>
              <a:pathLst>
                <a:path w="2274" h="1590" extrusionOk="0">
                  <a:moveTo>
                    <a:pt x="1077" y="0"/>
                  </a:moveTo>
                  <a:cubicBezTo>
                    <a:pt x="1077" y="0"/>
                    <a:pt x="1265" y="34"/>
                    <a:pt x="1436" y="342"/>
                  </a:cubicBezTo>
                  <a:cubicBezTo>
                    <a:pt x="1624" y="667"/>
                    <a:pt x="1778" y="1077"/>
                    <a:pt x="1539" y="1333"/>
                  </a:cubicBezTo>
                  <a:cubicBezTo>
                    <a:pt x="1282" y="1589"/>
                    <a:pt x="1" y="1589"/>
                    <a:pt x="1" y="1589"/>
                  </a:cubicBezTo>
                  <a:lnTo>
                    <a:pt x="1897" y="1589"/>
                  </a:lnTo>
                  <a:cubicBezTo>
                    <a:pt x="1897" y="1589"/>
                    <a:pt x="2273" y="889"/>
                    <a:pt x="16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1" name="Google Shape;9367;p67">
              <a:extLst>
                <a:ext uri="{FF2B5EF4-FFF2-40B4-BE49-F238E27FC236}">
                  <a16:creationId xmlns:a16="http://schemas.microsoft.com/office/drawing/2014/main" id="{E407A315-A4DF-4664-A1C6-84A65B1A4520}"/>
                </a:ext>
              </a:extLst>
            </p:cNvPr>
            <p:cNvSpPr/>
            <p:nvPr/>
          </p:nvSpPr>
          <p:spPr>
            <a:xfrm>
              <a:off x="7069272" y="3896139"/>
              <a:ext cx="353991" cy="31392"/>
            </a:xfrm>
            <a:custGeom>
              <a:avLst/>
              <a:gdLst/>
              <a:ahLst/>
              <a:cxnLst/>
              <a:rect l="l" t="t" r="r" b="b"/>
              <a:pathLst>
                <a:path w="7724" h="685" extrusionOk="0">
                  <a:moveTo>
                    <a:pt x="0" y="1"/>
                  </a:moveTo>
                  <a:lnTo>
                    <a:pt x="0" y="684"/>
                  </a:lnTo>
                  <a:cubicBezTo>
                    <a:pt x="0" y="684"/>
                    <a:pt x="5007" y="667"/>
                    <a:pt x="7723" y="496"/>
                  </a:cubicBezTo>
                  <a:lnTo>
                    <a:pt x="7723" y="5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584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2" name="Google Shape;9368;p67">
              <a:extLst>
                <a:ext uri="{FF2B5EF4-FFF2-40B4-BE49-F238E27FC236}">
                  <a16:creationId xmlns:a16="http://schemas.microsoft.com/office/drawing/2014/main" id="{9113A4D3-5062-488A-A183-C7F19F8919BF}"/>
                </a:ext>
              </a:extLst>
            </p:cNvPr>
            <p:cNvSpPr/>
            <p:nvPr/>
          </p:nvSpPr>
          <p:spPr>
            <a:xfrm>
              <a:off x="6873493" y="3919145"/>
              <a:ext cx="225575" cy="599561"/>
            </a:xfrm>
            <a:custGeom>
              <a:avLst/>
              <a:gdLst/>
              <a:ahLst/>
              <a:cxnLst/>
              <a:rect l="l" t="t" r="r" b="b"/>
              <a:pathLst>
                <a:path w="4922" h="13083" extrusionOk="0">
                  <a:moveTo>
                    <a:pt x="4685" y="1"/>
                  </a:moveTo>
                  <a:cubicBezTo>
                    <a:pt x="4602" y="1"/>
                    <a:pt x="4522" y="50"/>
                    <a:pt x="4495" y="131"/>
                  </a:cubicBezTo>
                  <a:lnTo>
                    <a:pt x="35" y="12826"/>
                  </a:lnTo>
                  <a:cubicBezTo>
                    <a:pt x="1" y="12928"/>
                    <a:pt x="52" y="13048"/>
                    <a:pt x="155" y="13082"/>
                  </a:cubicBezTo>
                  <a:lnTo>
                    <a:pt x="223" y="13082"/>
                  </a:lnTo>
                  <a:cubicBezTo>
                    <a:pt x="308" y="13082"/>
                    <a:pt x="394" y="13031"/>
                    <a:pt x="411" y="12946"/>
                  </a:cubicBezTo>
                  <a:lnTo>
                    <a:pt x="4888" y="268"/>
                  </a:lnTo>
                  <a:cubicBezTo>
                    <a:pt x="4922" y="165"/>
                    <a:pt x="4870" y="45"/>
                    <a:pt x="4751" y="11"/>
                  </a:cubicBezTo>
                  <a:cubicBezTo>
                    <a:pt x="4729" y="4"/>
                    <a:pt x="4707" y="1"/>
                    <a:pt x="46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3" name="Google Shape;9369;p67">
              <a:extLst>
                <a:ext uri="{FF2B5EF4-FFF2-40B4-BE49-F238E27FC236}">
                  <a16:creationId xmlns:a16="http://schemas.microsoft.com/office/drawing/2014/main" id="{AD3A8F09-7589-4AE2-8A65-D2AAB91CFD58}"/>
                </a:ext>
              </a:extLst>
            </p:cNvPr>
            <p:cNvSpPr/>
            <p:nvPr/>
          </p:nvSpPr>
          <p:spPr>
            <a:xfrm>
              <a:off x="7021519" y="3735603"/>
              <a:ext cx="640566" cy="221668"/>
            </a:xfrm>
            <a:custGeom>
              <a:avLst/>
              <a:gdLst/>
              <a:ahLst/>
              <a:cxnLst/>
              <a:rect l="l" t="t" r="r" b="b"/>
              <a:pathLst>
                <a:path w="13977" h="4837" extrusionOk="0">
                  <a:moveTo>
                    <a:pt x="0" y="1"/>
                  </a:moveTo>
                  <a:lnTo>
                    <a:pt x="1025" y="4836"/>
                  </a:lnTo>
                  <a:lnTo>
                    <a:pt x="12917" y="4836"/>
                  </a:lnTo>
                  <a:lnTo>
                    <a:pt x="13977" y="37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4" name="Google Shape;9370;p67">
              <a:extLst>
                <a:ext uri="{FF2B5EF4-FFF2-40B4-BE49-F238E27FC236}">
                  <a16:creationId xmlns:a16="http://schemas.microsoft.com/office/drawing/2014/main" id="{6F6AEE77-FDBE-454D-9E3C-20B1358918F8}"/>
                </a:ext>
              </a:extLst>
            </p:cNvPr>
            <p:cNvSpPr/>
            <p:nvPr/>
          </p:nvSpPr>
          <p:spPr>
            <a:xfrm>
              <a:off x="7088062" y="3752834"/>
              <a:ext cx="574021" cy="204436"/>
            </a:xfrm>
            <a:custGeom>
              <a:avLst/>
              <a:gdLst/>
              <a:ahLst/>
              <a:cxnLst/>
              <a:rect l="l" t="t" r="r" b="b"/>
              <a:pathLst>
                <a:path w="12525" h="4461" extrusionOk="0">
                  <a:moveTo>
                    <a:pt x="1" y="1"/>
                  </a:moveTo>
                  <a:lnTo>
                    <a:pt x="103" y="428"/>
                  </a:lnTo>
                  <a:cubicBezTo>
                    <a:pt x="9142" y="975"/>
                    <a:pt x="9893" y="4460"/>
                    <a:pt x="9893" y="4460"/>
                  </a:cubicBezTo>
                  <a:lnTo>
                    <a:pt x="11465" y="4460"/>
                  </a:lnTo>
                  <a:lnTo>
                    <a:pt x="1252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5" name="Google Shape;9371;p67">
              <a:extLst>
                <a:ext uri="{FF2B5EF4-FFF2-40B4-BE49-F238E27FC236}">
                  <a16:creationId xmlns:a16="http://schemas.microsoft.com/office/drawing/2014/main" id="{43B6078E-78B6-402E-985D-7A39681E44C4}"/>
                </a:ext>
              </a:extLst>
            </p:cNvPr>
            <p:cNvSpPr/>
            <p:nvPr/>
          </p:nvSpPr>
          <p:spPr>
            <a:xfrm>
              <a:off x="7003508" y="3730928"/>
              <a:ext cx="656240" cy="43903"/>
            </a:xfrm>
            <a:custGeom>
              <a:avLst/>
              <a:gdLst/>
              <a:ahLst/>
              <a:cxnLst/>
              <a:rect l="l" t="t" r="r" b="b"/>
              <a:pathLst>
                <a:path w="14319" h="958" extrusionOk="0">
                  <a:moveTo>
                    <a:pt x="479" y="0"/>
                  </a:moveTo>
                  <a:cubicBezTo>
                    <a:pt x="205" y="0"/>
                    <a:pt x="0" y="223"/>
                    <a:pt x="0" y="479"/>
                  </a:cubicBezTo>
                  <a:cubicBezTo>
                    <a:pt x="0" y="752"/>
                    <a:pt x="205" y="957"/>
                    <a:pt x="479" y="957"/>
                  </a:cubicBezTo>
                  <a:lnTo>
                    <a:pt x="13806" y="957"/>
                  </a:lnTo>
                  <a:cubicBezTo>
                    <a:pt x="14028" y="957"/>
                    <a:pt x="14233" y="804"/>
                    <a:pt x="14267" y="564"/>
                  </a:cubicBezTo>
                  <a:cubicBezTo>
                    <a:pt x="14318" y="274"/>
                    <a:pt x="14096" y="0"/>
                    <a:pt x="138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6" name="Google Shape;9372;p67">
              <a:extLst>
                <a:ext uri="{FF2B5EF4-FFF2-40B4-BE49-F238E27FC236}">
                  <a16:creationId xmlns:a16="http://schemas.microsoft.com/office/drawing/2014/main" id="{44F839CD-0E20-4827-8142-8A8C2C32F46F}"/>
                </a:ext>
              </a:extLst>
            </p:cNvPr>
            <p:cNvSpPr/>
            <p:nvPr/>
          </p:nvSpPr>
          <p:spPr>
            <a:xfrm>
              <a:off x="7599369" y="3268887"/>
              <a:ext cx="292120" cy="700886"/>
            </a:xfrm>
            <a:custGeom>
              <a:avLst/>
              <a:gdLst/>
              <a:ahLst/>
              <a:cxnLst/>
              <a:rect l="l" t="t" r="r" b="b"/>
              <a:pathLst>
                <a:path w="6374" h="15294" extrusionOk="0">
                  <a:moveTo>
                    <a:pt x="3989" y="1"/>
                  </a:moveTo>
                  <a:cubicBezTo>
                    <a:pt x="3841" y="1"/>
                    <a:pt x="3695" y="43"/>
                    <a:pt x="3572" y="121"/>
                  </a:cubicBezTo>
                  <a:cubicBezTo>
                    <a:pt x="3367" y="241"/>
                    <a:pt x="3230" y="446"/>
                    <a:pt x="3196" y="668"/>
                  </a:cubicBezTo>
                  <a:lnTo>
                    <a:pt x="35" y="14969"/>
                  </a:lnTo>
                  <a:cubicBezTo>
                    <a:pt x="1" y="15106"/>
                    <a:pt x="103" y="15260"/>
                    <a:pt x="240" y="15277"/>
                  </a:cubicBezTo>
                  <a:cubicBezTo>
                    <a:pt x="257" y="15294"/>
                    <a:pt x="291" y="15294"/>
                    <a:pt x="308" y="15294"/>
                  </a:cubicBezTo>
                  <a:cubicBezTo>
                    <a:pt x="428" y="15294"/>
                    <a:pt x="531" y="15208"/>
                    <a:pt x="565" y="15072"/>
                  </a:cubicBezTo>
                  <a:lnTo>
                    <a:pt x="3709" y="788"/>
                  </a:lnTo>
                  <a:cubicBezTo>
                    <a:pt x="3726" y="702"/>
                    <a:pt x="3777" y="634"/>
                    <a:pt x="3845" y="583"/>
                  </a:cubicBezTo>
                  <a:cubicBezTo>
                    <a:pt x="3895" y="557"/>
                    <a:pt x="3954" y="542"/>
                    <a:pt x="4016" y="542"/>
                  </a:cubicBezTo>
                  <a:cubicBezTo>
                    <a:pt x="4039" y="542"/>
                    <a:pt x="4062" y="544"/>
                    <a:pt x="4084" y="548"/>
                  </a:cubicBezTo>
                  <a:lnTo>
                    <a:pt x="6015" y="1044"/>
                  </a:lnTo>
                  <a:cubicBezTo>
                    <a:pt x="6036" y="1049"/>
                    <a:pt x="6056" y="1051"/>
                    <a:pt x="6077" y="1051"/>
                  </a:cubicBezTo>
                  <a:cubicBezTo>
                    <a:pt x="6195" y="1051"/>
                    <a:pt x="6311" y="972"/>
                    <a:pt x="6340" y="856"/>
                  </a:cubicBezTo>
                  <a:cubicBezTo>
                    <a:pt x="6374" y="702"/>
                    <a:pt x="6289" y="565"/>
                    <a:pt x="6135" y="514"/>
                  </a:cubicBezTo>
                  <a:lnTo>
                    <a:pt x="4221" y="36"/>
                  </a:lnTo>
                  <a:cubicBezTo>
                    <a:pt x="4145" y="12"/>
                    <a:pt x="4067" y="1"/>
                    <a:pt x="39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7" name="Google Shape;9373;p67">
              <a:extLst>
                <a:ext uri="{FF2B5EF4-FFF2-40B4-BE49-F238E27FC236}">
                  <a16:creationId xmlns:a16="http://schemas.microsoft.com/office/drawing/2014/main" id="{15F047C8-B0DE-4944-9B4D-27374DC3DD59}"/>
                </a:ext>
              </a:extLst>
            </p:cNvPr>
            <p:cNvSpPr/>
            <p:nvPr/>
          </p:nvSpPr>
          <p:spPr>
            <a:xfrm>
              <a:off x="7092782" y="3752834"/>
              <a:ext cx="581858" cy="854316"/>
            </a:xfrm>
            <a:custGeom>
              <a:avLst/>
              <a:gdLst/>
              <a:ahLst/>
              <a:cxnLst/>
              <a:rect l="l" t="t" r="r" b="b"/>
              <a:pathLst>
                <a:path w="12696" h="18642" extrusionOk="0">
                  <a:moveTo>
                    <a:pt x="6356" y="855"/>
                  </a:moveTo>
                  <a:cubicBezTo>
                    <a:pt x="9534" y="855"/>
                    <a:pt x="12114" y="4648"/>
                    <a:pt x="12114" y="9330"/>
                  </a:cubicBezTo>
                  <a:cubicBezTo>
                    <a:pt x="12114" y="13994"/>
                    <a:pt x="9534" y="17788"/>
                    <a:pt x="6356" y="17788"/>
                  </a:cubicBezTo>
                  <a:cubicBezTo>
                    <a:pt x="3161" y="17788"/>
                    <a:pt x="581" y="13994"/>
                    <a:pt x="581" y="9330"/>
                  </a:cubicBezTo>
                  <a:cubicBezTo>
                    <a:pt x="581" y="4648"/>
                    <a:pt x="3161" y="855"/>
                    <a:pt x="6356" y="855"/>
                  </a:cubicBezTo>
                  <a:close/>
                  <a:moveTo>
                    <a:pt x="6356" y="1"/>
                  </a:moveTo>
                  <a:cubicBezTo>
                    <a:pt x="2853" y="1"/>
                    <a:pt x="0" y="4170"/>
                    <a:pt x="0" y="9330"/>
                  </a:cubicBezTo>
                  <a:cubicBezTo>
                    <a:pt x="0" y="14473"/>
                    <a:pt x="2853" y="18642"/>
                    <a:pt x="6356" y="18642"/>
                  </a:cubicBezTo>
                  <a:cubicBezTo>
                    <a:pt x="9859" y="18642"/>
                    <a:pt x="12695" y="14473"/>
                    <a:pt x="12695" y="9330"/>
                  </a:cubicBezTo>
                  <a:cubicBezTo>
                    <a:pt x="12695" y="4170"/>
                    <a:pt x="9859" y="1"/>
                    <a:pt x="63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8" name="Google Shape;9374;p67">
              <a:extLst>
                <a:ext uri="{FF2B5EF4-FFF2-40B4-BE49-F238E27FC236}">
                  <a16:creationId xmlns:a16="http://schemas.microsoft.com/office/drawing/2014/main" id="{814612AC-5C50-43B1-BD3B-668182FB41C9}"/>
                </a:ext>
              </a:extLst>
            </p:cNvPr>
            <p:cNvSpPr/>
            <p:nvPr/>
          </p:nvSpPr>
          <p:spPr>
            <a:xfrm>
              <a:off x="7107630" y="3752834"/>
              <a:ext cx="581079" cy="854316"/>
            </a:xfrm>
            <a:custGeom>
              <a:avLst/>
              <a:gdLst/>
              <a:ahLst/>
              <a:cxnLst/>
              <a:rect l="l" t="t" r="r" b="b"/>
              <a:pathLst>
                <a:path w="12679" h="18642" extrusionOk="0">
                  <a:moveTo>
                    <a:pt x="6340" y="855"/>
                  </a:moveTo>
                  <a:cubicBezTo>
                    <a:pt x="9518" y="855"/>
                    <a:pt x="12098" y="4648"/>
                    <a:pt x="12098" y="9330"/>
                  </a:cubicBezTo>
                  <a:cubicBezTo>
                    <a:pt x="12098" y="13994"/>
                    <a:pt x="9518" y="17788"/>
                    <a:pt x="6340" y="17788"/>
                  </a:cubicBezTo>
                  <a:cubicBezTo>
                    <a:pt x="3162" y="17788"/>
                    <a:pt x="582" y="13994"/>
                    <a:pt x="582" y="9330"/>
                  </a:cubicBezTo>
                  <a:cubicBezTo>
                    <a:pt x="582" y="4648"/>
                    <a:pt x="3162" y="855"/>
                    <a:pt x="6340" y="855"/>
                  </a:cubicBezTo>
                  <a:close/>
                  <a:moveTo>
                    <a:pt x="6340" y="1"/>
                  </a:moveTo>
                  <a:cubicBezTo>
                    <a:pt x="2837" y="1"/>
                    <a:pt x="1" y="4170"/>
                    <a:pt x="1" y="9330"/>
                  </a:cubicBezTo>
                  <a:cubicBezTo>
                    <a:pt x="1" y="14473"/>
                    <a:pt x="2837" y="18642"/>
                    <a:pt x="6340" y="18642"/>
                  </a:cubicBezTo>
                  <a:cubicBezTo>
                    <a:pt x="9842" y="18642"/>
                    <a:pt x="12679" y="14473"/>
                    <a:pt x="12679" y="9330"/>
                  </a:cubicBezTo>
                  <a:cubicBezTo>
                    <a:pt x="12679" y="4170"/>
                    <a:pt x="9842" y="1"/>
                    <a:pt x="63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9" name="Google Shape;9375;p67">
              <a:extLst>
                <a:ext uri="{FF2B5EF4-FFF2-40B4-BE49-F238E27FC236}">
                  <a16:creationId xmlns:a16="http://schemas.microsoft.com/office/drawing/2014/main" id="{277F5BEF-E1F9-4AA7-B6D5-403FAA916BA0}"/>
                </a:ext>
              </a:extLst>
            </p:cNvPr>
            <p:cNvSpPr/>
            <p:nvPr/>
          </p:nvSpPr>
          <p:spPr>
            <a:xfrm>
              <a:off x="7398136" y="3772449"/>
              <a:ext cx="46" cy="818296"/>
            </a:xfrm>
            <a:custGeom>
              <a:avLst/>
              <a:gdLst/>
              <a:ahLst/>
              <a:cxnLst/>
              <a:rect l="l" t="t" r="r" b="b"/>
              <a:pathLst>
                <a:path w="1" h="17856" fill="none" extrusionOk="0">
                  <a:moveTo>
                    <a:pt x="1" y="0"/>
                  </a:moveTo>
                  <a:lnTo>
                    <a:pt x="1" y="17855"/>
                  </a:lnTo>
                </a:path>
              </a:pathLst>
            </a:custGeom>
            <a:noFill/>
            <a:ln w="6825" cap="rnd" cmpd="sng">
              <a:solidFill>
                <a:schemeClr val="dk2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0" name="Google Shape;9376;p67">
              <a:extLst>
                <a:ext uri="{FF2B5EF4-FFF2-40B4-BE49-F238E27FC236}">
                  <a16:creationId xmlns:a16="http://schemas.microsoft.com/office/drawing/2014/main" id="{311AF470-497E-468F-8121-0B4E34AC9064}"/>
                </a:ext>
              </a:extLst>
            </p:cNvPr>
            <p:cNvSpPr/>
            <p:nvPr/>
          </p:nvSpPr>
          <p:spPr>
            <a:xfrm>
              <a:off x="7119362" y="4189762"/>
              <a:ext cx="559172" cy="46"/>
            </a:xfrm>
            <a:custGeom>
              <a:avLst/>
              <a:gdLst/>
              <a:ahLst/>
              <a:cxnLst/>
              <a:rect l="l" t="t" r="r" b="b"/>
              <a:pathLst>
                <a:path w="12201" h="1" fill="none" extrusionOk="0">
                  <a:moveTo>
                    <a:pt x="1" y="1"/>
                  </a:moveTo>
                  <a:lnTo>
                    <a:pt x="12201" y="1"/>
                  </a:lnTo>
                </a:path>
              </a:pathLst>
            </a:custGeom>
            <a:noFill/>
            <a:ln w="6825" cap="rnd" cmpd="sng">
              <a:solidFill>
                <a:schemeClr val="dk2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1" name="Google Shape;9377;p67">
              <a:extLst>
                <a:ext uri="{FF2B5EF4-FFF2-40B4-BE49-F238E27FC236}">
                  <a16:creationId xmlns:a16="http://schemas.microsoft.com/office/drawing/2014/main" id="{A1D43703-DEF5-4B3B-8E9B-96BD0DB26714}"/>
                </a:ext>
              </a:extLst>
            </p:cNvPr>
            <p:cNvSpPr/>
            <p:nvPr/>
          </p:nvSpPr>
          <p:spPr>
            <a:xfrm>
              <a:off x="7168720" y="3957229"/>
              <a:ext cx="462837" cy="462812"/>
            </a:xfrm>
            <a:custGeom>
              <a:avLst/>
              <a:gdLst/>
              <a:ahLst/>
              <a:cxnLst/>
              <a:rect l="l" t="t" r="r" b="b"/>
              <a:pathLst>
                <a:path w="10099" h="10099" fill="none" extrusionOk="0">
                  <a:moveTo>
                    <a:pt x="0" y="10098"/>
                  </a:moveTo>
                  <a:lnTo>
                    <a:pt x="10098" y="0"/>
                  </a:lnTo>
                </a:path>
              </a:pathLst>
            </a:custGeom>
            <a:noFill/>
            <a:ln w="6825" cap="rnd" cmpd="sng">
              <a:solidFill>
                <a:schemeClr val="dk2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2" name="Google Shape;9378;p67">
              <a:extLst>
                <a:ext uri="{FF2B5EF4-FFF2-40B4-BE49-F238E27FC236}">
                  <a16:creationId xmlns:a16="http://schemas.microsoft.com/office/drawing/2014/main" id="{56318199-FE2C-4B2E-9255-4DDC8F5E2FD1}"/>
                </a:ext>
              </a:extLst>
            </p:cNvPr>
            <p:cNvSpPr/>
            <p:nvPr/>
          </p:nvSpPr>
          <p:spPr>
            <a:xfrm>
              <a:off x="7168720" y="3957229"/>
              <a:ext cx="462837" cy="462812"/>
            </a:xfrm>
            <a:custGeom>
              <a:avLst/>
              <a:gdLst/>
              <a:ahLst/>
              <a:cxnLst/>
              <a:rect l="l" t="t" r="r" b="b"/>
              <a:pathLst>
                <a:path w="10099" h="10099" fill="none" extrusionOk="0">
                  <a:moveTo>
                    <a:pt x="10098" y="10098"/>
                  </a:moveTo>
                  <a:lnTo>
                    <a:pt x="0" y="0"/>
                  </a:lnTo>
                </a:path>
              </a:pathLst>
            </a:custGeom>
            <a:noFill/>
            <a:ln w="6825" cap="rnd" cmpd="sng">
              <a:solidFill>
                <a:schemeClr val="dk2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3" name="Google Shape;9379;p67">
              <a:extLst>
                <a:ext uri="{FF2B5EF4-FFF2-40B4-BE49-F238E27FC236}">
                  <a16:creationId xmlns:a16="http://schemas.microsoft.com/office/drawing/2014/main" id="{6AED32FF-F132-400F-9DD1-693A2DF6483F}"/>
                </a:ext>
              </a:extLst>
            </p:cNvPr>
            <p:cNvSpPr/>
            <p:nvPr/>
          </p:nvSpPr>
          <p:spPr>
            <a:xfrm>
              <a:off x="7362894" y="4128718"/>
              <a:ext cx="69753" cy="102608"/>
            </a:xfrm>
            <a:custGeom>
              <a:avLst/>
              <a:gdLst/>
              <a:ahLst/>
              <a:cxnLst/>
              <a:rect l="l" t="t" r="r" b="b"/>
              <a:pathLst>
                <a:path w="1522" h="2239" extrusionOk="0">
                  <a:moveTo>
                    <a:pt x="770" y="0"/>
                  </a:moveTo>
                  <a:cubicBezTo>
                    <a:pt x="343" y="0"/>
                    <a:pt x="1" y="513"/>
                    <a:pt x="1" y="1128"/>
                  </a:cubicBezTo>
                  <a:cubicBezTo>
                    <a:pt x="1" y="1743"/>
                    <a:pt x="343" y="2239"/>
                    <a:pt x="770" y="2239"/>
                  </a:cubicBezTo>
                  <a:cubicBezTo>
                    <a:pt x="1180" y="2239"/>
                    <a:pt x="1521" y="1743"/>
                    <a:pt x="1521" y="1128"/>
                  </a:cubicBezTo>
                  <a:cubicBezTo>
                    <a:pt x="1521" y="513"/>
                    <a:pt x="1180" y="0"/>
                    <a:pt x="7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4" name="Google Shape;9380;p67">
              <a:extLst>
                <a:ext uri="{FF2B5EF4-FFF2-40B4-BE49-F238E27FC236}">
                  <a16:creationId xmlns:a16="http://schemas.microsoft.com/office/drawing/2014/main" id="{61FDF9E0-18EB-478B-B74D-BBDCE342A016}"/>
                </a:ext>
              </a:extLst>
            </p:cNvPr>
            <p:cNvSpPr/>
            <p:nvPr/>
          </p:nvSpPr>
          <p:spPr>
            <a:xfrm>
              <a:off x="7376230" y="4148287"/>
              <a:ext cx="43080" cy="63471"/>
            </a:xfrm>
            <a:custGeom>
              <a:avLst/>
              <a:gdLst/>
              <a:ahLst/>
              <a:cxnLst/>
              <a:rect l="l" t="t" r="r" b="b"/>
              <a:pathLst>
                <a:path w="940" h="1385" extrusionOk="0">
                  <a:moveTo>
                    <a:pt x="479" y="0"/>
                  </a:moveTo>
                  <a:cubicBezTo>
                    <a:pt x="222" y="0"/>
                    <a:pt x="0" y="308"/>
                    <a:pt x="0" y="701"/>
                  </a:cubicBezTo>
                  <a:cubicBezTo>
                    <a:pt x="0" y="1077"/>
                    <a:pt x="222" y="1384"/>
                    <a:pt x="479" y="1384"/>
                  </a:cubicBezTo>
                  <a:cubicBezTo>
                    <a:pt x="735" y="1384"/>
                    <a:pt x="940" y="1077"/>
                    <a:pt x="940" y="701"/>
                  </a:cubicBezTo>
                  <a:cubicBezTo>
                    <a:pt x="940" y="308"/>
                    <a:pt x="735" y="0"/>
                    <a:pt x="4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5" name="Google Shape;9381;p67">
              <a:extLst>
                <a:ext uri="{FF2B5EF4-FFF2-40B4-BE49-F238E27FC236}">
                  <a16:creationId xmlns:a16="http://schemas.microsoft.com/office/drawing/2014/main" id="{230375A9-5F98-45F9-BE45-36A5C402EB56}"/>
                </a:ext>
              </a:extLst>
            </p:cNvPr>
            <p:cNvSpPr/>
            <p:nvPr/>
          </p:nvSpPr>
          <p:spPr>
            <a:xfrm>
              <a:off x="6669145" y="4481092"/>
              <a:ext cx="286621" cy="47019"/>
            </a:xfrm>
            <a:custGeom>
              <a:avLst/>
              <a:gdLst/>
              <a:ahLst/>
              <a:cxnLst/>
              <a:rect l="l" t="t" r="r" b="b"/>
              <a:pathLst>
                <a:path w="6254" h="1026" extrusionOk="0">
                  <a:moveTo>
                    <a:pt x="0" y="0"/>
                  </a:moveTo>
                  <a:lnTo>
                    <a:pt x="0" y="1025"/>
                  </a:lnTo>
                  <a:lnTo>
                    <a:pt x="6254" y="1025"/>
                  </a:lnTo>
                  <a:lnTo>
                    <a:pt x="625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6" name="Google Shape;9382;p67">
              <a:extLst>
                <a:ext uri="{FF2B5EF4-FFF2-40B4-BE49-F238E27FC236}">
                  <a16:creationId xmlns:a16="http://schemas.microsoft.com/office/drawing/2014/main" id="{D36C2971-1B8F-4560-8E4B-D3DA65478755}"/>
                </a:ext>
              </a:extLst>
            </p:cNvPr>
            <p:cNvSpPr/>
            <p:nvPr/>
          </p:nvSpPr>
          <p:spPr>
            <a:xfrm>
              <a:off x="7959580" y="3384328"/>
              <a:ext cx="310911" cy="701069"/>
            </a:xfrm>
            <a:custGeom>
              <a:avLst/>
              <a:gdLst/>
              <a:ahLst/>
              <a:cxnLst/>
              <a:rect l="l" t="t" r="r" b="b"/>
              <a:pathLst>
                <a:path w="6784" h="15298" extrusionOk="0">
                  <a:moveTo>
                    <a:pt x="1595" y="0"/>
                  </a:moveTo>
                  <a:cubicBezTo>
                    <a:pt x="1443" y="0"/>
                    <a:pt x="1313" y="19"/>
                    <a:pt x="1214" y="63"/>
                  </a:cubicBezTo>
                  <a:cubicBezTo>
                    <a:pt x="291" y="456"/>
                    <a:pt x="0" y="3856"/>
                    <a:pt x="479" y="6743"/>
                  </a:cubicBezTo>
                  <a:cubicBezTo>
                    <a:pt x="804" y="8708"/>
                    <a:pt x="2512" y="12125"/>
                    <a:pt x="3589" y="14107"/>
                  </a:cubicBezTo>
                  <a:cubicBezTo>
                    <a:pt x="3970" y="14817"/>
                    <a:pt x="4516" y="15297"/>
                    <a:pt x="5181" y="15297"/>
                  </a:cubicBezTo>
                  <a:cubicBezTo>
                    <a:pt x="5349" y="15297"/>
                    <a:pt x="5525" y="15267"/>
                    <a:pt x="5707" y="15201"/>
                  </a:cubicBezTo>
                  <a:cubicBezTo>
                    <a:pt x="6613" y="14876"/>
                    <a:pt x="6715" y="14449"/>
                    <a:pt x="6732" y="13407"/>
                  </a:cubicBezTo>
                  <a:cubicBezTo>
                    <a:pt x="6784" y="9426"/>
                    <a:pt x="6186" y="2557"/>
                    <a:pt x="5519" y="1259"/>
                  </a:cubicBezTo>
                  <a:cubicBezTo>
                    <a:pt x="5519" y="1259"/>
                    <a:pt x="2826" y="0"/>
                    <a:pt x="159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7" name="Google Shape;9383;p67">
              <a:extLst>
                <a:ext uri="{FF2B5EF4-FFF2-40B4-BE49-F238E27FC236}">
                  <a16:creationId xmlns:a16="http://schemas.microsoft.com/office/drawing/2014/main" id="{DF22E0D1-663A-4C6B-813D-CB74E193B51F}"/>
                </a:ext>
              </a:extLst>
            </p:cNvPr>
            <p:cNvSpPr/>
            <p:nvPr/>
          </p:nvSpPr>
          <p:spPr>
            <a:xfrm>
              <a:off x="8136523" y="3988896"/>
              <a:ext cx="222459" cy="529812"/>
            </a:xfrm>
            <a:custGeom>
              <a:avLst/>
              <a:gdLst/>
              <a:ahLst/>
              <a:cxnLst/>
              <a:rect l="l" t="t" r="r" b="b"/>
              <a:pathLst>
                <a:path w="4854" h="11561" extrusionOk="0">
                  <a:moveTo>
                    <a:pt x="1714" y="0"/>
                  </a:moveTo>
                  <a:cubicBezTo>
                    <a:pt x="1594" y="0"/>
                    <a:pt x="1472" y="15"/>
                    <a:pt x="1351" y="44"/>
                  </a:cubicBezTo>
                  <a:cubicBezTo>
                    <a:pt x="479" y="266"/>
                    <a:pt x="1" y="1206"/>
                    <a:pt x="326" y="2060"/>
                  </a:cubicBezTo>
                  <a:cubicBezTo>
                    <a:pt x="1248" y="4504"/>
                    <a:pt x="2974" y="9185"/>
                    <a:pt x="3469" y="11560"/>
                  </a:cubicBezTo>
                  <a:lnTo>
                    <a:pt x="4853" y="11560"/>
                  </a:lnTo>
                  <a:cubicBezTo>
                    <a:pt x="4853" y="11560"/>
                    <a:pt x="4204" y="7887"/>
                    <a:pt x="3982" y="5085"/>
                  </a:cubicBezTo>
                  <a:cubicBezTo>
                    <a:pt x="3828" y="3068"/>
                    <a:pt x="3538" y="1838"/>
                    <a:pt x="3094" y="864"/>
                  </a:cubicBezTo>
                  <a:cubicBezTo>
                    <a:pt x="2839" y="327"/>
                    <a:pt x="2292" y="0"/>
                    <a:pt x="17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8" name="Google Shape;9384;p67">
              <a:extLst>
                <a:ext uri="{FF2B5EF4-FFF2-40B4-BE49-F238E27FC236}">
                  <a16:creationId xmlns:a16="http://schemas.microsoft.com/office/drawing/2014/main" id="{E721AB53-F42C-449D-A9A7-AFF9B748577A}"/>
                </a:ext>
              </a:extLst>
            </p:cNvPr>
            <p:cNvSpPr/>
            <p:nvPr/>
          </p:nvSpPr>
          <p:spPr>
            <a:xfrm>
              <a:off x="7766184" y="3301837"/>
              <a:ext cx="338317" cy="790891"/>
            </a:xfrm>
            <a:custGeom>
              <a:avLst/>
              <a:gdLst/>
              <a:ahLst/>
              <a:cxnLst/>
              <a:rect l="l" t="t" r="r" b="b"/>
              <a:pathLst>
                <a:path w="7382" h="17258" extrusionOk="0">
                  <a:moveTo>
                    <a:pt x="2996" y="0"/>
                  </a:moveTo>
                  <a:cubicBezTo>
                    <a:pt x="2013" y="0"/>
                    <a:pt x="1535" y="4368"/>
                    <a:pt x="735" y="7176"/>
                  </a:cubicBezTo>
                  <a:cubicBezTo>
                    <a:pt x="205" y="9090"/>
                    <a:pt x="0" y="13122"/>
                    <a:pt x="120" y="15361"/>
                  </a:cubicBezTo>
                  <a:cubicBezTo>
                    <a:pt x="188" y="16369"/>
                    <a:pt x="632" y="17155"/>
                    <a:pt x="1589" y="17240"/>
                  </a:cubicBezTo>
                  <a:cubicBezTo>
                    <a:pt x="1696" y="17251"/>
                    <a:pt x="1794" y="17257"/>
                    <a:pt x="1885" y="17257"/>
                  </a:cubicBezTo>
                  <a:cubicBezTo>
                    <a:pt x="2622" y="17257"/>
                    <a:pt x="2870" y="16883"/>
                    <a:pt x="3281" y="16061"/>
                  </a:cubicBezTo>
                  <a:cubicBezTo>
                    <a:pt x="5024" y="12473"/>
                    <a:pt x="7381" y="5997"/>
                    <a:pt x="7330" y="4545"/>
                  </a:cubicBezTo>
                  <a:cubicBezTo>
                    <a:pt x="7330" y="4545"/>
                    <a:pt x="3998" y="34"/>
                    <a:pt x="3007" y="0"/>
                  </a:cubicBezTo>
                  <a:cubicBezTo>
                    <a:pt x="3004" y="0"/>
                    <a:pt x="3000" y="0"/>
                    <a:pt x="299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9" name="Google Shape;9385;p67">
              <a:extLst>
                <a:ext uri="{FF2B5EF4-FFF2-40B4-BE49-F238E27FC236}">
                  <a16:creationId xmlns:a16="http://schemas.microsoft.com/office/drawing/2014/main" id="{7AD0F9FF-5B5D-4ABE-AC0C-25D4DE26D736}"/>
                </a:ext>
              </a:extLst>
            </p:cNvPr>
            <p:cNvSpPr/>
            <p:nvPr/>
          </p:nvSpPr>
          <p:spPr>
            <a:xfrm>
              <a:off x="7831169" y="3423970"/>
              <a:ext cx="395467" cy="66587"/>
            </a:xfrm>
            <a:custGeom>
              <a:avLst/>
              <a:gdLst/>
              <a:ahLst/>
              <a:cxnLst/>
              <a:rect l="l" t="t" r="r" b="b"/>
              <a:pathLst>
                <a:path w="8629" h="1453" extrusionOk="0">
                  <a:moveTo>
                    <a:pt x="8287" y="1"/>
                  </a:moveTo>
                  <a:lnTo>
                    <a:pt x="257" y="35"/>
                  </a:lnTo>
                  <a:lnTo>
                    <a:pt x="0" y="1453"/>
                  </a:lnTo>
                  <a:cubicBezTo>
                    <a:pt x="0" y="1453"/>
                    <a:pt x="5588" y="1436"/>
                    <a:pt x="8629" y="1231"/>
                  </a:cubicBezTo>
                  <a:lnTo>
                    <a:pt x="8287" y="1"/>
                  </a:ln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0" name="Google Shape;9386;p67">
              <a:extLst>
                <a:ext uri="{FF2B5EF4-FFF2-40B4-BE49-F238E27FC236}">
                  <a16:creationId xmlns:a16="http://schemas.microsoft.com/office/drawing/2014/main" id="{34C9F03A-438E-4E23-987E-4521C5777060}"/>
                </a:ext>
              </a:extLst>
            </p:cNvPr>
            <p:cNvSpPr/>
            <p:nvPr/>
          </p:nvSpPr>
          <p:spPr>
            <a:xfrm>
              <a:off x="7722326" y="4000582"/>
              <a:ext cx="190332" cy="518126"/>
            </a:xfrm>
            <a:custGeom>
              <a:avLst/>
              <a:gdLst/>
              <a:ahLst/>
              <a:cxnLst/>
              <a:rect l="l" t="t" r="r" b="b"/>
              <a:pathLst>
                <a:path w="4153" h="11306" extrusionOk="0">
                  <a:moveTo>
                    <a:pt x="2648" y="0"/>
                  </a:moveTo>
                  <a:cubicBezTo>
                    <a:pt x="1875" y="0"/>
                    <a:pt x="1206" y="590"/>
                    <a:pt x="1145" y="1395"/>
                  </a:cubicBezTo>
                  <a:cubicBezTo>
                    <a:pt x="957" y="4009"/>
                    <a:pt x="547" y="8947"/>
                    <a:pt x="0" y="11305"/>
                  </a:cubicBezTo>
                  <a:lnTo>
                    <a:pt x="1521" y="11305"/>
                  </a:lnTo>
                  <a:cubicBezTo>
                    <a:pt x="1521" y="11305"/>
                    <a:pt x="2187" y="8332"/>
                    <a:pt x="3178" y="5684"/>
                  </a:cubicBezTo>
                  <a:cubicBezTo>
                    <a:pt x="3896" y="3804"/>
                    <a:pt x="4152" y="2557"/>
                    <a:pt x="4152" y="1481"/>
                  </a:cubicBezTo>
                  <a:cubicBezTo>
                    <a:pt x="4152" y="763"/>
                    <a:pt x="3640" y="165"/>
                    <a:pt x="2939" y="28"/>
                  </a:cubicBezTo>
                  <a:cubicBezTo>
                    <a:pt x="2841" y="9"/>
                    <a:pt x="2744" y="0"/>
                    <a:pt x="26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1" name="Google Shape;9387;p67">
              <a:extLst>
                <a:ext uri="{FF2B5EF4-FFF2-40B4-BE49-F238E27FC236}">
                  <a16:creationId xmlns:a16="http://schemas.microsoft.com/office/drawing/2014/main" id="{E6E3BA28-96F3-4551-A8AE-5F98894A9689}"/>
                </a:ext>
              </a:extLst>
            </p:cNvPr>
            <p:cNvSpPr/>
            <p:nvPr/>
          </p:nvSpPr>
          <p:spPr>
            <a:xfrm>
              <a:off x="7543779" y="4597955"/>
              <a:ext cx="279609" cy="16269"/>
            </a:xfrm>
            <a:custGeom>
              <a:avLst/>
              <a:gdLst/>
              <a:ahLst/>
              <a:cxnLst/>
              <a:rect l="l" t="t" r="r" b="b"/>
              <a:pathLst>
                <a:path w="6101" h="355" extrusionOk="0">
                  <a:moveTo>
                    <a:pt x="4531" y="0"/>
                  </a:moveTo>
                  <a:cubicBezTo>
                    <a:pt x="2840" y="0"/>
                    <a:pt x="223" y="81"/>
                    <a:pt x="223" y="81"/>
                  </a:cubicBezTo>
                  <a:cubicBezTo>
                    <a:pt x="1" y="184"/>
                    <a:pt x="120" y="355"/>
                    <a:pt x="120" y="355"/>
                  </a:cubicBezTo>
                  <a:lnTo>
                    <a:pt x="6015" y="355"/>
                  </a:lnTo>
                  <a:cubicBezTo>
                    <a:pt x="6015" y="355"/>
                    <a:pt x="6100" y="184"/>
                    <a:pt x="5930" y="64"/>
                  </a:cubicBezTo>
                  <a:cubicBezTo>
                    <a:pt x="5866" y="17"/>
                    <a:pt x="5292" y="0"/>
                    <a:pt x="45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2" name="Google Shape;9388;p67">
              <a:extLst>
                <a:ext uri="{FF2B5EF4-FFF2-40B4-BE49-F238E27FC236}">
                  <a16:creationId xmlns:a16="http://schemas.microsoft.com/office/drawing/2014/main" id="{50CBA2F3-3683-44EA-B474-0357D60D8DC4}"/>
                </a:ext>
              </a:extLst>
            </p:cNvPr>
            <p:cNvSpPr/>
            <p:nvPr/>
          </p:nvSpPr>
          <p:spPr>
            <a:xfrm>
              <a:off x="7718385" y="4468535"/>
              <a:ext cx="38451" cy="24334"/>
            </a:xfrm>
            <a:custGeom>
              <a:avLst/>
              <a:gdLst/>
              <a:ahLst/>
              <a:cxnLst/>
              <a:rect l="l" t="t" r="r" b="b"/>
              <a:pathLst>
                <a:path w="839" h="531" extrusionOk="0">
                  <a:moveTo>
                    <a:pt x="274" y="1"/>
                  </a:moveTo>
                  <a:cubicBezTo>
                    <a:pt x="155" y="137"/>
                    <a:pt x="1" y="428"/>
                    <a:pt x="1" y="428"/>
                  </a:cubicBezTo>
                  <a:lnTo>
                    <a:pt x="343" y="530"/>
                  </a:lnTo>
                  <a:cubicBezTo>
                    <a:pt x="343" y="530"/>
                    <a:pt x="838" y="206"/>
                    <a:pt x="736" y="120"/>
                  </a:cubicBezTo>
                  <a:cubicBezTo>
                    <a:pt x="633" y="35"/>
                    <a:pt x="274" y="1"/>
                    <a:pt x="2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3" name="Google Shape;9389;p67">
              <a:extLst>
                <a:ext uri="{FF2B5EF4-FFF2-40B4-BE49-F238E27FC236}">
                  <a16:creationId xmlns:a16="http://schemas.microsoft.com/office/drawing/2014/main" id="{DBE5437C-52CE-4830-9A6F-3BA449AEEAD9}"/>
                </a:ext>
              </a:extLst>
            </p:cNvPr>
            <p:cNvSpPr/>
            <p:nvPr/>
          </p:nvSpPr>
          <p:spPr>
            <a:xfrm>
              <a:off x="7651842" y="4468535"/>
              <a:ext cx="166042" cy="98712"/>
            </a:xfrm>
            <a:custGeom>
              <a:avLst/>
              <a:gdLst/>
              <a:ahLst/>
              <a:cxnLst/>
              <a:rect l="l" t="t" r="r" b="b"/>
              <a:pathLst>
                <a:path w="3623" h="2154" extrusionOk="0">
                  <a:moveTo>
                    <a:pt x="2222" y="1"/>
                  </a:moveTo>
                  <a:cubicBezTo>
                    <a:pt x="1914" y="172"/>
                    <a:pt x="1709" y="445"/>
                    <a:pt x="1709" y="445"/>
                  </a:cubicBezTo>
                  <a:lnTo>
                    <a:pt x="1504" y="291"/>
                  </a:lnTo>
                  <a:lnTo>
                    <a:pt x="120" y="1214"/>
                  </a:lnTo>
                  <a:lnTo>
                    <a:pt x="1" y="1282"/>
                  </a:lnTo>
                  <a:cubicBezTo>
                    <a:pt x="18" y="1299"/>
                    <a:pt x="18" y="1299"/>
                    <a:pt x="18" y="1316"/>
                  </a:cubicBezTo>
                  <a:cubicBezTo>
                    <a:pt x="120" y="1487"/>
                    <a:pt x="377" y="1692"/>
                    <a:pt x="599" y="1880"/>
                  </a:cubicBezTo>
                  <a:lnTo>
                    <a:pt x="616" y="1897"/>
                  </a:lnTo>
                  <a:cubicBezTo>
                    <a:pt x="650" y="1914"/>
                    <a:pt x="684" y="1949"/>
                    <a:pt x="718" y="1983"/>
                  </a:cubicBezTo>
                  <a:cubicBezTo>
                    <a:pt x="864" y="2089"/>
                    <a:pt x="1040" y="2153"/>
                    <a:pt x="1224" y="2153"/>
                  </a:cubicBezTo>
                  <a:cubicBezTo>
                    <a:pt x="1277" y="2153"/>
                    <a:pt x="1331" y="2148"/>
                    <a:pt x="1385" y="2136"/>
                  </a:cubicBezTo>
                  <a:lnTo>
                    <a:pt x="3503" y="1778"/>
                  </a:lnTo>
                  <a:cubicBezTo>
                    <a:pt x="3606" y="1624"/>
                    <a:pt x="3623" y="1077"/>
                    <a:pt x="3503" y="240"/>
                  </a:cubicBezTo>
                  <a:cubicBezTo>
                    <a:pt x="3247" y="86"/>
                    <a:pt x="2222" y="1"/>
                    <a:pt x="22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4" name="Google Shape;9390;p67">
              <a:extLst>
                <a:ext uri="{FF2B5EF4-FFF2-40B4-BE49-F238E27FC236}">
                  <a16:creationId xmlns:a16="http://schemas.microsoft.com/office/drawing/2014/main" id="{14390ADF-C4CE-4E0E-8164-35E69E050109}"/>
                </a:ext>
              </a:extLst>
            </p:cNvPr>
            <p:cNvSpPr/>
            <p:nvPr/>
          </p:nvSpPr>
          <p:spPr>
            <a:xfrm>
              <a:off x="7658441" y="4511614"/>
              <a:ext cx="164163" cy="67504"/>
            </a:xfrm>
            <a:custGeom>
              <a:avLst/>
              <a:gdLst/>
              <a:ahLst/>
              <a:cxnLst/>
              <a:rect l="l" t="t" r="r" b="b"/>
              <a:pathLst>
                <a:path w="3582" h="1473" extrusionOk="0">
                  <a:moveTo>
                    <a:pt x="3445" y="0"/>
                  </a:moveTo>
                  <a:lnTo>
                    <a:pt x="3445" y="0"/>
                  </a:lnTo>
                  <a:cubicBezTo>
                    <a:pt x="3428" y="581"/>
                    <a:pt x="2454" y="838"/>
                    <a:pt x="1890" y="923"/>
                  </a:cubicBezTo>
                  <a:cubicBezTo>
                    <a:pt x="1597" y="959"/>
                    <a:pt x="1280" y="1017"/>
                    <a:pt x="989" y="1017"/>
                  </a:cubicBezTo>
                  <a:cubicBezTo>
                    <a:pt x="720" y="1017"/>
                    <a:pt x="472" y="967"/>
                    <a:pt x="284" y="803"/>
                  </a:cubicBezTo>
                  <a:cubicBezTo>
                    <a:pt x="229" y="753"/>
                    <a:pt x="188" y="732"/>
                    <a:pt x="160" y="732"/>
                  </a:cubicBezTo>
                  <a:cubicBezTo>
                    <a:pt x="0" y="732"/>
                    <a:pt x="289" y="1455"/>
                    <a:pt x="813" y="1470"/>
                  </a:cubicBezTo>
                  <a:cubicBezTo>
                    <a:pt x="878" y="1472"/>
                    <a:pt x="943" y="1472"/>
                    <a:pt x="1010" y="1472"/>
                  </a:cubicBezTo>
                  <a:cubicBezTo>
                    <a:pt x="1579" y="1472"/>
                    <a:pt x="2200" y="1410"/>
                    <a:pt x="2368" y="1333"/>
                  </a:cubicBezTo>
                  <a:cubicBezTo>
                    <a:pt x="2556" y="1231"/>
                    <a:pt x="3359" y="838"/>
                    <a:pt x="3359" y="838"/>
                  </a:cubicBezTo>
                  <a:cubicBezTo>
                    <a:pt x="3359" y="838"/>
                    <a:pt x="3581" y="513"/>
                    <a:pt x="3445" y="0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5" name="Google Shape;9391;p67">
              <a:extLst>
                <a:ext uri="{FF2B5EF4-FFF2-40B4-BE49-F238E27FC236}">
                  <a16:creationId xmlns:a16="http://schemas.microsoft.com/office/drawing/2014/main" id="{4CFB32EF-0FCA-4322-A6FA-463A4F4AEF6E}"/>
                </a:ext>
              </a:extLst>
            </p:cNvPr>
            <p:cNvSpPr/>
            <p:nvPr/>
          </p:nvSpPr>
          <p:spPr>
            <a:xfrm>
              <a:off x="7547720" y="4528846"/>
              <a:ext cx="277226" cy="72866"/>
            </a:xfrm>
            <a:custGeom>
              <a:avLst/>
              <a:gdLst/>
              <a:ahLst/>
              <a:cxnLst/>
              <a:rect l="l" t="t" r="r" b="b"/>
              <a:pathLst>
                <a:path w="6049" h="1590" extrusionOk="0">
                  <a:moveTo>
                    <a:pt x="2290" y="0"/>
                  </a:moveTo>
                  <a:cubicBezTo>
                    <a:pt x="2204" y="34"/>
                    <a:pt x="2085" y="86"/>
                    <a:pt x="1931" y="171"/>
                  </a:cubicBezTo>
                  <a:cubicBezTo>
                    <a:pt x="1623" y="342"/>
                    <a:pt x="1589" y="513"/>
                    <a:pt x="1008" y="581"/>
                  </a:cubicBezTo>
                  <a:cubicBezTo>
                    <a:pt x="427" y="650"/>
                    <a:pt x="0" y="991"/>
                    <a:pt x="103" y="1589"/>
                  </a:cubicBezTo>
                  <a:lnTo>
                    <a:pt x="5861" y="1589"/>
                  </a:lnTo>
                  <a:cubicBezTo>
                    <a:pt x="5861" y="1589"/>
                    <a:pt x="6049" y="803"/>
                    <a:pt x="5775" y="462"/>
                  </a:cubicBezTo>
                  <a:lnTo>
                    <a:pt x="3657" y="820"/>
                  </a:lnTo>
                  <a:cubicBezTo>
                    <a:pt x="3603" y="832"/>
                    <a:pt x="3549" y="837"/>
                    <a:pt x="3496" y="837"/>
                  </a:cubicBezTo>
                  <a:cubicBezTo>
                    <a:pt x="3312" y="837"/>
                    <a:pt x="3136" y="773"/>
                    <a:pt x="2990" y="667"/>
                  </a:cubicBezTo>
                  <a:cubicBezTo>
                    <a:pt x="2751" y="479"/>
                    <a:pt x="2426" y="205"/>
                    <a:pt x="22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6" name="Google Shape;9392;p67">
              <a:extLst>
                <a:ext uri="{FF2B5EF4-FFF2-40B4-BE49-F238E27FC236}">
                  <a16:creationId xmlns:a16="http://schemas.microsoft.com/office/drawing/2014/main" id="{4CD57B2A-3321-4F50-BD32-9C45F57230CD}"/>
                </a:ext>
              </a:extLst>
            </p:cNvPr>
            <p:cNvSpPr/>
            <p:nvPr/>
          </p:nvSpPr>
          <p:spPr>
            <a:xfrm>
              <a:off x="7549278" y="3136626"/>
              <a:ext cx="358666" cy="162871"/>
            </a:xfrm>
            <a:custGeom>
              <a:avLst/>
              <a:gdLst/>
              <a:ahLst/>
              <a:cxnLst/>
              <a:rect l="l" t="t" r="r" b="b"/>
              <a:pathLst>
                <a:path w="7826" h="3554" extrusionOk="0">
                  <a:moveTo>
                    <a:pt x="6852" y="0"/>
                  </a:moveTo>
                  <a:lnTo>
                    <a:pt x="6151" y="51"/>
                  </a:lnTo>
                  <a:cubicBezTo>
                    <a:pt x="5212" y="598"/>
                    <a:pt x="0" y="2546"/>
                    <a:pt x="0" y="2546"/>
                  </a:cubicBezTo>
                  <a:lnTo>
                    <a:pt x="308" y="3554"/>
                  </a:lnTo>
                  <a:cubicBezTo>
                    <a:pt x="308" y="3554"/>
                    <a:pt x="6015" y="3127"/>
                    <a:pt x="6920" y="2290"/>
                  </a:cubicBezTo>
                  <a:cubicBezTo>
                    <a:pt x="7826" y="1452"/>
                    <a:pt x="6852" y="0"/>
                    <a:pt x="68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7" name="Google Shape;9393;p67">
              <a:extLst>
                <a:ext uri="{FF2B5EF4-FFF2-40B4-BE49-F238E27FC236}">
                  <a16:creationId xmlns:a16="http://schemas.microsoft.com/office/drawing/2014/main" id="{182391E1-1B38-447F-B74A-13FB259A07D1}"/>
                </a:ext>
              </a:extLst>
            </p:cNvPr>
            <p:cNvSpPr/>
            <p:nvPr/>
          </p:nvSpPr>
          <p:spPr>
            <a:xfrm>
              <a:off x="7788411" y="2781869"/>
              <a:ext cx="280846" cy="436828"/>
            </a:xfrm>
            <a:custGeom>
              <a:avLst/>
              <a:gdLst/>
              <a:ahLst/>
              <a:cxnLst/>
              <a:rect l="l" t="t" r="r" b="b"/>
              <a:pathLst>
                <a:path w="6128" h="9532" extrusionOk="0">
                  <a:moveTo>
                    <a:pt x="5820" y="1"/>
                  </a:moveTo>
                  <a:cubicBezTo>
                    <a:pt x="5820" y="1"/>
                    <a:pt x="3291" y="326"/>
                    <a:pt x="2488" y="1265"/>
                  </a:cubicBezTo>
                  <a:cubicBezTo>
                    <a:pt x="2112" y="1710"/>
                    <a:pt x="45" y="7416"/>
                    <a:pt x="11" y="8544"/>
                  </a:cubicBezTo>
                  <a:cubicBezTo>
                    <a:pt x="0" y="9247"/>
                    <a:pt x="428" y="9531"/>
                    <a:pt x="941" y="9531"/>
                  </a:cubicBezTo>
                  <a:cubicBezTo>
                    <a:pt x="1264" y="9531"/>
                    <a:pt x="1621" y="9419"/>
                    <a:pt x="1924" y="9228"/>
                  </a:cubicBezTo>
                  <a:cubicBezTo>
                    <a:pt x="2710" y="8749"/>
                    <a:pt x="5700" y="1829"/>
                    <a:pt x="5923" y="992"/>
                  </a:cubicBezTo>
                  <a:cubicBezTo>
                    <a:pt x="6128" y="155"/>
                    <a:pt x="5820" y="1"/>
                    <a:pt x="58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8" name="Google Shape;9394;p67">
              <a:extLst>
                <a:ext uri="{FF2B5EF4-FFF2-40B4-BE49-F238E27FC236}">
                  <a16:creationId xmlns:a16="http://schemas.microsoft.com/office/drawing/2014/main" id="{75106A35-292F-4A53-99B1-C7B5CEE5E81C}"/>
                </a:ext>
              </a:extLst>
            </p:cNvPr>
            <p:cNvSpPr/>
            <p:nvPr/>
          </p:nvSpPr>
          <p:spPr>
            <a:xfrm>
              <a:off x="7816274" y="3004274"/>
              <a:ext cx="86206" cy="252968"/>
            </a:xfrm>
            <a:custGeom>
              <a:avLst/>
              <a:gdLst/>
              <a:ahLst/>
              <a:cxnLst/>
              <a:rect l="l" t="t" r="r" b="b"/>
              <a:pathLst>
                <a:path w="1881" h="5520" extrusionOk="0">
                  <a:moveTo>
                    <a:pt x="1880" y="0"/>
                  </a:moveTo>
                  <a:lnTo>
                    <a:pt x="923" y="3144"/>
                  </a:lnTo>
                  <a:lnTo>
                    <a:pt x="1" y="5519"/>
                  </a:lnTo>
                  <a:cubicBezTo>
                    <a:pt x="360" y="5468"/>
                    <a:pt x="770" y="5280"/>
                    <a:pt x="923" y="5178"/>
                  </a:cubicBezTo>
                  <a:cubicBezTo>
                    <a:pt x="1163" y="5041"/>
                    <a:pt x="1299" y="4853"/>
                    <a:pt x="1402" y="4648"/>
                  </a:cubicBezTo>
                  <a:lnTo>
                    <a:pt x="1504" y="3708"/>
                  </a:lnTo>
                  <a:cubicBezTo>
                    <a:pt x="1453" y="3264"/>
                    <a:pt x="1880" y="1"/>
                    <a:pt x="1880" y="0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9" name="Google Shape;9395;p67">
              <a:extLst>
                <a:ext uri="{FF2B5EF4-FFF2-40B4-BE49-F238E27FC236}">
                  <a16:creationId xmlns:a16="http://schemas.microsoft.com/office/drawing/2014/main" id="{64A31640-9AED-40F1-8BF9-7C517F345DEF}"/>
                </a:ext>
              </a:extLst>
            </p:cNvPr>
            <p:cNvSpPr/>
            <p:nvPr/>
          </p:nvSpPr>
          <p:spPr>
            <a:xfrm>
              <a:off x="7842901" y="2801025"/>
              <a:ext cx="443268" cy="634711"/>
            </a:xfrm>
            <a:custGeom>
              <a:avLst/>
              <a:gdLst/>
              <a:ahLst/>
              <a:cxnLst/>
              <a:rect l="l" t="t" r="r" b="b"/>
              <a:pathLst>
                <a:path w="9672" h="13850" extrusionOk="0">
                  <a:moveTo>
                    <a:pt x="5544" y="1"/>
                  </a:moveTo>
                  <a:cubicBezTo>
                    <a:pt x="4776" y="1"/>
                    <a:pt x="3701" y="64"/>
                    <a:pt x="3213" y="386"/>
                  </a:cubicBezTo>
                  <a:cubicBezTo>
                    <a:pt x="2427" y="933"/>
                    <a:pt x="1863" y="3154"/>
                    <a:pt x="1863" y="3154"/>
                  </a:cubicBezTo>
                  <a:lnTo>
                    <a:pt x="1" y="13628"/>
                  </a:lnTo>
                  <a:lnTo>
                    <a:pt x="8168" y="13850"/>
                  </a:lnTo>
                  <a:cubicBezTo>
                    <a:pt x="8851" y="11646"/>
                    <a:pt x="9671" y="4111"/>
                    <a:pt x="8732" y="1804"/>
                  </a:cubicBezTo>
                  <a:lnTo>
                    <a:pt x="6408" y="27"/>
                  </a:lnTo>
                  <a:cubicBezTo>
                    <a:pt x="6408" y="27"/>
                    <a:pt x="6040" y="1"/>
                    <a:pt x="55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0" name="Google Shape;9396;p67">
              <a:extLst>
                <a:ext uri="{FF2B5EF4-FFF2-40B4-BE49-F238E27FC236}">
                  <a16:creationId xmlns:a16="http://schemas.microsoft.com/office/drawing/2014/main" id="{107FBAE3-910C-486F-AE03-636AD2A5CB4A}"/>
                </a:ext>
              </a:extLst>
            </p:cNvPr>
            <p:cNvSpPr/>
            <p:nvPr/>
          </p:nvSpPr>
          <p:spPr>
            <a:xfrm>
              <a:off x="7938453" y="2781869"/>
              <a:ext cx="177591" cy="96879"/>
            </a:xfrm>
            <a:custGeom>
              <a:avLst/>
              <a:gdLst/>
              <a:ahLst/>
              <a:cxnLst/>
              <a:rect l="l" t="t" r="r" b="b"/>
              <a:pathLst>
                <a:path w="3875" h="2114" extrusionOk="0">
                  <a:moveTo>
                    <a:pt x="2546" y="1"/>
                  </a:moveTo>
                  <a:cubicBezTo>
                    <a:pt x="2546" y="1"/>
                    <a:pt x="854" y="121"/>
                    <a:pt x="427" y="514"/>
                  </a:cubicBezTo>
                  <a:cubicBezTo>
                    <a:pt x="0" y="924"/>
                    <a:pt x="889" y="1983"/>
                    <a:pt x="1760" y="2103"/>
                  </a:cubicBezTo>
                  <a:cubicBezTo>
                    <a:pt x="1814" y="2110"/>
                    <a:pt x="1869" y="2113"/>
                    <a:pt x="1925" y="2113"/>
                  </a:cubicBezTo>
                  <a:cubicBezTo>
                    <a:pt x="2781" y="2113"/>
                    <a:pt x="3875" y="1293"/>
                    <a:pt x="3554" y="667"/>
                  </a:cubicBezTo>
                  <a:lnTo>
                    <a:pt x="3827" y="616"/>
                  </a:lnTo>
                  <a:lnTo>
                    <a:pt x="2546" y="1"/>
                  </a:ln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1" name="Google Shape;9397;p67">
              <a:extLst>
                <a:ext uri="{FF2B5EF4-FFF2-40B4-BE49-F238E27FC236}">
                  <a16:creationId xmlns:a16="http://schemas.microsoft.com/office/drawing/2014/main" id="{85AC97B2-4C70-45F3-8A4D-0E61BF46179B}"/>
                </a:ext>
              </a:extLst>
            </p:cNvPr>
            <p:cNvSpPr/>
            <p:nvPr/>
          </p:nvSpPr>
          <p:spPr>
            <a:xfrm>
              <a:off x="7842901" y="2955741"/>
              <a:ext cx="408804" cy="479997"/>
            </a:xfrm>
            <a:custGeom>
              <a:avLst/>
              <a:gdLst/>
              <a:ahLst/>
              <a:cxnLst/>
              <a:rect l="l" t="t" r="r" b="b"/>
              <a:pathLst>
                <a:path w="8920" h="10474" extrusionOk="0">
                  <a:moveTo>
                    <a:pt x="8903" y="0"/>
                  </a:moveTo>
                  <a:lnTo>
                    <a:pt x="7655" y="4494"/>
                  </a:lnTo>
                  <a:lnTo>
                    <a:pt x="479" y="7484"/>
                  </a:lnTo>
                  <a:lnTo>
                    <a:pt x="1" y="10235"/>
                  </a:lnTo>
                  <a:lnTo>
                    <a:pt x="8185" y="10474"/>
                  </a:lnTo>
                  <a:cubicBezTo>
                    <a:pt x="8441" y="9620"/>
                    <a:pt x="8715" y="7979"/>
                    <a:pt x="8920" y="6151"/>
                  </a:cubicBezTo>
                  <a:cubicBezTo>
                    <a:pt x="8868" y="4972"/>
                    <a:pt x="8783" y="3264"/>
                    <a:pt x="8903" y="0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2" name="Google Shape;9398;p67">
              <a:extLst>
                <a:ext uri="{FF2B5EF4-FFF2-40B4-BE49-F238E27FC236}">
                  <a16:creationId xmlns:a16="http://schemas.microsoft.com/office/drawing/2014/main" id="{9A7D8A61-F039-4F73-BE5F-4119A2D066F4}"/>
                </a:ext>
              </a:extLst>
            </p:cNvPr>
            <p:cNvSpPr/>
            <p:nvPr/>
          </p:nvSpPr>
          <p:spPr>
            <a:xfrm>
              <a:off x="7864027" y="2951021"/>
              <a:ext cx="285888" cy="353972"/>
            </a:xfrm>
            <a:custGeom>
              <a:avLst/>
              <a:gdLst/>
              <a:ahLst/>
              <a:cxnLst/>
              <a:rect l="l" t="t" r="r" b="b"/>
              <a:pathLst>
                <a:path w="6238" h="7724" extrusionOk="0">
                  <a:moveTo>
                    <a:pt x="6237" y="1"/>
                  </a:moveTo>
                  <a:lnTo>
                    <a:pt x="6237" y="1"/>
                  </a:lnTo>
                  <a:cubicBezTo>
                    <a:pt x="5400" y="3862"/>
                    <a:pt x="4426" y="3179"/>
                    <a:pt x="2786" y="4580"/>
                  </a:cubicBezTo>
                  <a:cubicBezTo>
                    <a:pt x="1718" y="5495"/>
                    <a:pt x="836" y="6528"/>
                    <a:pt x="238" y="6528"/>
                  </a:cubicBezTo>
                  <a:cubicBezTo>
                    <a:pt x="233" y="6528"/>
                    <a:pt x="228" y="6528"/>
                    <a:pt x="223" y="6528"/>
                  </a:cubicBezTo>
                  <a:lnTo>
                    <a:pt x="18" y="7587"/>
                  </a:lnTo>
                  <a:lnTo>
                    <a:pt x="1" y="7724"/>
                  </a:lnTo>
                  <a:cubicBezTo>
                    <a:pt x="1129" y="7519"/>
                    <a:pt x="3845" y="7040"/>
                    <a:pt x="3931" y="7006"/>
                  </a:cubicBezTo>
                  <a:cubicBezTo>
                    <a:pt x="4033" y="6972"/>
                    <a:pt x="6050" y="5964"/>
                    <a:pt x="6135" y="5844"/>
                  </a:cubicBezTo>
                  <a:cubicBezTo>
                    <a:pt x="6203" y="5707"/>
                    <a:pt x="6237" y="633"/>
                    <a:pt x="6237" y="1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3" name="Google Shape;9399;p67">
              <a:extLst>
                <a:ext uri="{FF2B5EF4-FFF2-40B4-BE49-F238E27FC236}">
                  <a16:creationId xmlns:a16="http://schemas.microsoft.com/office/drawing/2014/main" id="{7809F501-6789-4CF3-B7C0-12B8124F9032}"/>
                </a:ext>
              </a:extLst>
            </p:cNvPr>
            <p:cNvSpPr/>
            <p:nvPr/>
          </p:nvSpPr>
          <p:spPr>
            <a:xfrm>
              <a:off x="8059027" y="2770274"/>
              <a:ext cx="212239" cy="506348"/>
            </a:xfrm>
            <a:custGeom>
              <a:avLst/>
              <a:gdLst/>
              <a:ahLst/>
              <a:cxnLst/>
              <a:rect l="l" t="t" r="r" b="b"/>
              <a:pathLst>
                <a:path w="4631" h="11049" extrusionOk="0">
                  <a:moveTo>
                    <a:pt x="410" y="0"/>
                  </a:moveTo>
                  <a:cubicBezTo>
                    <a:pt x="258" y="0"/>
                    <a:pt x="61" y="101"/>
                    <a:pt x="0" y="596"/>
                  </a:cubicBezTo>
                  <a:cubicBezTo>
                    <a:pt x="0" y="596"/>
                    <a:pt x="5" y="596"/>
                    <a:pt x="12" y="596"/>
                  </a:cubicBezTo>
                  <a:cubicBezTo>
                    <a:pt x="185" y="596"/>
                    <a:pt x="2175" y="627"/>
                    <a:pt x="2273" y="2065"/>
                  </a:cubicBezTo>
                  <a:cubicBezTo>
                    <a:pt x="2358" y="3569"/>
                    <a:pt x="1743" y="8097"/>
                    <a:pt x="1470" y="9566"/>
                  </a:cubicBezTo>
                  <a:cubicBezTo>
                    <a:pt x="1267" y="10654"/>
                    <a:pt x="2254" y="11049"/>
                    <a:pt x="3072" y="11049"/>
                  </a:cubicBezTo>
                  <a:cubicBezTo>
                    <a:pt x="3358" y="11049"/>
                    <a:pt x="3624" y="11000"/>
                    <a:pt x="3811" y="10916"/>
                  </a:cubicBezTo>
                  <a:cubicBezTo>
                    <a:pt x="4545" y="10574"/>
                    <a:pt x="4631" y="2475"/>
                    <a:pt x="4443" y="1997"/>
                  </a:cubicBezTo>
                  <a:cubicBezTo>
                    <a:pt x="4272" y="1501"/>
                    <a:pt x="2956" y="169"/>
                    <a:pt x="598" y="49"/>
                  </a:cubicBezTo>
                  <a:cubicBezTo>
                    <a:pt x="598" y="49"/>
                    <a:pt x="515" y="0"/>
                    <a:pt x="4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4" name="Google Shape;9400;p67">
              <a:extLst>
                <a:ext uri="{FF2B5EF4-FFF2-40B4-BE49-F238E27FC236}">
                  <a16:creationId xmlns:a16="http://schemas.microsoft.com/office/drawing/2014/main" id="{438FA6D0-0BF3-4F61-85B3-2832FE064B18}"/>
                </a:ext>
              </a:extLst>
            </p:cNvPr>
            <p:cNvSpPr/>
            <p:nvPr/>
          </p:nvSpPr>
          <p:spPr>
            <a:xfrm>
              <a:off x="7716048" y="2377525"/>
              <a:ext cx="455779" cy="293204"/>
            </a:xfrm>
            <a:custGeom>
              <a:avLst/>
              <a:gdLst/>
              <a:ahLst/>
              <a:cxnLst/>
              <a:rect l="l" t="t" r="r" b="b"/>
              <a:pathLst>
                <a:path w="9945" h="6398" extrusionOk="0">
                  <a:moveTo>
                    <a:pt x="5897" y="0"/>
                  </a:moveTo>
                  <a:cubicBezTo>
                    <a:pt x="5671" y="0"/>
                    <a:pt x="5442" y="33"/>
                    <a:pt x="5212" y="110"/>
                  </a:cubicBezTo>
                  <a:cubicBezTo>
                    <a:pt x="1" y="1836"/>
                    <a:pt x="2683" y="4296"/>
                    <a:pt x="2683" y="4296"/>
                  </a:cubicBezTo>
                  <a:lnTo>
                    <a:pt x="7040" y="6398"/>
                  </a:lnTo>
                  <a:lnTo>
                    <a:pt x="9005" y="5919"/>
                  </a:lnTo>
                  <a:cubicBezTo>
                    <a:pt x="9005" y="5919"/>
                    <a:pt x="9347" y="4279"/>
                    <a:pt x="9569" y="3561"/>
                  </a:cubicBezTo>
                  <a:cubicBezTo>
                    <a:pt x="9945" y="2280"/>
                    <a:pt x="8698" y="1443"/>
                    <a:pt x="8698" y="1443"/>
                  </a:cubicBezTo>
                  <a:cubicBezTo>
                    <a:pt x="8698" y="1443"/>
                    <a:pt x="7384" y="0"/>
                    <a:pt x="58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5" name="Google Shape;9401;p67">
              <a:extLst>
                <a:ext uri="{FF2B5EF4-FFF2-40B4-BE49-F238E27FC236}">
                  <a16:creationId xmlns:a16="http://schemas.microsoft.com/office/drawing/2014/main" id="{2C96CDE4-6185-4A75-8A3B-CADD1332AFC1}"/>
                </a:ext>
              </a:extLst>
            </p:cNvPr>
            <p:cNvSpPr/>
            <p:nvPr/>
          </p:nvSpPr>
          <p:spPr>
            <a:xfrm>
              <a:off x="8041017" y="2489026"/>
              <a:ext cx="121404" cy="173870"/>
            </a:xfrm>
            <a:custGeom>
              <a:avLst/>
              <a:gdLst/>
              <a:ahLst/>
              <a:cxnLst/>
              <a:rect l="l" t="t" r="r" b="b"/>
              <a:pathLst>
                <a:path w="2649" h="3794" extrusionOk="0">
                  <a:moveTo>
                    <a:pt x="2410" y="1"/>
                  </a:moveTo>
                  <a:cubicBezTo>
                    <a:pt x="2410" y="1"/>
                    <a:pt x="1971" y="1131"/>
                    <a:pt x="908" y="1131"/>
                  </a:cubicBezTo>
                  <a:cubicBezTo>
                    <a:pt x="644" y="1131"/>
                    <a:pt x="343" y="1062"/>
                    <a:pt x="0" y="889"/>
                  </a:cubicBezTo>
                  <a:lnTo>
                    <a:pt x="0" y="889"/>
                  </a:lnTo>
                  <a:cubicBezTo>
                    <a:pt x="0" y="889"/>
                    <a:pt x="462" y="3435"/>
                    <a:pt x="479" y="3555"/>
                  </a:cubicBezTo>
                  <a:cubicBezTo>
                    <a:pt x="496" y="3674"/>
                    <a:pt x="1043" y="3794"/>
                    <a:pt x="1094" y="3794"/>
                  </a:cubicBezTo>
                  <a:cubicBezTo>
                    <a:pt x="1162" y="3794"/>
                    <a:pt x="1832" y="2973"/>
                    <a:pt x="1895" y="2973"/>
                  </a:cubicBezTo>
                  <a:cubicBezTo>
                    <a:pt x="1896" y="2973"/>
                    <a:pt x="1897" y="2974"/>
                    <a:pt x="1897" y="2974"/>
                  </a:cubicBezTo>
                  <a:cubicBezTo>
                    <a:pt x="1897" y="2974"/>
                    <a:pt x="1897" y="2974"/>
                    <a:pt x="1898" y="2974"/>
                  </a:cubicBezTo>
                  <a:cubicBezTo>
                    <a:pt x="1939" y="2974"/>
                    <a:pt x="2581" y="1603"/>
                    <a:pt x="2615" y="992"/>
                  </a:cubicBezTo>
                  <a:cubicBezTo>
                    <a:pt x="2649" y="377"/>
                    <a:pt x="2410" y="1"/>
                    <a:pt x="24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6" name="Google Shape;9402;p67">
              <a:extLst>
                <a:ext uri="{FF2B5EF4-FFF2-40B4-BE49-F238E27FC236}">
                  <a16:creationId xmlns:a16="http://schemas.microsoft.com/office/drawing/2014/main" id="{151348C4-D958-44B4-9733-396690D27FE4}"/>
                </a:ext>
              </a:extLst>
            </p:cNvPr>
            <p:cNvSpPr/>
            <p:nvPr/>
          </p:nvSpPr>
          <p:spPr>
            <a:xfrm>
              <a:off x="8008112" y="2716884"/>
              <a:ext cx="97160" cy="133221"/>
            </a:xfrm>
            <a:custGeom>
              <a:avLst/>
              <a:gdLst/>
              <a:ahLst/>
              <a:cxnLst/>
              <a:rect l="l" t="t" r="r" b="b"/>
              <a:pathLst>
                <a:path w="2120" h="2907" extrusionOk="0">
                  <a:moveTo>
                    <a:pt x="1487" y="1"/>
                  </a:moveTo>
                  <a:lnTo>
                    <a:pt x="1" y="701"/>
                  </a:lnTo>
                  <a:cubicBezTo>
                    <a:pt x="1" y="701"/>
                    <a:pt x="360" y="1299"/>
                    <a:pt x="599" y="2410"/>
                  </a:cubicBezTo>
                  <a:cubicBezTo>
                    <a:pt x="665" y="2706"/>
                    <a:pt x="920" y="2906"/>
                    <a:pt x="1197" y="2906"/>
                  </a:cubicBezTo>
                  <a:cubicBezTo>
                    <a:pt x="1208" y="2906"/>
                    <a:pt x="1220" y="2906"/>
                    <a:pt x="1231" y="2905"/>
                  </a:cubicBezTo>
                  <a:cubicBezTo>
                    <a:pt x="1351" y="2888"/>
                    <a:pt x="1487" y="2871"/>
                    <a:pt x="1607" y="2837"/>
                  </a:cubicBezTo>
                  <a:cubicBezTo>
                    <a:pt x="1932" y="2752"/>
                    <a:pt x="2120" y="2410"/>
                    <a:pt x="2034" y="2085"/>
                  </a:cubicBezTo>
                  <a:lnTo>
                    <a:pt x="1487" y="1"/>
                  </a:lnTo>
                  <a:close/>
                </a:path>
              </a:pathLst>
            </a:custGeom>
            <a:solidFill>
              <a:srgbClr val="F8C6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7" name="Google Shape;9403;p67">
              <a:extLst>
                <a:ext uri="{FF2B5EF4-FFF2-40B4-BE49-F238E27FC236}">
                  <a16:creationId xmlns:a16="http://schemas.microsoft.com/office/drawing/2014/main" id="{65BBB693-08AA-410F-884F-7E6C6540C351}"/>
                </a:ext>
              </a:extLst>
            </p:cNvPr>
            <p:cNvSpPr/>
            <p:nvPr/>
          </p:nvSpPr>
          <p:spPr>
            <a:xfrm>
              <a:off x="8008112" y="2718442"/>
              <a:ext cx="74474" cy="84643"/>
            </a:xfrm>
            <a:custGeom>
              <a:avLst/>
              <a:gdLst/>
              <a:ahLst/>
              <a:cxnLst/>
              <a:rect l="l" t="t" r="r" b="b"/>
              <a:pathLst>
                <a:path w="1625" h="1847" extrusionOk="0">
                  <a:moveTo>
                    <a:pt x="1624" y="1"/>
                  </a:moveTo>
                  <a:lnTo>
                    <a:pt x="1" y="667"/>
                  </a:lnTo>
                  <a:lnTo>
                    <a:pt x="462" y="1846"/>
                  </a:lnTo>
                  <a:cubicBezTo>
                    <a:pt x="462" y="1846"/>
                    <a:pt x="1539" y="1197"/>
                    <a:pt x="1556" y="206"/>
                  </a:cubicBezTo>
                  <a:lnTo>
                    <a:pt x="1624" y="1"/>
                  </a:ln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8" name="Google Shape;9404;p67">
              <a:extLst>
                <a:ext uri="{FF2B5EF4-FFF2-40B4-BE49-F238E27FC236}">
                  <a16:creationId xmlns:a16="http://schemas.microsoft.com/office/drawing/2014/main" id="{65394154-F990-4519-828C-487496C6813A}"/>
                </a:ext>
              </a:extLst>
            </p:cNvPr>
            <p:cNvSpPr/>
            <p:nvPr/>
          </p:nvSpPr>
          <p:spPr>
            <a:xfrm>
              <a:off x="7834285" y="2514735"/>
              <a:ext cx="310040" cy="262133"/>
            </a:xfrm>
            <a:custGeom>
              <a:avLst/>
              <a:gdLst/>
              <a:ahLst/>
              <a:cxnLst/>
              <a:rect l="l" t="t" r="r" b="b"/>
              <a:pathLst>
                <a:path w="6765" h="5720" extrusionOk="0">
                  <a:moveTo>
                    <a:pt x="1959" y="1"/>
                  </a:moveTo>
                  <a:cubicBezTo>
                    <a:pt x="1741" y="1"/>
                    <a:pt x="1539" y="22"/>
                    <a:pt x="1368" y="72"/>
                  </a:cubicBezTo>
                  <a:cubicBezTo>
                    <a:pt x="257" y="397"/>
                    <a:pt x="1" y="721"/>
                    <a:pt x="342" y="1866"/>
                  </a:cubicBezTo>
                  <a:cubicBezTo>
                    <a:pt x="342" y="1866"/>
                    <a:pt x="684" y="2874"/>
                    <a:pt x="872" y="3797"/>
                  </a:cubicBezTo>
                  <a:cubicBezTo>
                    <a:pt x="1009" y="4514"/>
                    <a:pt x="1504" y="5129"/>
                    <a:pt x="2171" y="5471"/>
                  </a:cubicBezTo>
                  <a:cubicBezTo>
                    <a:pt x="2509" y="5637"/>
                    <a:pt x="2874" y="5719"/>
                    <a:pt x="3237" y="5719"/>
                  </a:cubicBezTo>
                  <a:cubicBezTo>
                    <a:pt x="3700" y="5719"/>
                    <a:pt x="4161" y="5585"/>
                    <a:pt x="4563" y="5317"/>
                  </a:cubicBezTo>
                  <a:lnTo>
                    <a:pt x="5263" y="4873"/>
                  </a:lnTo>
                  <a:lnTo>
                    <a:pt x="5810" y="3455"/>
                  </a:lnTo>
                  <a:cubicBezTo>
                    <a:pt x="5810" y="3455"/>
                    <a:pt x="6254" y="3352"/>
                    <a:pt x="6579" y="2635"/>
                  </a:cubicBezTo>
                  <a:cubicBezTo>
                    <a:pt x="6765" y="2191"/>
                    <a:pt x="6626" y="1648"/>
                    <a:pt x="6330" y="1648"/>
                  </a:cubicBezTo>
                  <a:cubicBezTo>
                    <a:pt x="6135" y="1648"/>
                    <a:pt x="5872" y="1882"/>
                    <a:pt x="5588" y="2532"/>
                  </a:cubicBezTo>
                  <a:lnTo>
                    <a:pt x="5434" y="2994"/>
                  </a:lnTo>
                  <a:lnTo>
                    <a:pt x="4853" y="636"/>
                  </a:lnTo>
                  <a:cubicBezTo>
                    <a:pt x="4853" y="636"/>
                    <a:pt x="3155" y="1"/>
                    <a:pt x="1959" y="1"/>
                  </a:cubicBezTo>
                  <a:close/>
                </a:path>
              </a:pathLst>
            </a:custGeom>
            <a:solidFill>
              <a:srgbClr val="F8C6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9" name="Google Shape;9405;p67">
              <a:extLst>
                <a:ext uri="{FF2B5EF4-FFF2-40B4-BE49-F238E27FC236}">
                  <a16:creationId xmlns:a16="http://schemas.microsoft.com/office/drawing/2014/main" id="{F30C81DC-DA19-4F8F-8E0C-1EDFCAC01843}"/>
                </a:ext>
              </a:extLst>
            </p:cNvPr>
            <p:cNvSpPr/>
            <p:nvPr/>
          </p:nvSpPr>
          <p:spPr>
            <a:xfrm>
              <a:off x="7829244" y="2485038"/>
              <a:ext cx="228279" cy="110490"/>
            </a:xfrm>
            <a:custGeom>
              <a:avLst/>
              <a:gdLst/>
              <a:ahLst/>
              <a:cxnLst/>
              <a:rect l="l" t="t" r="r" b="b"/>
              <a:pathLst>
                <a:path w="4981" h="2411" extrusionOk="0">
                  <a:moveTo>
                    <a:pt x="3048" y="1"/>
                  </a:moveTo>
                  <a:cubicBezTo>
                    <a:pt x="1823" y="1"/>
                    <a:pt x="164" y="572"/>
                    <a:pt x="42" y="1865"/>
                  </a:cubicBezTo>
                  <a:cubicBezTo>
                    <a:pt x="1" y="2264"/>
                    <a:pt x="196" y="2411"/>
                    <a:pt x="533" y="2411"/>
                  </a:cubicBezTo>
                  <a:cubicBezTo>
                    <a:pt x="1483" y="2411"/>
                    <a:pt x="3560" y="1243"/>
                    <a:pt x="4655" y="1243"/>
                  </a:cubicBezTo>
                  <a:cubicBezTo>
                    <a:pt x="4769" y="1243"/>
                    <a:pt x="4873" y="1256"/>
                    <a:pt x="4963" y="1284"/>
                  </a:cubicBezTo>
                  <a:cubicBezTo>
                    <a:pt x="4963" y="1284"/>
                    <a:pt x="4980" y="515"/>
                    <a:pt x="3904" y="122"/>
                  </a:cubicBezTo>
                  <a:cubicBezTo>
                    <a:pt x="3676" y="42"/>
                    <a:pt x="3378" y="1"/>
                    <a:pt x="3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0" name="Google Shape;9406;p67">
              <a:extLst>
                <a:ext uri="{FF2B5EF4-FFF2-40B4-BE49-F238E27FC236}">
                  <a16:creationId xmlns:a16="http://schemas.microsoft.com/office/drawing/2014/main" id="{5C0B5C53-908C-4317-BF76-776CADDF1925}"/>
                </a:ext>
              </a:extLst>
            </p:cNvPr>
            <p:cNvSpPr/>
            <p:nvPr/>
          </p:nvSpPr>
          <p:spPr>
            <a:xfrm>
              <a:off x="7904769" y="2622065"/>
              <a:ext cx="15720" cy="28413"/>
            </a:xfrm>
            <a:custGeom>
              <a:avLst/>
              <a:gdLst/>
              <a:ahLst/>
              <a:cxnLst/>
              <a:rect l="l" t="t" r="r" b="b"/>
              <a:pathLst>
                <a:path w="343" h="620" extrusionOk="0">
                  <a:moveTo>
                    <a:pt x="119" y="1"/>
                  </a:moveTo>
                  <a:cubicBezTo>
                    <a:pt x="114" y="1"/>
                    <a:pt x="108" y="1"/>
                    <a:pt x="103" y="2"/>
                  </a:cubicBezTo>
                  <a:cubicBezTo>
                    <a:pt x="35" y="19"/>
                    <a:pt x="0" y="173"/>
                    <a:pt x="35" y="344"/>
                  </a:cubicBezTo>
                  <a:cubicBezTo>
                    <a:pt x="83" y="504"/>
                    <a:pt x="161" y="619"/>
                    <a:pt x="226" y="619"/>
                  </a:cubicBezTo>
                  <a:cubicBezTo>
                    <a:pt x="231" y="619"/>
                    <a:pt x="235" y="619"/>
                    <a:pt x="240" y="617"/>
                  </a:cubicBezTo>
                  <a:cubicBezTo>
                    <a:pt x="308" y="600"/>
                    <a:pt x="342" y="447"/>
                    <a:pt x="308" y="276"/>
                  </a:cubicBezTo>
                  <a:cubicBezTo>
                    <a:pt x="276" y="116"/>
                    <a:pt x="199" y="1"/>
                    <a:pt x="1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1" name="Google Shape;9407;p67">
              <a:extLst>
                <a:ext uri="{FF2B5EF4-FFF2-40B4-BE49-F238E27FC236}">
                  <a16:creationId xmlns:a16="http://schemas.microsoft.com/office/drawing/2014/main" id="{9224A1DC-E92F-4267-9FC2-6B6D8BE6F28F}"/>
                </a:ext>
              </a:extLst>
            </p:cNvPr>
            <p:cNvSpPr/>
            <p:nvPr/>
          </p:nvSpPr>
          <p:spPr>
            <a:xfrm>
              <a:off x="7997938" y="2605613"/>
              <a:ext cx="15720" cy="28413"/>
            </a:xfrm>
            <a:custGeom>
              <a:avLst/>
              <a:gdLst/>
              <a:ahLst/>
              <a:cxnLst/>
              <a:rect l="l" t="t" r="r" b="b"/>
              <a:pathLst>
                <a:path w="343" h="620" extrusionOk="0">
                  <a:moveTo>
                    <a:pt x="117" y="1"/>
                  </a:moveTo>
                  <a:cubicBezTo>
                    <a:pt x="112" y="1"/>
                    <a:pt x="108" y="1"/>
                    <a:pt x="103" y="3"/>
                  </a:cubicBezTo>
                  <a:cubicBezTo>
                    <a:pt x="35" y="20"/>
                    <a:pt x="1" y="156"/>
                    <a:pt x="35" y="327"/>
                  </a:cubicBezTo>
                  <a:cubicBezTo>
                    <a:pt x="67" y="488"/>
                    <a:pt x="145" y="619"/>
                    <a:pt x="225" y="619"/>
                  </a:cubicBezTo>
                  <a:cubicBezTo>
                    <a:pt x="230" y="619"/>
                    <a:pt x="235" y="619"/>
                    <a:pt x="240" y="618"/>
                  </a:cubicBezTo>
                  <a:cubicBezTo>
                    <a:pt x="308" y="601"/>
                    <a:pt x="342" y="447"/>
                    <a:pt x="308" y="276"/>
                  </a:cubicBezTo>
                  <a:cubicBezTo>
                    <a:pt x="260" y="116"/>
                    <a:pt x="182" y="1"/>
                    <a:pt x="1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2" name="Google Shape;9408;p67">
              <a:extLst>
                <a:ext uri="{FF2B5EF4-FFF2-40B4-BE49-F238E27FC236}">
                  <a16:creationId xmlns:a16="http://schemas.microsoft.com/office/drawing/2014/main" id="{82410BC8-BE2B-4C02-8328-D277A6E014AD}"/>
                </a:ext>
              </a:extLst>
            </p:cNvPr>
            <p:cNvSpPr/>
            <p:nvPr/>
          </p:nvSpPr>
          <p:spPr>
            <a:xfrm>
              <a:off x="7946202" y="2683330"/>
              <a:ext cx="86215" cy="49224"/>
            </a:xfrm>
            <a:custGeom>
              <a:avLst/>
              <a:gdLst/>
              <a:ahLst/>
              <a:cxnLst/>
              <a:rect l="l" t="t" r="r" b="b"/>
              <a:pathLst>
                <a:path w="2205" h="1259" extrusionOk="0">
                  <a:moveTo>
                    <a:pt x="1965" y="1"/>
                  </a:moveTo>
                  <a:lnTo>
                    <a:pt x="0" y="718"/>
                  </a:lnTo>
                  <a:cubicBezTo>
                    <a:pt x="0" y="718"/>
                    <a:pt x="247" y="1258"/>
                    <a:pt x="856" y="1258"/>
                  </a:cubicBezTo>
                  <a:cubicBezTo>
                    <a:pt x="982" y="1258"/>
                    <a:pt x="1124" y="1235"/>
                    <a:pt x="1281" y="1180"/>
                  </a:cubicBezTo>
                  <a:cubicBezTo>
                    <a:pt x="2204" y="872"/>
                    <a:pt x="1965" y="1"/>
                    <a:pt x="1965" y="1"/>
                  </a:cubicBezTo>
                  <a:close/>
                </a:path>
              </a:pathLst>
            </a:custGeom>
            <a:solidFill>
              <a:srgbClr val="FFDB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3" name="Google Shape;9409;p67">
              <a:extLst>
                <a:ext uri="{FF2B5EF4-FFF2-40B4-BE49-F238E27FC236}">
                  <a16:creationId xmlns:a16="http://schemas.microsoft.com/office/drawing/2014/main" id="{3848B495-22AC-40DE-B50D-C64AA1DCE4A2}"/>
                </a:ext>
              </a:extLst>
            </p:cNvPr>
            <p:cNvSpPr/>
            <p:nvPr/>
          </p:nvSpPr>
          <p:spPr>
            <a:xfrm>
              <a:off x="7775212" y="3249089"/>
              <a:ext cx="46609" cy="21356"/>
            </a:xfrm>
            <a:custGeom>
              <a:avLst/>
              <a:gdLst/>
              <a:ahLst/>
              <a:cxnLst/>
              <a:rect l="l" t="t" r="r" b="b"/>
              <a:pathLst>
                <a:path w="1017" h="466" extrusionOk="0">
                  <a:moveTo>
                    <a:pt x="890" y="1"/>
                  </a:moveTo>
                  <a:cubicBezTo>
                    <a:pt x="640" y="1"/>
                    <a:pt x="319" y="282"/>
                    <a:pt x="145" y="314"/>
                  </a:cubicBezTo>
                  <a:cubicBezTo>
                    <a:pt x="0" y="328"/>
                    <a:pt x="101" y="466"/>
                    <a:pt x="301" y="466"/>
                  </a:cubicBezTo>
                  <a:cubicBezTo>
                    <a:pt x="337" y="466"/>
                    <a:pt x="377" y="461"/>
                    <a:pt x="418" y="451"/>
                  </a:cubicBezTo>
                  <a:cubicBezTo>
                    <a:pt x="692" y="365"/>
                    <a:pt x="1016" y="348"/>
                    <a:pt x="1016" y="348"/>
                  </a:cubicBezTo>
                  <a:lnTo>
                    <a:pt x="948" y="6"/>
                  </a:lnTo>
                  <a:cubicBezTo>
                    <a:pt x="929" y="3"/>
                    <a:pt x="910" y="1"/>
                    <a:pt x="890" y="1"/>
                  </a:cubicBezTo>
                  <a:close/>
                </a:path>
              </a:pathLst>
            </a:custGeom>
            <a:solidFill>
              <a:srgbClr val="F8C6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4" name="Google Shape;9410;p67">
              <a:extLst>
                <a:ext uri="{FF2B5EF4-FFF2-40B4-BE49-F238E27FC236}">
                  <a16:creationId xmlns:a16="http://schemas.microsoft.com/office/drawing/2014/main" id="{87B13D69-7B00-47E8-B56D-5156ED82FCBA}"/>
                </a:ext>
              </a:extLst>
            </p:cNvPr>
            <p:cNvSpPr/>
            <p:nvPr/>
          </p:nvSpPr>
          <p:spPr>
            <a:xfrm>
              <a:off x="7793589" y="3240748"/>
              <a:ext cx="100276" cy="75478"/>
            </a:xfrm>
            <a:custGeom>
              <a:avLst/>
              <a:gdLst/>
              <a:ahLst/>
              <a:cxnLst/>
              <a:rect l="l" t="t" r="r" b="b"/>
              <a:pathLst>
                <a:path w="2188" h="1647" extrusionOk="0">
                  <a:moveTo>
                    <a:pt x="1453" y="0"/>
                  </a:moveTo>
                  <a:lnTo>
                    <a:pt x="735" y="69"/>
                  </a:lnTo>
                  <a:cubicBezTo>
                    <a:pt x="649" y="69"/>
                    <a:pt x="581" y="120"/>
                    <a:pt x="547" y="188"/>
                  </a:cubicBezTo>
                  <a:lnTo>
                    <a:pt x="51" y="1231"/>
                  </a:lnTo>
                  <a:cubicBezTo>
                    <a:pt x="0" y="1333"/>
                    <a:pt x="17" y="1436"/>
                    <a:pt x="120" y="1504"/>
                  </a:cubicBezTo>
                  <a:cubicBezTo>
                    <a:pt x="152" y="1528"/>
                    <a:pt x="194" y="1541"/>
                    <a:pt x="238" y="1541"/>
                  </a:cubicBezTo>
                  <a:cubicBezTo>
                    <a:pt x="288" y="1541"/>
                    <a:pt x="339" y="1524"/>
                    <a:pt x="376" y="1487"/>
                  </a:cubicBezTo>
                  <a:lnTo>
                    <a:pt x="393" y="1487"/>
                  </a:lnTo>
                  <a:cubicBezTo>
                    <a:pt x="437" y="1454"/>
                    <a:pt x="489" y="1435"/>
                    <a:pt x="542" y="1435"/>
                  </a:cubicBezTo>
                  <a:cubicBezTo>
                    <a:pt x="572" y="1435"/>
                    <a:pt x="602" y="1441"/>
                    <a:pt x="632" y="1453"/>
                  </a:cubicBezTo>
                  <a:lnTo>
                    <a:pt x="1060" y="1624"/>
                  </a:lnTo>
                  <a:cubicBezTo>
                    <a:pt x="1095" y="1638"/>
                    <a:pt x="1130" y="1646"/>
                    <a:pt x="1165" y="1646"/>
                  </a:cubicBezTo>
                  <a:cubicBezTo>
                    <a:pt x="1213" y="1646"/>
                    <a:pt x="1259" y="1630"/>
                    <a:pt x="1299" y="1589"/>
                  </a:cubicBezTo>
                  <a:lnTo>
                    <a:pt x="2085" y="906"/>
                  </a:lnTo>
                  <a:cubicBezTo>
                    <a:pt x="2187" y="821"/>
                    <a:pt x="2187" y="684"/>
                    <a:pt x="2119" y="598"/>
                  </a:cubicBezTo>
                  <a:lnTo>
                    <a:pt x="1640" y="69"/>
                  </a:lnTo>
                  <a:cubicBezTo>
                    <a:pt x="1589" y="18"/>
                    <a:pt x="1521" y="0"/>
                    <a:pt x="1453" y="0"/>
                  </a:cubicBezTo>
                  <a:close/>
                </a:path>
              </a:pathLst>
            </a:custGeom>
            <a:solidFill>
              <a:srgbClr val="F8C6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5" name="Google Shape;9411;p67">
              <a:extLst>
                <a:ext uri="{FF2B5EF4-FFF2-40B4-BE49-F238E27FC236}">
                  <a16:creationId xmlns:a16="http://schemas.microsoft.com/office/drawing/2014/main" id="{F2972B73-23AD-40A2-82EF-A9D145E3ED30}"/>
                </a:ext>
              </a:extLst>
            </p:cNvPr>
            <p:cNvSpPr/>
            <p:nvPr/>
          </p:nvSpPr>
          <p:spPr>
            <a:xfrm>
              <a:off x="7865631" y="3184379"/>
              <a:ext cx="389188" cy="117685"/>
            </a:xfrm>
            <a:custGeom>
              <a:avLst/>
              <a:gdLst/>
              <a:ahLst/>
              <a:cxnLst/>
              <a:rect l="l" t="t" r="r" b="b"/>
              <a:pathLst>
                <a:path w="8492" h="2568" extrusionOk="0">
                  <a:moveTo>
                    <a:pt x="8441" y="0"/>
                  </a:moveTo>
                  <a:lnTo>
                    <a:pt x="7313" y="17"/>
                  </a:lnTo>
                  <a:cubicBezTo>
                    <a:pt x="5348" y="103"/>
                    <a:pt x="0" y="1111"/>
                    <a:pt x="0" y="1111"/>
                  </a:cubicBezTo>
                  <a:lnTo>
                    <a:pt x="274" y="2563"/>
                  </a:lnTo>
                  <a:cubicBezTo>
                    <a:pt x="274" y="2563"/>
                    <a:pt x="627" y="2568"/>
                    <a:pt x="1179" y="2568"/>
                  </a:cubicBezTo>
                  <a:cubicBezTo>
                    <a:pt x="3003" y="2568"/>
                    <a:pt x="6999" y="2518"/>
                    <a:pt x="7655" y="2085"/>
                  </a:cubicBezTo>
                  <a:cubicBezTo>
                    <a:pt x="8492" y="1504"/>
                    <a:pt x="8441" y="0"/>
                    <a:pt x="84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6" name="Google Shape;9412;p67">
              <a:extLst>
                <a:ext uri="{FF2B5EF4-FFF2-40B4-BE49-F238E27FC236}">
                  <a16:creationId xmlns:a16="http://schemas.microsoft.com/office/drawing/2014/main" id="{450B8BB9-5420-4D69-8A50-0EF4AD44BC58}"/>
                </a:ext>
              </a:extLst>
            </p:cNvPr>
            <p:cNvSpPr/>
            <p:nvPr/>
          </p:nvSpPr>
          <p:spPr>
            <a:xfrm>
              <a:off x="7878326" y="3656549"/>
              <a:ext cx="136894" cy="426196"/>
            </a:xfrm>
            <a:custGeom>
              <a:avLst/>
              <a:gdLst/>
              <a:ahLst/>
              <a:cxnLst/>
              <a:rect l="l" t="t" r="r" b="b"/>
              <a:pathLst>
                <a:path w="2987" h="9300" extrusionOk="0">
                  <a:moveTo>
                    <a:pt x="1927" y="0"/>
                  </a:moveTo>
                  <a:cubicBezTo>
                    <a:pt x="1927" y="0"/>
                    <a:pt x="1722" y="5519"/>
                    <a:pt x="731" y="7569"/>
                  </a:cubicBezTo>
                  <a:cubicBezTo>
                    <a:pt x="1" y="9107"/>
                    <a:pt x="193" y="9299"/>
                    <a:pt x="335" y="9299"/>
                  </a:cubicBezTo>
                  <a:cubicBezTo>
                    <a:pt x="382" y="9299"/>
                    <a:pt x="424" y="9278"/>
                    <a:pt x="424" y="9278"/>
                  </a:cubicBezTo>
                  <a:cubicBezTo>
                    <a:pt x="424" y="9278"/>
                    <a:pt x="2047" y="5844"/>
                    <a:pt x="2987" y="3212"/>
                  </a:cubicBezTo>
                  <a:lnTo>
                    <a:pt x="1927" y="0"/>
                  </a:ln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7" name="Google Shape;9413;p67">
              <a:extLst>
                <a:ext uri="{FF2B5EF4-FFF2-40B4-BE49-F238E27FC236}">
                  <a16:creationId xmlns:a16="http://schemas.microsoft.com/office/drawing/2014/main" id="{3A9D6AB6-A3E4-444E-AA65-5F4EFCD83752}"/>
                </a:ext>
              </a:extLst>
            </p:cNvPr>
            <p:cNvSpPr/>
            <p:nvPr/>
          </p:nvSpPr>
          <p:spPr>
            <a:xfrm>
              <a:off x="8135744" y="4049618"/>
              <a:ext cx="90881" cy="33729"/>
            </a:xfrm>
            <a:custGeom>
              <a:avLst/>
              <a:gdLst/>
              <a:ahLst/>
              <a:cxnLst/>
              <a:rect l="l" t="t" r="r" b="b"/>
              <a:pathLst>
                <a:path w="1983" h="736" extrusionOk="0">
                  <a:moveTo>
                    <a:pt x="1983" y="1"/>
                  </a:moveTo>
                  <a:cubicBezTo>
                    <a:pt x="1983" y="1"/>
                    <a:pt x="1907" y="65"/>
                    <a:pt x="1776" y="156"/>
                  </a:cubicBezTo>
                  <a:lnTo>
                    <a:pt x="1776" y="156"/>
                  </a:lnTo>
                  <a:cubicBezTo>
                    <a:pt x="1915" y="78"/>
                    <a:pt x="1983" y="1"/>
                    <a:pt x="1983" y="1"/>
                  </a:cubicBezTo>
                  <a:close/>
                  <a:moveTo>
                    <a:pt x="1" y="1"/>
                  </a:moveTo>
                  <a:lnTo>
                    <a:pt x="343" y="735"/>
                  </a:lnTo>
                  <a:cubicBezTo>
                    <a:pt x="931" y="688"/>
                    <a:pt x="1487" y="357"/>
                    <a:pt x="1776" y="156"/>
                  </a:cubicBezTo>
                  <a:lnTo>
                    <a:pt x="1776" y="156"/>
                  </a:lnTo>
                  <a:cubicBezTo>
                    <a:pt x="1633" y="237"/>
                    <a:pt x="1413" y="319"/>
                    <a:pt x="1115" y="319"/>
                  </a:cubicBezTo>
                  <a:cubicBezTo>
                    <a:pt x="821" y="319"/>
                    <a:pt x="451" y="240"/>
                    <a:pt x="1" y="1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8" name="Google Shape;9414;p67">
              <a:extLst>
                <a:ext uri="{FF2B5EF4-FFF2-40B4-BE49-F238E27FC236}">
                  <a16:creationId xmlns:a16="http://schemas.microsoft.com/office/drawing/2014/main" id="{43E4BBC0-BE82-4ED3-9F90-9DD7516ABE79}"/>
                </a:ext>
              </a:extLst>
            </p:cNvPr>
            <p:cNvSpPr/>
            <p:nvPr/>
          </p:nvSpPr>
          <p:spPr>
            <a:xfrm>
              <a:off x="7498363" y="3283827"/>
              <a:ext cx="55638" cy="24564"/>
            </a:xfrm>
            <a:custGeom>
              <a:avLst/>
              <a:gdLst/>
              <a:ahLst/>
              <a:cxnLst/>
              <a:rect l="l" t="t" r="r" b="b"/>
              <a:pathLst>
                <a:path w="1214" h="536" extrusionOk="0">
                  <a:moveTo>
                    <a:pt x="394" y="0"/>
                  </a:moveTo>
                  <a:cubicBezTo>
                    <a:pt x="103" y="17"/>
                    <a:pt x="86" y="274"/>
                    <a:pt x="86" y="274"/>
                  </a:cubicBezTo>
                  <a:lnTo>
                    <a:pt x="1" y="274"/>
                  </a:lnTo>
                  <a:cubicBezTo>
                    <a:pt x="126" y="430"/>
                    <a:pt x="398" y="536"/>
                    <a:pt x="637" y="536"/>
                  </a:cubicBezTo>
                  <a:cubicBezTo>
                    <a:pt x="790" y="536"/>
                    <a:pt x="929" y="493"/>
                    <a:pt x="1009" y="393"/>
                  </a:cubicBezTo>
                  <a:cubicBezTo>
                    <a:pt x="1214" y="120"/>
                    <a:pt x="684" y="0"/>
                    <a:pt x="394" y="0"/>
                  </a:cubicBezTo>
                  <a:close/>
                </a:path>
              </a:pathLst>
            </a:custGeom>
            <a:solidFill>
              <a:srgbClr val="F8C6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9" name="Google Shape;9415;p67">
              <a:extLst>
                <a:ext uri="{FF2B5EF4-FFF2-40B4-BE49-F238E27FC236}">
                  <a16:creationId xmlns:a16="http://schemas.microsoft.com/office/drawing/2014/main" id="{972863BF-FEBD-4997-BA74-2E229BFC9A20}"/>
                </a:ext>
              </a:extLst>
            </p:cNvPr>
            <p:cNvSpPr/>
            <p:nvPr/>
          </p:nvSpPr>
          <p:spPr>
            <a:xfrm>
              <a:off x="8252423" y="4484346"/>
              <a:ext cx="126124" cy="81344"/>
            </a:xfrm>
            <a:custGeom>
              <a:avLst/>
              <a:gdLst/>
              <a:ahLst/>
              <a:cxnLst/>
              <a:rect l="l" t="t" r="r" b="b"/>
              <a:pathLst>
                <a:path w="2752" h="1775" extrusionOk="0">
                  <a:moveTo>
                    <a:pt x="1162" y="0"/>
                  </a:moveTo>
                  <a:cubicBezTo>
                    <a:pt x="828" y="0"/>
                    <a:pt x="565" y="32"/>
                    <a:pt x="565" y="32"/>
                  </a:cubicBezTo>
                  <a:lnTo>
                    <a:pt x="1" y="1279"/>
                  </a:lnTo>
                  <a:cubicBezTo>
                    <a:pt x="1" y="1279"/>
                    <a:pt x="289" y="1192"/>
                    <a:pt x="686" y="1192"/>
                  </a:cubicBezTo>
                  <a:cubicBezTo>
                    <a:pt x="818" y="1192"/>
                    <a:pt x="962" y="1202"/>
                    <a:pt x="1111" y="1228"/>
                  </a:cubicBezTo>
                  <a:cubicBezTo>
                    <a:pt x="1709" y="1330"/>
                    <a:pt x="2102" y="1774"/>
                    <a:pt x="2102" y="1774"/>
                  </a:cubicBezTo>
                  <a:lnTo>
                    <a:pt x="2615" y="1723"/>
                  </a:lnTo>
                  <a:cubicBezTo>
                    <a:pt x="2615" y="1723"/>
                    <a:pt x="2752" y="971"/>
                    <a:pt x="2615" y="220"/>
                  </a:cubicBezTo>
                  <a:lnTo>
                    <a:pt x="2478" y="254"/>
                  </a:lnTo>
                  <a:lnTo>
                    <a:pt x="2444" y="493"/>
                  </a:lnTo>
                  <a:lnTo>
                    <a:pt x="2359" y="254"/>
                  </a:lnTo>
                  <a:cubicBezTo>
                    <a:pt x="2086" y="47"/>
                    <a:pt x="1571" y="0"/>
                    <a:pt x="11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90" name="Google Shape;9416;p67">
              <a:extLst>
                <a:ext uri="{FF2B5EF4-FFF2-40B4-BE49-F238E27FC236}">
                  <a16:creationId xmlns:a16="http://schemas.microsoft.com/office/drawing/2014/main" id="{FF14888B-FA13-4421-91CF-AC4DD7D52BDE}"/>
                </a:ext>
              </a:extLst>
            </p:cNvPr>
            <p:cNvSpPr/>
            <p:nvPr/>
          </p:nvSpPr>
          <p:spPr>
            <a:xfrm>
              <a:off x="8265759" y="4502998"/>
              <a:ext cx="112788" cy="72866"/>
            </a:xfrm>
            <a:custGeom>
              <a:avLst/>
              <a:gdLst/>
              <a:ahLst/>
              <a:cxnLst/>
              <a:rect l="l" t="t" r="r" b="b"/>
              <a:pathLst>
                <a:path w="2461" h="1590" extrusionOk="0">
                  <a:moveTo>
                    <a:pt x="2341" y="0"/>
                  </a:moveTo>
                  <a:lnTo>
                    <a:pt x="2341" y="0"/>
                  </a:lnTo>
                  <a:cubicBezTo>
                    <a:pt x="2355" y="751"/>
                    <a:pt x="2182" y="1185"/>
                    <a:pt x="1956" y="1185"/>
                  </a:cubicBezTo>
                  <a:cubicBezTo>
                    <a:pt x="1910" y="1185"/>
                    <a:pt x="1861" y="1166"/>
                    <a:pt x="1811" y="1128"/>
                  </a:cubicBezTo>
                  <a:cubicBezTo>
                    <a:pt x="1560" y="936"/>
                    <a:pt x="964" y="718"/>
                    <a:pt x="553" y="718"/>
                  </a:cubicBezTo>
                  <a:cubicBezTo>
                    <a:pt x="489" y="718"/>
                    <a:pt x="429" y="724"/>
                    <a:pt x="376" y="735"/>
                  </a:cubicBezTo>
                  <a:cubicBezTo>
                    <a:pt x="0" y="804"/>
                    <a:pt x="1658" y="1589"/>
                    <a:pt x="1658" y="1589"/>
                  </a:cubicBezTo>
                  <a:lnTo>
                    <a:pt x="2324" y="1316"/>
                  </a:lnTo>
                  <a:cubicBezTo>
                    <a:pt x="2324" y="1316"/>
                    <a:pt x="2461" y="804"/>
                    <a:pt x="2341" y="0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91" name="Google Shape;9417;p67">
              <a:extLst>
                <a:ext uri="{FF2B5EF4-FFF2-40B4-BE49-F238E27FC236}">
                  <a16:creationId xmlns:a16="http://schemas.microsoft.com/office/drawing/2014/main" id="{20470269-129E-49B4-A12A-695090972756}"/>
                </a:ext>
              </a:extLst>
            </p:cNvPr>
            <p:cNvSpPr/>
            <p:nvPr/>
          </p:nvSpPr>
          <p:spPr>
            <a:xfrm>
              <a:off x="8196054" y="4612528"/>
              <a:ext cx="195007" cy="15031"/>
            </a:xfrm>
            <a:custGeom>
              <a:avLst/>
              <a:gdLst/>
              <a:ahLst/>
              <a:cxnLst/>
              <a:rect l="l" t="t" r="r" b="b"/>
              <a:pathLst>
                <a:path w="4255" h="328" extrusionOk="0">
                  <a:moveTo>
                    <a:pt x="1238" y="1"/>
                  </a:moveTo>
                  <a:cubicBezTo>
                    <a:pt x="654" y="1"/>
                    <a:pt x="200" y="14"/>
                    <a:pt x="154" y="54"/>
                  </a:cubicBezTo>
                  <a:cubicBezTo>
                    <a:pt x="1" y="156"/>
                    <a:pt x="35" y="327"/>
                    <a:pt x="35" y="327"/>
                  </a:cubicBezTo>
                  <a:lnTo>
                    <a:pt x="4187" y="293"/>
                  </a:lnTo>
                  <a:cubicBezTo>
                    <a:pt x="4187" y="293"/>
                    <a:pt x="4255" y="122"/>
                    <a:pt x="4101" y="54"/>
                  </a:cubicBezTo>
                  <a:cubicBezTo>
                    <a:pt x="4101" y="54"/>
                    <a:pt x="2408" y="1"/>
                    <a:pt x="12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92" name="Google Shape;9418;p67">
              <a:extLst>
                <a:ext uri="{FF2B5EF4-FFF2-40B4-BE49-F238E27FC236}">
                  <a16:creationId xmlns:a16="http://schemas.microsoft.com/office/drawing/2014/main" id="{8EF5A403-94A2-4A92-AD51-9FF371EC6093}"/>
                </a:ext>
              </a:extLst>
            </p:cNvPr>
            <p:cNvSpPr/>
            <p:nvPr/>
          </p:nvSpPr>
          <p:spPr>
            <a:xfrm>
              <a:off x="8203112" y="4536636"/>
              <a:ext cx="180937" cy="78365"/>
            </a:xfrm>
            <a:custGeom>
              <a:avLst/>
              <a:gdLst/>
              <a:ahLst/>
              <a:cxnLst/>
              <a:rect l="l" t="t" r="r" b="b"/>
              <a:pathLst>
                <a:path w="3948" h="1710" extrusionOk="0">
                  <a:moveTo>
                    <a:pt x="1849" y="0"/>
                  </a:moveTo>
                  <a:cubicBezTo>
                    <a:pt x="1096" y="0"/>
                    <a:pt x="266" y="298"/>
                    <a:pt x="0" y="1710"/>
                  </a:cubicBezTo>
                  <a:lnTo>
                    <a:pt x="3947" y="1710"/>
                  </a:lnTo>
                  <a:lnTo>
                    <a:pt x="3691" y="582"/>
                  </a:lnTo>
                  <a:lnTo>
                    <a:pt x="3178" y="633"/>
                  </a:lnTo>
                  <a:cubicBezTo>
                    <a:pt x="3178" y="633"/>
                    <a:pt x="2683" y="18"/>
                    <a:pt x="1914" y="1"/>
                  </a:cubicBezTo>
                  <a:cubicBezTo>
                    <a:pt x="1892" y="1"/>
                    <a:pt x="1871" y="0"/>
                    <a:pt x="18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93" name="Google Shape;9419;p67">
              <a:extLst>
                <a:ext uri="{FF2B5EF4-FFF2-40B4-BE49-F238E27FC236}">
                  <a16:creationId xmlns:a16="http://schemas.microsoft.com/office/drawing/2014/main" id="{C53A1BEC-2F5A-4AB9-81A8-4B7E2D02F924}"/>
                </a:ext>
              </a:extLst>
            </p:cNvPr>
            <p:cNvSpPr/>
            <p:nvPr/>
          </p:nvSpPr>
          <p:spPr>
            <a:xfrm rot="-1676687" flipH="1">
              <a:off x="7944735" y="2624118"/>
              <a:ext cx="41691" cy="59552"/>
            </a:xfrm>
            <a:custGeom>
              <a:avLst/>
              <a:gdLst/>
              <a:ahLst/>
              <a:cxnLst/>
              <a:rect l="l" t="t" r="r" b="b"/>
              <a:pathLst>
                <a:path w="3695" h="5278" extrusionOk="0">
                  <a:moveTo>
                    <a:pt x="97" y="0"/>
                  </a:moveTo>
                  <a:cubicBezTo>
                    <a:pt x="31" y="0"/>
                    <a:pt x="0" y="91"/>
                    <a:pt x="17" y="306"/>
                  </a:cubicBezTo>
                  <a:cubicBezTo>
                    <a:pt x="17" y="306"/>
                    <a:pt x="1542" y="3167"/>
                    <a:pt x="2414" y="3385"/>
                  </a:cubicBezTo>
                  <a:cubicBezTo>
                    <a:pt x="3314" y="3576"/>
                    <a:pt x="2850" y="4584"/>
                    <a:pt x="2333" y="5129"/>
                  </a:cubicBezTo>
                  <a:cubicBezTo>
                    <a:pt x="2243" y="5233"/>
                    <a:pt x="2228" y="5278"/>
                    <a:pt x="2263" y="5278"/>
                  </a:cubicBezTo>
                  <a:cubicBezTo>
                    <a:pt x="2422" y="5278"/>
                    <a:pt x="3596" y="4381"/>
                    <a:pt x="3641" y="3957"/>
                  </a:cubicBezTo>
                  <a:cubicBezTo>
                    <a:pt x="3695" y="3439"/>
                    <a:pt x="2741" y="3330"/>
                    <a:pt x="1897" y="2322"/>
                  </a:cubicBezTo>
                  <a:cubicBezTo>
                    <a:pt x="1218" y="1513"/>
                    <a:pt x="364" y="0"/>
                    <a:pt x="97" y="0"/>
                  </a:cubicBezTo>
                  <a:close/>
                </a:path>
              </a:pathLst>
            </a:custGeom>
            <a:solidFill>
              <a:srgbClr val="FFDB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94" name="Google Shape;9420;p67">
              <a:extLst>
                <a:ext uri="{FF2B5EF4-FFF2-40B4-BE49-F238E27FC236}">
                  <a16:creationId xmlns:a16="http://schemas.microsoft.com/office/drawing/2014/main" id="{8680898B-7089-4FD7-9FF4-8A3C7FE26AB3}"/>
                </a:ext>
              </a:extLst>
            </p:cNvPr>
            <p:cNvSpPr/>
            <p:nvPr/>
          </p:nvSpPr>
          <p:spPr>
            <a:xfrm rot="-1944851" flipH="1">
              <a:off x="7049229" y="3171674"/>
              <a:ext cx="37740" cy="53909"/>
            </a:xfrm>
            <a:custGeom>
              <a:avLst/>
              <a:gdLst/>
              <a:ahLst/>
              <a:cxnLst/>
              <a:rect l="l" t="t" r="r" b="b"/>
              <a:pathLst>
                <a:path w="3695" h="5278" extrusionOk="0">
                  <a:moveTo>
                    <a:pt x="97" y="0"/>
                  </a:moveTo>
                  <a:cubicBezTo>
                    <a:pt x="31" y="0"/>
                    <a:pt x="0" y="91"/>
                    <a:pt x="17" y="306"/>
                  </a:cubicBezTo>
                  <a:cubicBezTo>
                    <a:pt x="17" y="306"/>
                    <a:pt x="1542" y="3167"/>
                    <a:pt x="2414" y="3385"/>
                  </a:cubicBezTo>
                  <a:cubicBezTo>
                    <a:pt x="3314" y="3576"/>
                    <a:pt x="2850" y="4584"/>
                    <a:pt x="2333" y="5129"/>
                  </a:cubicBezTo>
                  <a:cubicBezTo>
                    <a:pt x="2243" y="5233"/>
                    <a:pt x="2228" y="5278"/>
                    <a:pt x="2263" y="5278"/>
                  </a:cubicBezTo>
                  <a:cubicBezTo>
                    <a:pt x="2422" y="5278"/>
                    <a:pt x="3596" y="4381"/>
                    <a:pt x="3641" y="3957"/>
                  </a:cubicBezTo>
                  <a:cubicBezTo>
                    <a:pt x="3695" y="3439"/>
                    <a:pt x="2741" y="3330"/>
                    <a:pt x="1897" y="2322"/>
                  </a:cubicBezTo>
                  <a:cubicBezTo>
                    <a:pt x="1218" y="1513"/>
                    <a:pt x="364" y="0"/>
                    <a:pt x="97" y="0"/>
                  </a:cubicBezTo>
                  <a:close/>
                </a:path>
              </a:pathLst>
            </a:custGeom>
            <a:solidFill>
              <a:srgbClr val="AD5A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</p:grpSp>
    </p:spTree>
    <p:extLst>
      <p:ext uri="{BB962C8B-B14F-4D97-AF65-F5344CB8AC3E}">
        <p14:creationId xmlns:p14="http://schemas.microsoft.com/office/powerpoint/2010/main" val="3955332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ÜBER MICH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3B8908A-58F5-3F4E-8783-6D616BBEAE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522" t="-1338" r="20816"/>
          <a:stretch/>
        </p:blipFill>
        <p:spPr>
          <a:xfrm>
            <a:off x="4277000" y="1920204"/>
            <a:ext cx="3282674" cy="4628788"/>
          </a:xfrm>
          <a:prstGeom prst="rect">
            <a:avLst/>
          </a:prstGeom>
        </p:spPr>
      </p:pic>
      <p:grpSp>
        <p:nvGrpSpPr>
          <p:cNvPr id="379" name="Google Shape;3480;p86">
            <a:extLst>
              <a:ext uri="{FF2B5EF4-FFF2-40B4-BE49-F238E27FC236}">
                <a16:creationId xmlns:a16="http://schemas.microsoft.com/office/drawing/2014/main" id="{4B1CC830-C144-4979-A557-B3D128D5F8B6}"/>
              </a:ext>
            </a:extLst>
          </p:cNvPr>
          <p:cNvGrpSpPr/>
          <p:nvPr userDrawn="1"/>
        </p:nvGrpSpPr>
        <p:grpSpPr>
          <a:xfrm>
            <a:off x="5493170" y="61722"/>
            <a:ext cx="2213220" cy="2763441"/>
            <a:chOff x="948350" y="2140100"/>
            <a:chExt cx="551650" cy="714300"/>
          </a:xfrm>
        </p:grpSpPr>
        <p:sp>
          <p:nvSpPr>
            <p:cNvPr id="380" name="Google Shape;3481;p86">
              <a:extLst>
                <a:ext uri="{FF2B5EF4-FFF2-40B4-BE49-F238E27FC236}">
                  <a16:creationId xmlns:a16="http://schemas.microsoft.com/office/drawing/2014/main" id="{929993A7-6464-49FC-9953-D52971F03BAD}"/>
                </a:ext>
              </a:extLst>
            </p:cNvPr>
            <p:cNvSpPr/>
            <p:nvPr/>
          </p:nvSpPr>
          <p:spPr>
            <a:xfrm>
              <a:off x="1316150" y="2505625"/>
              <a:ext cx="155350" cy="266425"/>
            </a:xfrm>
            <a:custGeom>
              <a:avLst/>
              <a:gdLst/>
              <a:ahLst/>
              <a:cxnLst/>
              <a:rect l="l" t="t" r="r" b="b"/>
              <a:pathLst>
                <a:path w="6214" h="10657" extrusionOk="0">
                  <a:moveTo>
                    <a:pt x="2851" y="0"/>
                  </a:moveTo>
                  <a:lnTo>
                    <a:pt x="1" y="802"/>
                  </a:lnTo>
                  <a:cubicBezTo>
                    <a:pt x="695" y="2249"/>
                    <a:pt x="512" y="3927"/>
                    <a:pt x="1094" y="5414"/>
                  </a:cubicBezTo>
                  <a:cubicBezTo>
                    <a:pt x="1898" y="7461"/>
                    <a:pt x="4013" y="8838"/>
                    <a:pt x="5311" y="10656"/>
                  </a:cubicBezTo>
                  <a:cubicBezTo>
                    <a:pt x="5597" y="10443"/>
                    <a:pt x="5928" y="10259"/>
                    <a:pt x="6214" y="10096"/>
                  </a:cubicBezTo>
                  <a:cubicBezTo>
                    <a:pt x="6113" y="9622"/>
                    <a:pt x="6001" y="9143"/>
                    <a:pt x="5744" y="8719"/>
                  </a:cubicBezTo>
                  <a:cubicBezTo>
                    <a:pt x="4876" y="6433"/>
                    <a:pt x="3859" y="6389"/>
                    <a:pt x="3422" y="5844"/>
                  </a:cubicBezTo>
                  <a:cubicBezTo>
                    <a:pt x="2988" y="5300"/>
                    <a:pt x="2851" y="0"/>
                    <a:pt x="2851" y="0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1" name="Google Shape;3482;p86">
              <a:extLst>
                <a:ext uri="{FF2B5EF4-FFF2-40B4-BE49-F238E27FC236}">
                  <a16:creationId xmlns:a16="http://schemas.microsoft.com/office/drawing/2014/main" id="{09927950-22C0-470B-B945-E534A96530B9}"/>
                </a:ext>
              </a:extLst>
            </p:cNvPr>
            <p:cNvSpPr/>
            <p:nvPr/>
          </p:nvSpPr>
          <p:spPr>
            <a:xfrm>
              <a:off x="1103450" y="2140100"/>
              <a:ext cx="130200" cy="112175"/>
            </a:xfrm>
            <a:custGeom>
              <a:avLst/>
              <a:gdLst/>
              <a:ahLst/>
              <a:cxnLst/>
              <a:rect l="l" t="t" r="r" b="b"/>
              <a:pathLst>
                <a:path w="5208" h="4487" extrusionOk="0">
                  <a:moveTo>
                    <a:pt x="3649" y="1"/>
                  </a:moveTo>
                  <a:cubicBezTo>
                    <a:pt x="2614" y="1"/>
                    <a:pt x="1608" y="367"/>
                    <a:pt x="816" y="1045"/>
                  </a:cubicBezTo>
                  <a:cubicBezTo>
                    <a:pt x="596" y="1229"/>
                    <a:pt x="396" y="1444"/>
                    <a:pt x="260" y="1697"/>
                  </a:cubicBezTo>
                  <a:cubicBezTo>
                    <a:pt x="34" y="2114"/>
                    <a:pt x="1" y="2606"/>
                    <a:pt x="25" y="3081"/>
                  </a:cubicBezTo>
                  <a:cubicBezTo>
                    <a:pt x="40" y="3379"/>
                    <a:pt x="82" y="3689"/>
                    <a:pt x="247" y="3939"/>
                  </a:cubicBezTo>
                  <a:cubicBezTo>
                    <a:pt x="442" y="4234"/>
                    <a:pt x="789" y="4401"/>
                    <a:pt x="1138" y="4458"/>
                  </a:cubicBezTo>
                  <a:cubicBezTo>
                    <a:pt x="1267" y="4479"/>
                    <a:pt x="1397" y="4487"/>
                    <a:pt x="1527" y="4487"/>
                  </a:cubicBezTo>
                  <a:cubicBezTo>
                    <a:pt x="1751" y="4487"/>
                    <a:pt x="1975" y="4463"/>
                    <a:pt x="2197" y="4438"/>
                  </a:cubicBezTo>
                  <a:lnTo>
                    <a:pt x="1723" y="4383"/>
                  </a:lnTo>
                  <a:lnTo>
                    <a:pt x="1723" y="4383"/>
                  </a:lnTo>
                  <a:cubicBezTo>
                    <a:pt x="1773" y="4386"/>
                    <a:pt x="1822" y="4388"/>
                    <a:pt x="1872" y="4388"/>
                  </a:cubicBezTo>
                  <a:cubicBezTo>
                    <a:pt x="2738" y="4388"/>
                    <a:pt x="3530" y="3858"/>
                    <a:pt x="4222" y="3320"/>
                  </a:cubicBezTo>
                  <a:cubicBezTo>
                    <a:pt x="4536" y="3076"/>
                    <a:pt x="4854" y="2815"/>
                    <a:pt x="5026" y="2455"/>
                  </a:cubicBezTo>
                  <a:cubicBezTo>
                    <a:pt x="5208" y="2070"/>
                    <a:pt x="5197" y="1618"/>
                    <a:pt x="5131" y="1196"/>
                  </a:cubicBezTo>
                  <a:cubicBezTo>
                    <a:pt x="5072" y="819"/>
                    <a:pt x="4947" y="414"/>
                    <a:pt x="4630" y="201"/>
                  </a:cubicBezTo>
                  <a:cubicBezTo>
                    <a:pt x="4437" y="72"/>
                    <a:pt x="4200" y="32"/>
                    <a:pt x="3967" y="13"/>
                  </a:cubicBezTo>
                  <a:cubicBezTo>
                    <a:pt x="3861" y="5"/>
                    <a:pt x="3754" y="1"/>
                    <a:pt x="3649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2" name="Google Shape;3483;p86">
              <a:extLst>
                <a:ext uri="{FF2B5EF4-FFF2-40B4-BE49-F238E27FC236}">
                  <a16:creationId xmlns:a16="http://schemas.microsoft.com/office/drawing/2014/main" id="{FB6E52D3-3DB1-492B-834C-AFE1426EC9EA}"/>
                </a:ext>
              </a:extLst>
            </p:cNvPr>
            <p:cNvSpPr/>
            <p:nvPr/>
          </p:nvSpPr>
          <p:spPr>
            <a:xfrm>
              <a:off x="1140350" y="2279975"/>
              <a:ext cx="153275" cy="90775"/>
            </a:xfrm>
            <a:custGeom>
              <a:avLst/>
              <a:gdLst/>
              <a:ahLst/>
              <a:cxnLst/>
              <a:rect l="l" t="t" r="r" b="b"/>
              <a:pathLst>
                <a:path w="6131" h="3631" extrusionOk="0">
                  <a:moveTo>
                    <a:pt x="5570" y="0"/>
                  </a:moveTo>
                  <a:cubicBezTo>
                    <a:pt x="5036" y="165"/>
                    <a:pt x="4823" y="191"/>
                    <a:pt x="4143" y="1458"/>
                  </a:cubicBezTo>
                  <a:cubicBezTo>
                    <a:pt x="3766" y="2159"/>
                    <a:pt x="3308" y="2538"/>
                    <a:pt x="2759" y="2538"/>
                  </a:cubicBezTo>
                  <a:cubicBezTo>
                    <a:pt x="2316" y="2538"/>
                    <a:pt x="1813" y="2291"/>
                    <a:pt x="1246" y="1766"/>
                  </a:cubicBezTo>
                  <a:cubicBezTo>
                    <a:pt x="945" y="1485"/>
                    <a:pt x="695" y="1256"/>
                    <a:pt x="488" y="1065"/>
                  </a:cubicBezTo>
                  <a:cubicBezTo>
                    <a:pt x="332" y="1349"/>
                    <a:pt x="159" y="1623"/>
                    <a:pt x="1" y="1889"/>
                  </a:cubicBezTo>
                  <a:cubicBezTo>
                    <a:pt x="513" y="2739"/>
                    <a:pt x="1367" y="3630"/>
                    <a:pt x="2702" y="3630"/>
                  </a:cubicBezTo>
                  <a:cubicBezTo>
                    <a:pt x="2826" y="3630"/>
                    <a:pt x="2955" y="3623"/>
                    <a:pt x="3088" y="3606"/>
                  </a:cubicBezTo>
                  <a:cubicBezTo>
                    <a:pt x="5916" y="3263"/>
                    <a:pt x="6023" y="1179"/>
                    <a:pt x="6037" y="1179"/>
                  </a:cubicBezTo>
                  <a:cubicBezTo>
                    <a:pt x="6038" y="1179"/>
                    <a:pt x="6038" y="1179"/>
                    <a:pt x="6038" y="1180"/>
                  </a:cubicBezTo>
                  <a:cubicBezTo>
                    <a:pt x="6038" y="1180"/>
                    <a:pt x="6104" y="591"/>
                    <a:pt x="6117" y="338"/>
                  </a:cubicBezTo>
                  <a:cubicBezTo>
                    <a:pt x="6130" y="84"/>
                    <a:pt x="5570" y="0"/>
                    <a:pt x="5570" y="0"/>
                  </a:cubicBezTo>
                  <a:close/>
                </a:path>
              </a:pathLst>
            </a:custGeom>
            <a:solidFill>
              <a:srgbClr val="F464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3" name="Google Shape;3484;p86">
              <a:extLst>
                <a:ext uri="{FF2B5EF4-FFF2-40B4-BE49-F238E27FC236}">
                  <a16:creationId xmlns:a16="http://schemas.microsoft.com/office/drawing/2014/main" id="{F997AABF-D4EB-46CC-9ABD-77109651E1CE}"/>
                </a:ext>
              </a:extLst>
            </p:cNvPr>
            <p:cNvSpPr/>
            <p:nvPr/>
          </p:nvSpPr>
          <p:spPr>
            <a:xfrm>
              <a:off x="1156050" y="2277100"/>
              <a:ext cx="57175" cy="35775"/>
            </a:xfrm>
            <a:custGeom>
              <a:avLst/>
              <a:gdLst/>
              <a:ahLst/>
              <a:cxnLst/>
              <a:rect l="l" t="t" r="r" b="b"/>
              <a:pathLst>
                <a:path w="2287" h="1431" extrusionOk="0">
                  <a:moveTo>
                    <a:pt x="1103" y="1"/>
                  </a:moveTo>
                  <a:cubicBezTo>
                    <a:pt x="1074" y="1"/>
                    <a:pt x="1044" y="2"/>
                    <a:pt x="1013" y="3"/>
                  </a:cubicBezTo>
                  <a:cubicBezTo>
                    <a:pt x="349" y="40"/>
                    <a:pt x="40" y="425"/>
                    <a:pt x="3" y="425"/>
                  </a:cubicBezTo>
                  <a:cubicBezTo>
                    <a:pt x="2" y="425"/>
                    <a:pt x="1" y="425"/>
                    <a:pt x="1" y="425"/>
                  </a:cubicBezTo>
                  <a:lnTo>
                    <a:pt x="1" y="425"/>
                  </a:lnTo>
                  <a:cubicBezTo>
                    <a:pt x="1" y="425"/>
                    <a:pt x="624" y="1418"/>
                    <a:pt x="659" y="1418"/>
                  </a:cubicBezTo>
                  <a:cubicBezTo>
                    <a:pt x="659" y="1418"/>
                    <a:pt x="659" y="1418"/>
                    <a:pt x="660" y="1418"/>
                  </a:cubicBezTo>
                  <a:cubicBezTo>
                    <a:pt x="660" y="1417"/>
                    <a:pt x="662" y="1417"/>
                    <a:pt x="666" y="1417"/>
                  </a:cubicBezTo>
                  <a:cubicBezTo>
                    <a:pt x="701" y="1417"/>
                    <a:pt x="882" y="1431"/>
                    <a:pt x="1106" y="1431"/>
                  </a:cubicBezTo>
                  <a:cubicBezTo>
                    <a:pt x="1593" y="1431"/>
                    <a:pt x="2286" y="1367"/>
                    <a:pt x="2153" y="959"/>
                  </a:cubicBezTo>
                  <a:cubicBezTo>
                    <a:pt x="1962" y="372"/>
                    <a:pt x="1715" y="1"/>
                    <a:pt x="11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4" name="Google Shape;3485;p86">
              <a:extLst>
                <a:ext uri="{FF2B5EF4-FFF2-40B4-BE49-F238E27FC236}">
                  <a16:creationId xmlns:a16="http://schemas.microsoft.com/office/drawing/2014/main" id="{FAFC05B3-5CA2-461A-8A71-CC7BC7756FC0}"/>
                </a:ext>
              </a:extLst>
            </p:cNvPr>
            <p:cNvSpPr/>
            <p:nvPr/>
          </p:nvSpPr>
          <p:spPr>
            <a:xfrm>
              <a:off x="1115700" y="2769775"/>
              <a:ext cx="29075" cy="73450"/>
            </a:xfrm>
            <a:custGeom>
              <a:avLst/>
              <a:gdLst/>
              <a:ahLst/>
              <a:cxnLst/>
              <a:rect l="l" t="t" r="r" b="b"/>
              <a:pathLst>
                <a:path w="1163" h="2938" extrusionOk="0">
                  <a:moveTo>
                    <a:pt x="97" y="0"/>
                  </a:moveTo>
                  <a:cubicBezTo>
                    <a:pt x="71" y="641"/>
                    <a:pt x="47" y="1283"/>
                    <a:pt x="27" y="1926"/>
                  </a:cubicBezTo>
                  <a:cubicBezTo>
                    <a:pt x="18" y="2170"/>
                    <a:pt x="12" y="2416"/>
                    <a:pt x="3" y="2662"/>
                  </a:cubicBezTo>
                  <a:cubicBezTo>
                    <a:pt x="3" y="2693"/>
                    <a:pt x="3" y="2723"/>
                    <a:pt x="1" y="2754"/>
                  </a:cubicBezTo>
                  <a:cubicBezTo>
                    <a:pt x="1" y="2800"/>
                    <a:pt x="1" y="2853"/>
                    <a:pt x="29" y="2886"/>
                  </a:cubicBezTo>
                  <a:cubicBezTo>
                    <a:pt x="55" y="2919"/>
                    <a:pt x="97" y="2919"/>
                    <a:pt x="135" y="2921"/>
                  </a:cubicBezTo>
                  <a:lnTo>
                    <a:pt x="594" y="2936"/>
                  </a:lnTo>
                  <a:cubicBezTo>
                    <a:pt x="606" y="2937"/>
                    <a:pt x="619" y="2937"/>
                    <a:pt x="632" y="2937"/>
                  </a:cubicBezTo>
                  <a:cubicBezTo>
                    <a:pt x="686" y="2937"/>
                    <a:pt x="739" y="2931"/>
                    <a:pt x="785" y="2901"/>
                  </a:cubicBezTo>
                  <a:cubicBezTo>
                    <a:pt x="844" y="2860"/>
                    <a:pt x="872" y="2787"/>
                    <a:pt x="888" y="2706"/>
                  </a:cubicBezTo>
                  <a:cubicBezTo>
                    <a:pt x="894" y="2662"/>
                    <a:pt x="901" y="2616"/>
                    <a:pt x="903" y="2572"/>
                  </a:cubicBezTo>
                  <a:cubicBezTo>
                    <a:pt x="916" y="2363"/>
                    <a:pt x="930" y="2157"/>
                    <a:pt x="949" y="1950"/>
                  </a:cubicBezTo>
                  <a:cubicBezTo>
                    <a:pt x="1002" y="1316"/>
                    <a:pt x="1074" y="685"/>
                    <a:pt x="1162" y="57"/>
                  </a:cubicBezTo>
                  <a:cubicBezTo>
                    <a:pt x="815" y="44"/>
                    <a:pt x="466" y="29"/>
                    <a:pt x="117" y="2"/>
                  </a:cubicBezTo>
                  <a:lnTo>
                    <a:pt x="9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5" name="Google Shape;3486;p86">
              <a:extLst>
                <a:ext uri="{FF2B5EF4-FFF2-40B4-BE49-F238E27FC236}">
                  <a16:creationId xmlns:a16="http://schemas.microsoft.com/office/drawing/2014/main" id="{4139CD0B-32AA-4E2B-BB1B-2E6DE6F04D58}"/>
                </a:ext>
              </a:extLst>
            </p:cNvPr>
            <p:cNvSpPr/>
            <p:nvPr/>
          </p:nvSpPr>
          <p:spPr>
            <a:xfrm>
              <a:off x="1115750" y="2817850"/>
              <a:ext cx="23750" cy="19575"/>
            </a:xfrm>
            <a:custGeom>
              <a:avLst/>
              <a:gdLst/>
              <a:ahLst/>
              <a:cxnLst/>
              <a:rect l="l" t="t" r="r" b="b"/>
              <a:pathLst>
                <a:path w="950" h="783" extrusionOk="0">
                  <a:moveTo>
                    <a:pt x="25" y="1"/>
                  </a:moveTo>
                  <a:cubicBezTo>
                    <a:pt x="23" y="60"/>
                    <a:pt x="18" y="117"/>
                    <a:pt x="18" y="177"/>
                  </a:cubicBezTo>
                  <a:lnTo>
                    <a:pt x="12" y="357"/>
                  </a:lnTo>
                  <a:cubicBezTo>
                    <a:pt x="10" y="484"/>
                    <a:pt x="5" y="612"/>
                    <a:pt x="1" y="739"/>
                  </a:cubicBezTo>
                  <a:cubicBezTo>
                    <a:pt x="203" y="750"/>
                    <a:pt x="583" y="767"/>
                    <a:pt x="886" y="783"/>
                  </a:cubicBezTo>
                  <a:cubicBezTo>
                    <a:pt x="895" y="739"/>
                    <a:pt x="899" y="693"/>
                    <a:pt x="903" y="647"/>
                  </a:cubicBezTo>
                  <a:cubicBezTo>
                    <a:pt x="908" y="570"/>
                    <a:pt x="912" y="491"/>
                    <a:pt x="919" y="412"/>
                  </a:cubicBezTo>
                  <a:cubicBezTo>
                    <a:pt x="923" y="337"/>
                    <a:pt x="930" y="265"/>
                    <a:pt x="936" y="192"/>
                  </a:cubicBezTo>
                  <a:cubicBezTo>
                    <a:pt x="941" y="137"/>
                    <a:pt x="945" y="82"/>
                    <a:pt x="949" y="27"/>
                  </a:cubicBezTo>
                  <a:lnTo>
                    <a:pt x="2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6" name="Google Shape;3487;p86">
              <a:extLst>
                <a:ext uri="{FF2B5EF4-FFF2-40B4-BE49-F238E27FC236}">
                  <a16:creationId xmlns:a16="http://schemas.microsoft.com/office/drawing/2014/main" id="{76934B6E-C46D-4776-A7A7-2EA37A1634BC}"/>
                </a:ext>
              </a:extLst>
            </p:cNvPr>
            <p:cNvSpPr/>
            <p:nvPr/>
          </p:nvSpPr>
          <p:spPr>
            <a:xfrm>
              <a:off x="1116075" y="2822200"/>
              <a:ext cx="23100" cy="5950"/>
            </a:xfrm>
            <a:custGeom>
              <a:avLst/>
              <a:gdLst/>
              <a:ahLst/>
              <a:cxnLst/>
              <a:rect l="l" t="t" r="r" b="b"/>
              <a:pathLst>
                <a:path w="924" h="238" extrusionOk="0">
                  <a:moveTo>
                    <a:pt x="159" y="1"/>
                  </a:moveTo>
                  <a:cubicBezTo>
                    <a:pt x="108" y="1"/>
                    <a:pt x="58" y="1"/>
                    <a:pt x="8" y="3"/>
                  </a:cubicBezTo>
                  <a:lnTo>
                    <a:pt x="1" y="183"/>
                  </a:lnTo>
                  <a:cubicBezTo>
                    <a:pt x="181" y="196"/>
                    <a:pt x="368" y="198"/>
                    <a:pt x="550" y="207"/>
                  </a:cubicBezTo>
                  <a:cubicBezTo>
                    <a:pt x="666" y="213"/>
                    <a:pt x="787" y="227"/>
                    <a:pt x="906" y="238"/>
                  </a:cubicBezTo>
                  <a:cubicBezTo>
                    <a:pt x="910" y="163"/>
                    <a:pt x="917" y="91"/>
                    <a:pt x="923" y="18"/>
                  </a:cubicBezTo>
                  <a:cubicBezTo>
                    <a:pt x="796" y="14"/>
                    <a:pt x="671" y="16"/>
                    <a:pt x="550" y="9"/>
                  </a:cubicBezTo>
                  <a:cubicBezTo>
                    <a:pt x="420" y="5"/>
                    <a:pt x="289" y="1"/>
                    <a:pt x="1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7" name="Google Shape;3488;p86">
              <a:extLst>
                <a:ext uri="{FF2B5EF4-FFF2-40B4-BE49-F238E27FC236}">
                  <a16:creationId xmlns:a16="http://schemas.microsoft.com/office/drawing/2014/main" id="{DA69D558-0897-4013-9177-9DA21D151853}"/>
                </a:ext>
              </a:extLst>
            </p:cNvPr>
            <p:cNvSpPr/>
            <p:nvPr/>
          </p:nvSpPr>
          <p:spPr>
            <a:xfrm>
              <a:off x="1115325" y="2837075"/>
              <a:ext cx="53100" cy="17325"/>
            </a:xfrm>
            <a:custGeom>
              <a:avLst/>
              <a:gdLst/>
              <a:ahLst/>
              <a:cxnLst/>
              <a:rect l="l" t="t" r="r" b="b"/>
              <a:pathLst>
                <a:path w="2124" h="693" extrusionOk="0">
                  <a:moveTo>
                    <a:pt x="879" y="1"/>
                  </a:moveTo>
                  <a:cubicBezTo>
                    <a:pt x="879" y="1"/>
                    <a:pt x="818" y="130"/>
                    <a:pt x="496" y="130"/>
                  </a:cubicBezTo>
                  <a:cubicBezTo>
                    <a:pt x="376" y="130"/>
                    <a:pt x="219" y="112"/>
                    <a:pt x="16" y="62"/>
                  </a:cubicBezTo>
                  <a:lnTo>
                    <a:pt x="0" y="616"/>
                  </a:lnTo>
                  <a:lnTo>
                    <a:pt x="2016" y="692"/>
                  </a:lnTo>
                  <a:cubicBezTo>
                    <a:pt x="2016" y="692"/>
                    <a:pt x="2124" y="554"/>
                    <a:pt x="1988" y="508"/>
                  </a:cubicBezTo>
                  <a:cubicBezTo>
                    <a:pt x="1854" y="462"/>
                    <a:pt x="879" y="1"/>
                    <a:pt x="8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8" name="Google Shape;3489;p86">
              <a:extLst>
                <a:ext uri="{FF2B5EF4-FFF2-40B4-BE49-F238E27FC236}">
                  <a16:creationId xmlns:a16="http://schemas.microsoft.com/office/drawing/2014/main" id="{474305A5-4FB4-474D-8267-D09684A3F3BD}"/>
                </a:ext>
              </a:extLst>
            </p:cNvPr>
            <p:cNvSpPr/>
            <p:nvPr/>
          </p:nvSpPr>
          <p:spPr>
            <a:xfrm>
              <a:off x="1115700" y="2833450"/>
              <a:ext cx="23900" cy="12875"/>
            </a:xfrm>
            <a:custGeom>
              <a:avLst/>
              <a:gdLst/>
              <a:ahLst/>
              <a:cxnLst/>
              <a:rect l="l" t="t" r="r" b="b"/>
              <a:pathLst>
                <a:path w="956" h="515" extrusionOk="0">
                  <a:moveTo>
                    <a:pt x="9" y="1"/>
                  </a:moveTo>
                  <a:lnTo>
                    <a:pt x="1" y="207"/>
                  </a:lnTo>
                  <a:lnTo>
                    <a:pt x="457" y="515"/>
                  </a:lnTo>
                  <a:lnTo>
                    <a:pt x="796" y="468"/>
                  </a:lnTo>
                  <a:lnTo>
                    <a:pt x="956" y="302"/>
                  </a:lnTo>
                  <a:lnTo>
                    <a:pt x="930" y="42"/>
                  </a:lnTo>
                  <a:lnTo>
                    <a:pt x="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9" name="Google Shape;3490;p86">
              <a:extLst>
                <a:ext uri="{FF2B5EF4-FFF2-40B4-BE49-F238E27FC236}">
                  <a16:creationId xmlns:a16="http://schemas.microsoft.com/office/drawing/2014/main" id="{9037576B-3CF9-4F6E-8B80-E19FB2F36D58}"/>
                </a:ext>
              </a:extLst>
            </p:cNvPr>
            <p:cNvSpPr/>
            <p:nvPr/>
          </p:nvSpPr>
          <p:spPr>
            <a:xfrm>
              <a:off x="1114000" y="2460500"/>
              <a:ext cx="79350" cy="323675"/>
            </a:xfrm>
            <a:custGeom>
              <a:avLst/>
              <a:gdLst/>
              <a:ahLst/>
              <a:cxnLst/>
              <a:rect l="l" t="t" r="r" b="b"/>
              <a:pathLst>
                <a:path w="3174" h="12947" extrusionOk="0">
                  <a:moveTo>
                    <a:pt x="611" y="0"/>
                  </a:moveTo>
                  <a:lnTo>
                    <a:pt x="0" y="12909"/>
                  </a:lnTo>
                  <a:lnTo>
                    <a:pt x="1224" y="12947"/>
                  </a:lnTo>
                  <a:lnTo>
                    <a:pt x="3174" y="934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0" name="Google Shape;3491;p86">
              <a:extLst>
                <a:ext uri="{FF2B5EF4-FFF2-40B4-BE49-F238E27FC236}">
                  <a16:creationId xmlns:a16="http://schemas.microsoft.com/office/drawing/2014/main" id="{53E0BFF0-EB79-469A-9E68-92D109E27BC0}"/>
                </a:ext>
              </a:extLst>
            </p:cNvPr>
            <p:cNvSpPr/>
            <p:nvPr/>
          </p:nvSpPr>
          <p:spPr>
            <a:xfrm>
              <a:off x="1207775" y="2771350"/>
              <a:ext cx="31750" cy="73825"/>
            </a:xfrm>
            <a:custGeom>
              <a:avLst/>
              <a:gdLst/>
              <a:ahLst/>
              <a:cxnLst/>
              <a:rect l="l" t="t" r="r" b="b"/>
              <a:pathLst>
                <a:path w="1270" h="2953" extrusionOk="0">
                  <a:moveTo>
                    <a:pt x="1116" y="1"/>
                  </a:moveTo>
                  <a:cubicBezTo>
                    <a:pt x="822" y="25"/>
                    <a:pt x="528" y="33"/>
                    <a:pt x="232" y="33"/>
                  </a:cubicBezTo>
                  <a:cubicBezTo>
                    <a:pt x="155" y="33"/>
                    <a:pt x="78" y="32"/>
                    <a:pt x="1" y="32"/>
                  </a:cubicBezTo>
                  <a:lnTo>
                    <a:pt x="1" y="32"/>
                  </a:lnTo>
                  <a:cubicBezTo>
                    <a:pt x="126" y="693"/>
                    <a:pt x="246" y="1356"/>
                    <a:pt x="361" y="2021"/>
                  </a:cubicBezTo>
                  <a:cubicBezTo>
                    <a:pt x="398" y="2226"/>
                    <a:pt x="431" y="2430"/>
                    <a:pt x="466" y="2632"/>
                  </a:cubicBezTo>
                  <a:cubicBezTo>
                    <a:pt x="484" y="2739"/>
                    <a:pt x="501" y="2847"/>
                    <a:pt x="521" y="2952"/>
                  </a:cubicBezTo>
                  <a:cubicBezTo>
                    <a:pt x="732" y="2904"/>
                    <a:pt x="943" y="2854"/>
                    <a:pt x="1151" y="2805"/>
                  </a:cubicBezTo>
                  <a:cubicBezTo>
                    <a:pt x="1189" y="2797"/>
                    <a:pt x="1226" y="2786"/>
                    <a:pt x="1248" y="2750"/>
                  </a:cubicBezTo>
                  <a:cubicBezTo>
                    <a:pt x="1270" y="2713"/>
                    <a:pt x="1268" y="2674"/>
                    <a:pt x="1266" y="2632"/>
                  </a:cubicBezTo>
                  <a:lnTo>
                    <a:pt x="1266" y="2630"/>
                  </a:lnTo>
                  <a:cubicBezTo>
                    <a:pt x="1255" y="2430"/>
                    <a:pt x="1246" y="2230"/>
                    <a:pt x="1235" y="2032"/>
                  </a:cubicBezTo>
                  <a:cubicBezTo>
                    <a:pt x="1200" y="1354"/>
                    <a:pt x="1160" y="677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1" name="Google Shape;3492;p86">
              <a:extLst>
                <a:ext uri="{FF2B5EF4-FFF2-40B4-BE49-F238E27FC236}">
                  <a16:creationId xmlns:a16="http://schemas.microsoft.com/office/drawing/2014/main" id="{3860915B-9593-48EF-916E-DC2DF6A87571}"/>
                </a:ext>
              </a:extLst>
            </p:cNvPr>
            <p:cNvSpPr/>
            <p:nvPr/>
          </p:nvSpPr>
          <p:spPr>
            <a:xfrm>
              <a:off x="1216775" y="2821875"/>
              <a:ext cx="22600" cy="15275"/>
            </a:xfrm>
            <a:custGeom>
              <a:avLst/>
              <a:gdLst/>
              <a:ahLst/>
              <a:cxnLst/>
              <a:rect l="l" t="t" r="r" b="b"/>
              <a:pathLst>
                <a:path w="904" h="611" extrusionOk="0">
                  <a:moveTo>
                    <a:pt x="1" y="0"/>
                  </a:moveTo>
                  <a:lnTo>
                    <a:pt x="1" y="0"/>
                  </a:lnTo>
                  <a:cubicBezTo>
                    <a:pt x="7" y="33"/>
                    <a:pt x="14" y="66"/>
                    <a:pt x="18" y="99"/>
                  </a:cubicBezTo>
                  <a:cubicBezTo>
                    <a:pt x="31" y="174"/>
                    <a:pt x="45" y="251"/>
                    <a:pt x="58" y="328"/>
                  </a:cubicBezTo>
                  <a:cubicBezTo>
                    <a:pt x="73" y="422"/>
                    <a:pt x="91" y="516"/>
                    <a:pt x="106" y="611"/>
                  </a:cubicBezTo>
                  <a:lnTo>
                    <a:pt x="903" y="611"/>
                  </a:lnTo>
                  <a:lnTo>
                    <a:pt x="903" y="609"/>
                  </a:lnTo>
                  <a:cubicBezTo>
                    <a:pt x="899" y="530"/>
                    <a:pt x="897" y="451"/>
                    <a:pt x="892" y="371"/>
                  </a:cubicBezTo>
                  <a:cubicBezTo>
                    <a:pt x="890" y="299"/>
                    <a:pt x="886" y="224"/>
                    <a:pt x="881" y="152"/>
                  </a:cubicBezTo>
                  <a:cubicBezTo>
                    <a:pt x="879" y="106"/>
                    <a:pt x="877" y="60"/>
                    <a:pt x="875" y="1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2" name="Google Shape;3493;p86">
              <a:extLst>
                <a:ext uri="{FF2B5EF4-FFF2-40B4-BE49-F238E27FC236}">
                  <a16:creationId xmlns:a16="http://schemas.microsoft.com/office/drawing/2014/main" id="{D1589369-4790-4FF7-84FD-470022939B5B}"/>
                </a:ext>
              </a:extLst>
            </p:cNvPr>
            <p:cNvSpPr/>
            <p:nvPr/>
          </p:nvSpPr>
          <p:spPr>
            <a:xfrm>
              <a:off x="1217225" y="2824350"/>
              <a:ext cx="21750" cy="4250"/>
            </a:xfrm>
            <a:custGeom>
              <a:avLst/>
              <a:gdLst/>
              <a:ahLst/>
              <a:cxnLst/>
              <a:rect l="l" t="t" r="r" b="b"/>
              <a:pathLst>
                <a:path w="870" h="170" extrusionOk="0">
                  <a:moveTo>
                    <a:pt x="0" y="0"/>
                  </a:moveTo>
                  <a:lnTo>
                    <a:pt x="0" y="0"/>
                  </a:lnTo>
                  <a:cubicBezTo>
                    <a:pt x="9" y="53"/>
                    <a:pt x="18" y="106"/>
                    <a:pt x="27" y="160"/>
                  </a:cubicBezTo>
                  <a:cubicBezTo>
                    <a:pt x="153" y="167"/>
                    <a:pt x="279" y="170"/>
                    <a:pt x="405" y="170"/>
                  </a:cubicBezTo>
                  <a:cubicBezTo>
                    <a:pt x="543" y="170"/>
                    <a:pt x="682" y="166"/>
                    <a:pt x="822" y="160"/>
                  </a:cubicBezTo>
                  <a:lnTo>
                    <a:pt x="870" y="158"/>
                  </a:lnTo>
                  <a:cubicBezTo>
                    <a:pt x="868" y="123"/>
                    <a:pt x="866" y="88"/>
                    <a:pt x="863" y="53"/>
                  </a:cubicBezTo>
                  <a:cubicBezTo>
                    <a:pt x="729" y="44"/>
                    <a:pt x="593" y="40"/>
                    <a:pt x="457" y="31"/>
                  </a:cubicBezTo>
                  <a:cubicBezTo>
                    <a:pt x="306" y="22"/>
                    <a:pt x="152" y="1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3" name="Google Shape;3494;p86">
              <a:extLst>
                <a:ext uri="{FF2B5EF4-FFF2-40B4-BE49-F238E27FC236}">
                  <a16:creationId xmlns:a16="http://schemas.microsoft.com/office/drawing/2014/main" id="{33B8BF07-3831-4240-BD74-D18BF8D7C19A}"/>
                </a:ext>
              </a:extLst>
            </p:cNvPr>
            <p:cNvSpPr/>
            <p:nvPr/>
          </p:nvSpPr>
          <p:spPr>
            <a:xfrm>
              <a:off x="1218250" y="2837075"/>
              <a:ext cx="53175" cy="17325"/>
            </a:xfrm>
            <a:custGeom>
              <a:avLst/>
              <a:gdLst/>
              <a:ahLst/>
              <a:cxnLst/>
              <a:rect l="l" t="t" r="r" b="b"/>
              <a:pathLst>
                <a:path w="2127" h="693" extrusionOk="0">
                  <a:moveTo>
                    <a:pt x="879" y="1"/>
                  </a:moveTo>
                  <a:cubicBezTo>
                    <a:pt x="879" y="1"/>
                    <a:pt x="819" y="130"/>
                    <a:pt x="497" y="130"/>
                  </a:cubicBezTo>
                  <a:cubicBezTo>
                    <a:pt x="377" y="130"/>
                    <a:pt x="220" y="112"/>
                    <a:pt x="16" y="62"/>
                  </a:cubicBezTo>
                  <a:lnTo>
                    <a:pt x="1" y="616"/>
                  </a:lnTo>
                  <a:lnTo>
                    <a:pt x="2017" y="692"/>
                  </a:lnTo>
                  <a:cubicBezTo>
                    <a:pt x="2017" y="692"/>
                    <a:pt x="2127" y="554"/>
                    <a:pt x="1989" y="508"/>
                  </a:cubicBezTo>
                  <a:cubicBezTo>
                    <a:pt x="1852" y="462"/>
                    <a:pt x="879" y="1"/>
                    <a:pt x="8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4" name="Google Shape;3495;p86">
              <a:extLst>
                <a:ext uri="{FF2B5EF4-FFF2-40B4-BE49-F238E27FC236}">
                  <a16:creationId xmlns:a16="http://schemas.microsoft.com/office/drawing/2014/main" id="{C6E31E7F-508D-4671-B383-F50D02950C1E}"/>
                </a:ext>
              </a:extLst>
            </p:cNvPr>
            <p:cNvSpPr/>
            <p:nvPr/>
          </p:nvSpPr>
          <p:spPr>
            <a:xfrm>
              <a:off x="1218150" y="2834675"/>
              <a:ext cx="23200" cy="10175"/>
            </a:xfrm>
            <a:custGeom>
              <a:avLst/>
              <a:gdLst/>
              <a:ahLst/>
              <a:cxnLst/>
              <a:rect l="l" t="t" r="r" b="b"/>
              <a:pathLst>
                <a:path w="928" h="407" extrusionOk="0">
                  <a:moveTo>
                    <a:pt x="1" y="0"/>
                  </a:moveTo>
                  <a:lnTo>
                    <a:pt x="20" y="158"/>
                  </a:lnTo>
                  <a:lnTo>
                    <a:pt x="262" y="332"/>
                  </a:lnTo>
                  <a:cubicBezTo>
                    <a:pt x="262" y="332"/>
                    <a:pt x="576" y="407"/>
                    <a:pt x="624" y="407"/>
                  </a:cubicBezTo>
                  <a:cubicBezTo>
                    <a:pt x="626" y="407"/>
                    <a:pt x="628" y="407"/>
                    <a:pt x="629" y="406"/>
                  </a:cubicBezTo>
                  <a:cubicBezTo>
                    <a:pt x="653" y="400"/>
                    <a:pt x="927" y="259"/>
                    <a:pt x="927" y="259"/>
                  </a:cubicBezTo>
                  <a:lnTo>
                    <a:pt x="901" y="1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5" name="Google Shape;3496;p86">
              <a:extLst>
                <a:ext uri="{FF2B5EF4-FFF2-40B4-BE49-F238E27FC236}">
                  <a16:creationId xmlns:a16="http://schemas.microsoft.com/office/drawing/2014/main" id="{3A95B83A-B353-4B7B-808B-B4CC19E039D7}"/>
                </a:ext>
              </a:extLst>
            </p:cNvPr>
            <p:cNvSpPr/>
            <p:nvPr/>
          </p:nvSpPr>
          <p:spPr>
            <a:xfrm>
              <a:off x="1174825" y="2475800"/>
              <a:ext cx="63775" cy="311075"/>
            </a:xfrm>
            <a:custGeom>
              <a:avLst/>
              <a:gdLst/>
              <a:ahLst/>
              <a:cxnLst/>
              <a:rect l="l" t="t" r="r" b="b"/>
              <a:pathLst>
                <a:path w="2551" h="12443" extrusionOk="0">
                  <a:moveTo>
                    <a:pt x="2142" y="1"/>
                  </a:moveTo>
                  <a:lnTo>
                    <a:pt x="1" y="205"/>
                  </a:lnTo>
                  <a:lnTo>
                    <a:pt x="1174" y="12442"/>
                  </a:lnTo>
                  <a:lnTo>
                    <a:pt x="2551" y="12442"/>
                  </a:lnTo>
                  <a:lnTo>
                    <a:pt x="21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6" name="Google Shape;3497;p86">
              <a:extLst>
                <a:ext uri="{FF2B5EF4-FFF2-40B4-BE49-F238E27FC236}">
                  <a16:creationId xmlns:a16="http://schemas.microsoft.com/office/drawing/2014/main" id="{24520BF2-288A-4AF7-8884-FA622601B81C}"/>
                </a:ext>
              </a:extLst>
            </p:cNvPr>
            <p:cNvSpPr/>
            <p:nvPr/>
          </p:nvSpPr>
          <p:spPr>
            <a:xfrm>
              <a:off x="1189325" y="2288100"/>
              <a:ext cx="182100" cy="142350"/>
            </a:xfrm>
            <a:custGeom>
              <a:avLst/>
              <a:gdLst/>
              <a:ahLst/>
              <a:cxnLst/>
              <a:rect l="l" t="t" r="r" b="b"/>
              <a:pathLst>
                <a:path w="7284" h="5694" extrusionOk="0">
                  <a:moveTo>
                    <a:pt x="640" y="0"/>
                  </a:moveTo>
                  <a:lnTo>
                    <a:pt x="640" y="0"/>
                  </a:lnTo>
                  <a:cubicBezTo>
                    <a:pt x="1" y="1272"/>
                    <a:pt x="321" y="3086"/>
                    <a:pt x="1391" y="4228"/>
                  </a:cubicBezTo>
                  <a:cubicBezTo>
                    <a:pt x="1624" y="4478"/>
                    <a:pt x="1885" y="4696"/>
                    <a:pt x="2153" y="4902"/>
                  </a:cubicBezTo>
                  <a:cubicBezTo>
                    <a:pt x="2471" y="5150"/>
                    <a:pt x="2803" y="5385"/>
                    <a:pt x="3165" y="5528"/>
                  </a:cubicBezTo>
                  <a:cubicBezTo>
                    <a:pt x="3459" y="5643"/>
                    <a:pt x="3761" y="5693"/>
                    <a:pt x="4060" y="5693"/>
                  </a:cubicBezTo>
                  <a:cubicBezTo>
                    <a:pt x="4521" y="5693"/>
                    <a:pt x="4976" y="5575"/>
                    <a:pt x="5386" y="5394"/>
                  </a:cubicBezTo>
                  <a:cubicBezTo>
                    <a:pt x="6062" y="5098"/>
                    <a:pt x="6653" y="4643"/>
                    <a:pt x="7283" y="4261"/>
                  </a:cubicBezTo>
                  <a:cubicBezTo>
                    <a:pt x="7202" y="4081"/>
                    <a:pt x="7182" y="3988"/>
                    <a:pt x="7103" y="3808"/>
                  </a:cubicBezTo>
                  <a:cubicBezTo>
                    <a:pt x="6578" y="4105"/>
                    <a:pt x="5939" y="4228"/>
                    <a:pt x="5320" y="4261"/>
                  </a:cubicBezTo>
                  <a:cubicBezTo>
                    <a:pt x="5263" y="4264"/>
                    <a:pt x="5207" y="4266"/>
                    <a:pt x="5150" y="4266"/>
                  </a:cubicBezTo>
                  <a:cubicBezTo>
                    <a:pt x="4583" y="4266"/>
                    <a:pt x="3991" y="4105"/>
                    <a:pt x="3493" y="3758"/>
                  </a:cubicBezTo>
                  <a:cubicBezTo>
                    <a:pt x="2871" y="3323"/>
                    <a:pt x="2443" y="2644"/>
                    <a:pt x="2034" y="1988"/>
                  </a:cubicBezTo>
                  <a:lnTo>
                    <a:pt x="842" y="73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7" name="Google Shape;3498;p86">
              <a:extLst>
                <a:ext uri="{FF2B5EF4-FFF2-40B4-BE49-F238E27FC236}">
                  <a16:creationId xmlns:a16="http://schemas.microsoft.com/office/drawing/2014/main" id="{B7EE34E4-0596-4A4F-8B8C-5EA2BCCE126D}"/>
                </a:ext>
              </a:extLst>
            </p:cNvPr>
            <p:cNvSpPr/>
            <p:nvPr/>
          </p:nvSpPr>
          <p:spPr>
            <a:xfrm>
              <a:off x="1191150" y="2280275"/>
              <a:ext cx="91375" cy="143725"/>
            </a:xfrm>
            <a:custGeom>
              <a:avLst/>
              <a:gdLst/>
              <a:ahLst/>
              <a:cxnLst/>
              <a:rect l="l" t="t" r="r" b="b"/>
              <a:pathLst>
                <a:path w="3655" h="5749" extrusionOk="0">
                  <a:moveTo>
                    <a:pt x="319" y="1"/>
                  </a:moveTo>
                  <a:cubicBezTo>
                    <a:pt x="301" y="1"/>
                    <a:pt x="282" y="3"/>
                    <a:pt x="264" y="8"/>
                  </a:cubicBezTo>
                  <a:cubicBezTo>
                    <a:pt x="0" y="76"/>
                    <a:pt x="250" y="3399"/>
                    <a:pt x="1320" y="4541"/>
                  </a:cubicBezTo>
                  <a:cubicBezTo>
                    <a:pt x="1553" y="4791"/>
                    <a:pt x="1814" y="5009"/>
                    <a:pt x="2082" y="5215"/>
                  </a:cubicBezTo>
                  <a:cubicBezTo>
                    <a:pt x="2339" y="5415"/>
                    <a:pt x="2605" y="5606"/>
                    <a:pt x="2892" y="5749"/>
                  </a:cubicBezTo>
                  <a:cubicBezTo>
                    <a:pt x="3013" y="5439"/>
                    <a:pt x="3154" y="5138"/>
                    <a:pt x="3314" y="4848"/>
                  </a:cubicBezTo>
                  <a:cubicBezTo>
                    <a:pt x="3428" y="4637"/>
                    <a:pt x="3540" y="4427"/>
                    <a:pt x="3655" y="4214"/>
                  </a:cubicBezTo>
                  <a:cubicBezTo>
                    <a:pt x="3575" y="4170"/>
                    <a:pt x="3496" y="4121"/>
                    <a:pt x="3422" y="4069"/>
                  </a:cubicBezTo>
                  <a:cubicBezTo>
                    <a:pt x="2800" y="3636"/>
                    <a:pt x="2370" y="2955"/>
                    <a:pt x="1961" y="2301"/>
                  </a:cubicBezTo>
                  <a:lnTo>
                    <a:pt x="769" y="384"/>
                  </a:lnTo>
                  <a:cubicBezTo>
                    <a:pt x="769" y="384"/>
                    <a:pt x="558" y="1"/>
                    <a:pt x="3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8" name="Google Shape;3499;p86">
              <a:extLst>
                <a:ext uri="{FF2B5EF4-FFF2-40B4-BE49-F238E27FC236}">
                  <a16:creationId xmlns:a16="http://schemas.microsoft.com/office/drawing/2014/main" id="{EFE0DBB8-D4B7-4054-837A-22A66EA941CA}"/>
                </a:ext>
              </a:extLst>
            </p:cNvPr>
            <p:cNvSpPr/>
            <p:nvPr/>
          </p:nvSpPr>
          <p:spPr>
            <a:xfrm>
              <a:off x="1113075" y="2283425"/>
              <a:ext cx="118500" cy="223925"/>
            </a:xfrm>
            <a:custGeom>
              <a:avLst/>
              <a:gdLst/>
              <a:ahLst/>
              <a:cxnLst/>
              <a:rect l="l" t="t" r="r" b="b"/>
              <a:pathLst>
                <a:path w="4740" h="8957" extrusionOk="0">
                  <a:moveTo>
                    <a:pt x="1858" y="1"/>
                  </a:moveTo>
                  <a:cubicBezTo>
                    <a:pt x="1759" y="49"/>
                    <a:pt x="1660" y="104"/>
                    <a:pt x="1566" y="165"/>
                  </a:cubicBezTo>
                  <a:cubicBezTo>
                    <a:pt x="0" y="905"/>
                    <a:pt x="1050" y="3598"/>
                    <a:pt x="303" y="8801"/>
                  </a:cubicBezTo>
                  <a:lnTo>
                    <a:pt x="4739" y="8957"/>
                  </a:lnTo>
                  <a:cubicBezTo>
                    <a:pt x="4739" y="8957"/>
                    <a:pt x="4357" y="3517"/>
                    <a:pt x="4206" y="1900"/>
                  </a:cubicBezTo>
                  <a:cubicBezTo>
                    <a:pt x="4146" y="1277"/>
                    <a:pt x="4013" y="800"/>
                    <a:pt x="3872" y="449"/>
                  </a:cubicBezTo>
                  <a:cubicBezTo>
                    <a:pt x="3689" y="543"/>
                    <a:pt x="3471" y="576"/>
                    <a:pt x="3257" y="576"/>
                  </a:cubicBezTo>
                  <a:cubicBezTo>
                    <a:pt x="3118" y="576"/>
                    <a:pt x="2980" y="562"/>
                    <a:pt x="2855" y="543"/>
                  </a:cubicBezTo>
                  <a:cubicBezTo>
                    <a:pt x="2486" y="488"/>
                    <a:pt x="2069" y="332"/>
                    <a:pt x="18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9" name="Google Shape;3500;p86">
              <a:extLst>
                <a:ext uri="{FF2B5EF4-FFF2-40B4-BE49-F238E27FC236}">
                  <a16:creationId xmlns:a16="http://schemas.microsoft.com/office/drawing/2014/main" id="{330D02F2-2F2E-4CC4-A004-F918B45EEAE3}"/>
                </a:ext>
              </a:extLst>
            </p:cNvPr>
            <p:cNvSpPr/>
            <p:nvPr/>
          </p:nvSpPr>
          <p:spPr>
            <a:xfrm>
              <a:off x="1250425" y="2375500"/>
              <a:ext cx="47150" cy="56475"/>
            </a:xfrm>
            <a:custGeom>
              <a:avLst/>
              <a:gdLst/>
              <a:ahLst/>
              <a:cxnLst/>
              <a:rect l="l" t="t" r="r" b="b"/>
              <a:pathLst>
                <a:path w="1886" h="2259" extrusionOk="0">
                  <a:moveTo>
                    <a:pt x="1246" y="1"/>
                  </a:moveTo>
                  <a:lnTo>
                    <a:pt x="1246" y="1"/>
                  </a:lnTo>
                  <a:cubicBezTo>
                    <a:pt x="1112" y="60"/>
                    <a:pt x="1027" y="189"/>
                    <a:pt x="943" y="315"/>
                  </a:cubicBezTo>
                  <a:cubicBezTo>
                    <a:pt x="647" y="765"/>
                    <a:pt x="361" y="1224"/>
                    <a:pt x="87" y="1692"/>
                  </a:cubicBezTo>
                  <a:cubicBezTo>
                    <a:pt x="45" y="1762"/>
                    <a:pt x="1" y="1847"/>
                    <a:pt x="27" y="1933"/>
                  </a:cubicBezTo>
                  <a:cubicBezTo>
                    <a:pt x="53" y="2017"/>
                    <a:pt x="139" y="2063"/>
                    <a:pt x="221" y="2063"/>
                  </a:cubicBezTo>
                  <a:cubicBezTo>
                    <a:pt x="265" y="2063"/>
                    <a:pt x="308" y="2050"/>
                    <a:pt x="339" y="2021"/>
                  </a:cubicBezTo>
                  <a:cubicBezTo>
                    <a:pt x="378" y="1986"/>
                    <a:pt x="429" y="1935"/>
                    <a:pt x="473" y="1935"/>
                  </a:cubicBezTo>
                  <a:cubicBezTo>
                    <a:pt x="489" y="1935"/>
                    <a:pt x="504" y="1942"/>
                    <a:pt x="517" y="1960"/>
                  </a:cubicBezTo>
                  <a:cubicBezTo>
                    <a:pt x="546" y="1997"/>
                    <a:pt x="528" y="2045"/>
                    <a:pt x="528" y="2091"/>
                  </a:cubicBezTo>
                  <a:cubicBezTo>
                    <a:pt x="532" y="2184"/>
                    <a:pt x="631" y="2256"/>
                    <a:pt x="717" y="2258"/>
                  </a:cubicBezTo>
                  <a:cubicBezTo>
                    <a:pt x="719" y="2258"/>
                    <a:pt x="720" y="2258"/>
                    <a:pt x="722" y="2258"/>
                  </a:cubicBezTo>
                  <a:cubicBezTo>
                    <a:pt x="806" y="2258"/>
                    <a:pt x="879" y="2209"/>
                    <a:pt x="941" y="2155"/>
                  </a:cubicBezTo>
                  <a:cubicBezTo>
                    <a:pt x="1413" y="1731"/>
                    <a:pt x="1490" y="971"/>
                    <a:pt x="1885" y="466"/>
                  </a:cubicBezTo>
                  <a:lnTo>
                    <a:pt x="1674" y="365"/>
                  </a:lnTo>
                  <a:cubicBezTo>
                    <a:pt x="1617" y="295"/>
                    <a:pt x="1556" y="216"/>
                    <a:pt x="1475" y="185"/>
                  </a:cubicBezTo>
                  <a:cubicBezTo>
                    <a:pt x="1422" y="163"/>
                    <a:pt x="1367" y="163"/>
                    <a:pt x="1316" y="137"/>
                  </a:cubicBezTo>
                  <a:cubicBezTo>
                    <a:pt x="1266" y="113"/>
                    <a:pt x="1222" y="47"/>
                    <a:pt x="1246" y="1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0" name="Google Shape;3501;p86">
              <a:extLst>
                <a:ext uri="{FF2B5EF4-FFF2-40B4-BE49-F238E27FC236}">
                  <a16:creationId xmlns:a16="http://schemas.microsoft.com/office/drawing/2014/main" id="{B5840C83-2AA0-42DF-ADCF-45FDB18D5DC3}"/>
                </a:ext>
              </a:extLst>
            </p:cNvPr>
            <p:cNvSpPr/>
            <p:nvPr/>
          </p:nvSpPr>
          <p:spPr>
            <a:xfrm>
              <a:off x="1169550" y="2241200"/>
              <a:ext cx="24800" cy="44450"/>
            </a:xfrm>
            <a:custGeom>
              <a:avLst/>
              <a:gdLst/>
              <a:ahLst/>
              <a:cxnLst/>
              <a:rect l="l" t="t" r="r" b="b"/>
              <a:pathLst>
                <a:path w="992" h="1778" extrusionOk="0">
                  <a:moveTo>
                    <a:pt x="638" y="1"/>
                  </a:moveTo>
                  <a:lnTo>
                    <a:pt x="1" y="14"/>
                  </a:lnTo>
                  <a:lnTo>
                    <a:pt x="1" y="1661"/>
                  </a:lnTo>
                  <a:cubicBezTo>
                    <a:pt x="1" y="1696"/>
                    <a:pt x="3" y="1733"/>
                    <a:pt x="25" y="1758"/>
                  </a:cubicBezTo>
                  <a:cubicBezTo>
                    <a:pt x="40" y="1773"/>
                    <a:pt x="60" y="1778"/>
                    <a:pt x="81" y="1778"/>
                  </a:cubicBezTo>
                  <a:cubicBezTo>
                    <a:pt x="92" y="1778"/>
                    <a:pt x="104" y="1777"/>
                    <a:pt x="115" y="1775"/>
                  </a:cubicBezTo>
                  <a:cubicBezTo>
                    <a:pt x="412" y="1733"/>
                    <a:pt x="991" y="1569"/>
                    <a:pt x="991" y="1569"/>
                  </a:cubicBezTo>
                  <a:cubicBezTo>
                    <a:pt x="917" y="1371"/>
                    <a:pt x="860" y="1165"/>
                    <a:pt x="820" y="958"/>
                  </a:cubicBezTo>
                  <a:cubicBezTo>
                    <a:pt x="800" y="857"/>
                    <a:pt x="781" y="747"/>
                    <a:pt x="759" y="631"/>
                  </a:cubicBezTo>
                  <a:cubicBezTo>
                    <a:pt x="721" y="438"/>
                    <a:pt x="684" y="223"/>
                    <a:pt x="63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1" name="Google Shape;3502;p86">
              <a:extLst>
                <a:ext uri="{FF2B5EF4-FFF2-40B4-BE49-F238E27FC236}">
                  <a16:creationId xmlns:a16="http://schemas.microsoft.com/office/drawing/2014/main" id="{B753FBBC-F2E5-4805-94A4-03927FCAA017}"/>
                </a:ext>
              </a:extLst>
            </p:cNvPr>
            <p:cNvSpPr/>
            <p:nvPr/>
          </p:nvSpPr>
          <p:spPr>
            <a:xfrm>
              <a:off x="1174725" y="2259925"/>
              <a:ext cx="15825" cy="8975"/>
            </a:xfrm>
            <a:custGeom>
              <a:avLst/>
              <a:gdLst/>
              <a:ahLst/>
              <a:cxnLst/>
              <a:rect l="l" t="t" r="r" b="b"/>
              <a:pathLst>
                <a:path w="633" h="359" extrusionOk="0">
                  <a:moveTo>
                    <a:pt x="571" y="1"/>
                  </a:moveTo>
                  <a:cubicBezTo>
                    <a:pt x="464" y="11"/>
                    <a:pt x="355" y="16"/>
                    <a:pt x="246" y="16"/>
                  </a:cubicBezTo>
                  <a:cubicBezTo>
                    <a:pt x="164" y="16"/>
                    <a:pt x="82" y="13"/>
                    <a:pt x="0" y="7"/>
                  </a:cubicBezTo>
                  <a:lnTo>
                    <a:pt x="0" y="7"/>
                  </a:lnTo>
                  <a:cubicBezTo>
                    <a:pt x="116" y="294"/>
                    <a:pt x="267" y="359"/>
                    <a:pt x="414" y="359"/>
                  </a:cubicBezTo>
                  <a:cubicBezTo>
                    <a:pt x="490" y="359"/>
                    <a:pt x="565" y="341"/>
                    <a:pt x="633" y="328"/>
                  </a:cubicBezTo>
                  <a:cubicBezTo>
                    <a:pt x="613" y="227"/>
                    <a:pt x="593" y="119"/>
                    <a:pt x="571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2" name="Google Shape;3503;p86">
              <a:extLst>
                <a:ext uri="{FF2B5EF4-FFF2-40B4-BE49-F238E27FC236}">
                  <a16:creationId xmlns:a16="http://schemas.microsoft.com/office/drawing/2014/main" id="{25616A39-11F2-454C-B287-9BE60F861387}"/>
                </a:ext>
              </a:extLst>
            </p:cNvPr>
            <p:cNvSpPr/>
            <p:nvPr/>
          </p:nvSpPr>
          <p:spPr>
            <a:xfrm>
              <a:off x="1128175" y="2173850"/>
              <a:ext cx="82975" cy="88225"/>
            </a:xfrm>
            <a:custGeom>
              <a:avLst/>
              <a:gdLst/>
              <a:ahLst/>
              <a:cxnLst/>
              <a:rect l="l" t="t" r="r" b="b"/>
              <a:pathLst>
                <a:path w="3319" h="3529" extrusionOk="0">
                  <a:moveTo>
                    <a:pt x="1898" y="1"/>
                  </a:moveTo>
                  <a:cubicBezTo>
                    <a:pt x="934" y="1"/>
                    <a:pt x="454" y="495"/>
                    <a:pt x="428" y="786"/>
                  </a:cubicBezTo>
                  <a:cubicBezTo>
                    <a:pt x="395" y="1135"/>
                    <a:pt x="457" y="775"/>
                    <a:pt x="228" y="1511"/>
                  </a:cubicBezTo>
                  <a:cubicBezTo>
                    <a:pt x="0" y="2247"/>
                    <a:pt x="734" y="2447"/>
                    <a:pt x="734" y="2447"/>
                  </a:cubicBezTo>
                  <a:cubicBezTo>
                    <a:pt x="734" y="2447"/>
                    <a:pt x="1107" y="3514"/>
                    <a:pt x="1860" y="3514"/>
                  </a:cubicBezTo>
                  <a:cubicBezTo>
                    <a:pt x="1973" y="3524"/>
                    <a:pt x="2073" y="3529"/>
                    <a:pt x="2162" y="3529"/>
                  </a:cubicBezTo>
                  <a:cubicBezTo>
                    <a:pt x="2673" y="3529"/>
                    <a:pt x="2853" y="3367"/>
                    <a:pt x="3090" y="3022"/>
                  </a:cubicBezTo>
                  <a:cubicBezTo>
                    <a:pt x="3277" y="2754"/>
                    <a:pt x="3318" y="2387"/>
                    <a:pt x="3318" y="2042"/>
                  </a:cubicBezTo>
                  <a:cubicBezTo>
                    <a:pt x="3318" y="1590"/>
                    <a:pt x="3259" y="1138"/>
                    <a:pt x="3145" y="698"/>
                  </a:cubicBezTo>
                  <a:cubicBezTo>
                    <a:pt x="3145" y="698"/>
                    <a:pt x="3026" y="37"/>
                    <a:pt x="1996" y="2"/>
                  </a:cubicBezTo>
                  <a:cubicBezTo>
                    <a:pt x="1963" y="1"/>
                    <a:pt x="1930" y="1"/>
                    <a:pt x="18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3" name="Google Shape;3504;p86">
              <a:extLst>
                <a:ext uri="{FF2B5EF4-FFF2-40B4-BE49-F238E27FC236}">
                  <a16:creationId xmlns:a16="http://schemas.microsoft.com/office/drawing/2014/main" id="{0B73A93C-FE1D-44B8-ABBE-E7C08BAE2809}"/>
                </a:ext>
              </a:extLst>
            </p:cNvPr>
            <p:cNvSpPr/>
            <p:nvPr/>
          </p:nvSpPr>
          <p:spPr>
            <a:xfrm>
              <a:off x="969425" y="2282550"/>
              <a:ext cx="196425" cy="95050"/>
            </a:xfrm>
            <a:custGeom>
              <a:avLst/>
              <a:gdLst/>
              <a:ahLst/>
              <a:cxnLst/>
              <a:rect l="l" t="t" r="r" b="b"/>
              <a:pathLst>
                <a:path w="7857" h="3802" extrusionOk="0">
                  <a:moveTo>
                    <a:pt x="7646" y="0"/>
                  </a:moveTo>
                  <a:lnTo>
                    <a:pt x="5709" y="1158"/>
                  </a:lnTo>
                  <a:cubicBezTo>
                    <a:pt x="5046" y="1555"/>
                    <a:pt x="4352" y="1964"/>
                    <a:pt x="3600" y="2065"/>
                  </a:cubicBezTo>
                  <a:cubicBezTo>
                    <a:pt x="3479" y="2081"/>
                    <a:pt x="3357" y="2089"/>
                    <a:pt x="3236" y="2089"/>
                  </a:cubicBezTo>
                  <a:cubicBezTo>
                    <a:pt x="2699" y="2089"/>
                    <a:pt x="2180" y="1932"/>
                    <a:pt x="1745" y="1676"/>
                  </a:cubicBezTo>
                  <a:cubicBezTo>
                    <a:pt x="1211" y="1364"/>
                    <a:pt x="697" y="960"/>
                    <a:pt x="368" y="457"/>
                  </a:cubicBezTo>
                  <a:cubicBezTo>
                    <a:pt x="214" y="580"/>
                    <a:pt x="155" y="653"/>
                    <a:pt x="1" y="778"/>
                  </a:cubicBezTo>
                  <a:cubicBezTo>
                    <a:pt x="387" y="1406"/>
                    <a:pt x="702" y="2080"/>
                    <a:pt x="1167" y="2653"/>
                  </a:cubicBezTo>
                  <a:cubicBezTo>
                    <a:pt x="1635" y="3229"/>
                    <a:pt x="2285" y="3708"/>
                    <a:pt x="3082" y="3789"/>
                  </a:cubicBezTo>
                  <a:cubicBezTo>
                    <a:pt x="3168" y="3798"/>
                    <a:pt x="3255" y="3801"/>
                    <a:pt x="3342" y="3801"/>
                  </a:cubicBezTo>
                  <a:cubicBezTo>
                    <a:pt x="3648" y="3801"/>
                    <a:pt x="3960" y="3753"/>
                    <a:pt x="4268" y="3697"/>
                  </a:cubicBezTo>
                  <a:cubicBezTo>
                    <a:pt x="4600" y="3635"/>
                    <a:pt x="4934" y="3560"/>
                    <a:pt x="5254" y="3446"/>
                  </a:cubicBezTo>
                  <a:cubicBezTo>
                    <a:pt x="6728" y="2919"/>
                    <a:pt x="7843" y="1454"/>
                    <a:pt x="7857" y="31"/>
                  </a:cubicBezTo>
                  <a:lnTo>
                    <a:pt x="76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4" name="Google Shape;3505;p86">
              <a:extLst>
                <a:ext uri="{FF2B5EF4-FFF2-40B4-BE49-F238E27FC236}">
                  <a16:creationId xmlns:a16="http://schemas.microsoft.com/office/drawing/2014/main" id="{B527C6CB-42E6-4399-BD13-74358EEB6086}"/>
                </a:ext>
              </a:extLst>
            </p:cNvPr>
            <p:cNvSpPr/>
            <p:nvPr/>
          </p:nvSpPr>
          <p:spPr>
            <a:xfrm>
              <a:off x="1051950" y="2282550"/>
              <a:ext cx="117625" cy="95025"/>
            </a:xfrm>
            <a:custGeom>
              <a:avLst/>
              <a:gdLst/>
              <a:ahLst/>
              <a:cxnLst/>
              <a:rect l="l" t="t" r="r" b="b"/>
              <a:pathLst>
                <a:path w="4705" h="3801" extrusionOk="0">
                  <a:moveTo>
                    <a:pt x="4344" y="0"/>
                  </a:moveTo>
                  <a:cubicBezTo>
                    <a:pt x="4135" y="0"/>
                    <a:pt x="3053" y="774"/>
                    <a:pt x="2408" y="1158"/>
                  </a:cubicBezTo>
                  <a:cubicBezTo>
                    <a:pt x="1745" y="1555"/>
                    <a:pt x="1053" y="1964"/>
                    <a:pt x="299" y="2065"/>
                  </a:cubicBezTo>
                  <a:cubicBezTo>
                    <a:pt x="209" y="2076"/>
                    <a:pt x="117" y="2085"/>
                    <a:pt x="25" y="2087"/>
                  </a:cubicBezTo>
                  <a:cubicBezTo>
                    <a:pt x="32" y="2328"/>
                    <a:pt x="34" y="2568"/>
                    <a:pt x="38" y="2805"/>
                  </a:cubicBezTo>
                  <a:cubicBezTo>
                    <a:pt x="49" y="3137"/>
                    <a:pt x="36" y="3470"/>
                    <a:pt x="1" y="3800"/>
                  </a:cubicBezTo>
                  <a:cubicBezTo>
                    <a:pt x="14" y="3800"/>
                    <a:pt x="28" y="3800"/>
                    <a:pt x="41" y="3800"/>
                  </a:cubicBezTo>
                  <a:cubicBezTo>
                    <a:pt x="347" y="3800"/>
                    <a:pt x="660" y="3753"/>
                    <a:pt x="967" y="3697"/>
                  </a:cubicBezTo>
                  <a:cubicBezTo>
                    <a:pt x="1301" y="3633"/>
                    <a:pt x="1633" y="3560"/>
                    <a:pt x="1953" y="3446"/>
                  </a:cubicBezTo>
                  <a:cubicBezTo>
                    <a:pt x="3427" y="2919"/>
                    <a:pt x="4542" y="1606"/>
                    <a:pt x="4556" y="183"/>
                  </a:cubicBezTo>
                  <a:cubicBezTo>
                    <a:pt x="4556" y="183"/>
                    <a:pt x="4705" y="95"/>
                    <a:pt x="4345" y="0"/>
                  </a:cubicBezTo>
                  <a:cubicBezTo>
                    <a:pt x="4345" y="0"/>
                    <a:pt x="4344" y="0"/>
                    <a:pt x="43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5" name="Google Shape;3506;p86">
              <a:extLst>
                <a:ext uri="{FF2B5EF4-FFF2-40B4-BE49-F238E27FC236}">
                  <a16:creationId xmlns:a16="http://schemas.microsoft.com/office/drawing/2014/main" id="{B5EAA2BD-8F10-4E61-AD47-324CD3D2AF1F}"/>
                </a:ext>
              </a:extLst>
            </p:cNvPr>
            <p:cNvSpPr/>
            <p:nvPr/>
          </p:nvSpPr>
          <p:spPr>
            <a:xfrm>
              <a:off x="1034500" y="2326150"/>
              <a:ext cx="30100" cy="58200"/>
            </a:xfrm>
            <a:custGeom>
              <a:avLst/>
              <a:gdLst/>
              <a:ahLst/>
              <a:cxnLst/>
              <a:rect l="l" t="t" r="r" b="b"/>
              <a:pathLst>
                <a:path w="1204" h="2328" extrusionOk="0">
                  <a:moveTo>
                    <a:pt x="943" y="0"/>
                  </a:moveTo>
                  <a:cubicBezTo>
                    <a:pt x="943" y="53"/>
                    <a:pt x="872" y="88"/>
                    <a:pt x="815" y="88"/>
                  </a:cubicBezTo>
                  <a:cubicBezTo>
                    <a:pt x="760" y="86"/>
                    <a:pt x="710" y="62"/>
                    <a:pt x="655" y="57"/>
                  </a:cubicBezTo>
                  <a:cubicBezTo>
                    <a:pt x="646" y="56"/>
                    <a:pt x="638" y="56"/>
                    <a:pt x="630" y="56"/>
                  </a:cubicBezTo>
                  <a:cubicBezTo>
                    <a:pt x="550" y="56"/>
                    <a:pt x="469" y="92"/>
                    <a:pt x="394" y="128"/>
                  </a:cubicBezTo>
                  <a:lnTo>
                    <a:pt x="161" y="121"/>
                  </a:lnTo>
                  <a:lnTo>
                    <a:pt x="161" y="121"/>
                  </a:lnTo>
                  <a:cubicBezTo>
                    <a:pt x="279" y="749"/>
                    <a:pt x="0" y="1461"/>
                    <a:pt x="229" y="2054"/>
                  </a:cubicBezTo>
                  <a:cubicBezTo>
                    <a:pt x="257" y="2133"/>
                    <a:pt x="301" y="2212"/>
                    <a:pt x="378" y="2249"/>
                  </a:cubicBezTo>
                  <a:cubicBezTo>
                    <a:pt x="404" y="2261"/>
                    <a:pt x="434" y="2267"/>
                    <a:pt x="464" y="2267"/>
                  </a:cubicBezTo>
                  <a:cubicBezTo>
                    <a:pt x="527" y="2267"/>
                    <a:pt x="592" y="2240"/>
                    <a:pt x="622" y="2185"/>
                  </a:cubicBezTo>
                  <a:cubicBezTo>
                    <a:pt x="644" y="2146"/>
                    <a:pt x="650" y="2093"/>
                    <a:pt x="694" y="2073"/>
                  </a:cubicBezTo>
                  <a:cubicBezTo>
                    <a:pt x="704" y="2069"/>
                    <a:pt x="713" y="2067"/>
                    <a:pt x="721" y="2067"/>
                  </a:cubicBezTo>
                  <a:cubicBezTo>
                    <a:pt x="775" y="2067"/>
                    <a:pt x="801" y="2152"/>
                    <a:pt x="822" y="2210"/>
                  </a:cubicBezTo>
                  <a:cubicBezTo>
                    <a:pt x="848" y="2281"/>
                    <a:pt x="930" y="2327"/>
                    <a:pt x="1011" y="2327"/>
                  </a:cubicBezTo>
                  <a:cubicBezTo>
                    <a:pt x="1058" y="2327"/>
                    <a:pt x="1105" y="2311"/>
                    <a:pt x="1140" y="2275"/>
                  </a:cubicBezTo>
                  <a:cubicBezTo>
                    <a:pt x="1204" y="2210"/>
                    <a:pt x="1204" y="2117"/>
                    <a:pt x="1200" y="2034"/>
                  </a:cubicBezTo>
                  <a:cubicBezTo>
                    <a:pt x="1167" y="1491"/>
                    <a:pt x="1123" y="953"/>
                    <a:pt x="1068" y="415"/>
                  </a:cubicBezTo>
                  <a:cubicBezTo>
                    <a:pt x="1052" y="268"/>
                    <a:pt x="1033" y="114"/>
                    <a:pt x="943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 dirty="0"/>
            </a:p>
          </p:txBody>
        </p:sp>
        <p:sp>
          <p:nvSpPr>
            <p:cNvPr id="406" name="Google Shape;3507;p86">
              <a:extLst>
                <a:ext uri="{FF2B5EF4-FFF2-40B4-BE49-F238E27FC236}">
                  <a16:creationId xmlns:a16="http://schemas.microsoft.com/office/drawing/2014/main" id="{A61BAEC6-E13C-42F4-A540-62BBAAA4E22B}"/>
                </a:ext>
              </a:extLst>
            </p:cNvPr>
            <p:cNvSpPr/>
            <p:nvPr/>
          </p:nvSpPr>
          <p:spPr>
            <a:xfrm>
              <a:off x="1182250" y="2241600"/>
              <a:ext cx="15675" cy="6550"/>
            </a:xfrm>
            <a:custGeom>
              <a:avLst/>
              <a:gdLst/>
              <a:ahLst/>
              <a:cxnLst/>
              <a:rect l="l" t="t" r="r" b="b"/>
              <a:pathLst>
                <a:path w="627" h="262" extrusionOk="0">
                  <a:moveTo>
                    <a:pt x="626" y="0"/>
                  </a:moveTo>
                  <a:cubicBezTo>
                    <a:pt x="490" y="9"/>
                    <a:pt x="353" y="14"/>
                    <a:pt x="217" y="14"/>
                  </a:cubicBezTo>
                  <a:cubicBezTo>
                    <a:pt x="156" y="14"/>
                    <a:pt x="94" y="13"/>
                    <a:pt x="33" y="11"/>
                  </a:cubicBezTo>
                  <a:lnTo>
                    <a:pt x="33" y="11"/>
                  </a:lnTo>
                  <a:cubicBezTo>
                    <a:pt x="0" y="171"/>
                    <a:pt x="110" y="257"/>
                    <a:pt x="288" y="261"/>
                  </a:cubicBezTo>
                  <a:cubicBezTo>
                    <a:pt x="549" y="250"/>
                    <a:pt x="609" y="125"/>
                    <a:pt x="62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7" name="Google Shape;3508;p86">
              <a:extLst>
                <a:ext uri="{FF2B5EF4-FFF2-40B4-BE49-F238E27FC236}">
                  <a16:creationId xmlns:a16="http://schemas.microsoft.com/office/drawing/2014/main" id="{81C148A0-5630-4F3F-BDFE-49281908AEE0}"/>
                </a:ext>
              </a:extLst>
            </p:cNvPr>
            <p:cNvSpPr/>
            <p:nvPr/>
          </p:nvSpPr>
          <p:spPr>
            <a:xfrm>
              <a:off x="1161150" y="2206500"/>
              <a:ext cx="17450" cy="5375"/>
            </a:xfrm>
            <a:custGeom>
              <a:avLst/>
              <a:gdLst/>
              <a:ahLst/>
              <a:cxnLst/>
              <a:rect l="l" t="t" r="r" b="b"/>
              <a:pathLst>
                <a:path w="698" h="215" extrusionOk="0">
                  <a:moveTo>
                    <a:pt x="410" y="0"/>
                  </a:moveTo>
                  <a:cubicBezTo>
                    <a:pt x="246" y="0"/>
                    <a:pt x="68" y="68"/>
                    <a:pt x="10" y="181"/>
                  </a:cubicBezTo>
                  <a:cubicBezTo>
                    <a:pt x="1" y="197"/>
                    <a:pt x="12" y="215"/>
                    <a:pt x="29" y="215"/>
                  </a:cubicBezTo>
                  <a:cubicBezTo>
                    <a:pt x="32" y="215"/>
                    <a:pt x="36" y="214"/>
                    <a:pt x="41" y="212"/>
                  </a:cubicBezTo>
                  <a:lnTo>
                    <a:pt x="41" y="214"/>
                  </a:lnTo>
                  <a:cubicBezTo>
                    <a:pt x="146" y="159"/>
                    <a:pt x="240" y="111"/>
                    <a:pt x="363" y="104"/>
                  </a:cubicBezTo>
                  <a:cubicBezTo>
                    <a:pt x="367" y="104"/>
                    <a:pt x="372" y="104"/>
                    <a:pt x="376" y="104"/>
                  </a:cubicBezTo>
                  <a:cubicBezTo>
                    <a:pt x="465" y="104"/>
                    <a:pt x="549" y="143"/>
                    <a:pt x="634" y="143"/>
                  </a:cubicBezTo>
                  <a:cubicBezTo>
                    <a:pt x="643" y="143"/>
                    <a:pt x="653" y="142"/>
                    <a:pt x="662" y="141"/>
                  </a:cubicBezTo>
                  <a:cubicBezTo>
                    <a:pt x="677" y="139"/>
                    <a:pt x="697" y="119"/>
                    <a:pt x="684" y="104"/>
                  </a:cubicBezTo>
                  <a:cubicBezTo>
                    <a:pt x="628" y="32"/>
                    <a:pt x="522" y="0"/>
                    <a:pt x="4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8" name="Google Shape;3509;p86">
              <a:extLst>
                <a:ext uri="{FF2B5EF4-FFF2-40B4-BE49-F238E27FC236}">
                  <a16:creationId xmlns:a16="http://schemas.microsoft.com/office/drawing/2014/main" id="{9B83A979-E68F-4E8D-A908-C5EED587FA9E}"/>
                </a:ext>
              </a:extLst>
            </p:cNvPr>
            <p:cNvSpPr/>
            <p:nvPr/>
          </p:nvSpPr>
          <p:spPr>
            <a:xfrm>
              <a:off x="1193725" y="2204675"/>
              <a:ext cx="13075" cy="4450"/>
            </a:xfrm>
            <a:custGeom>
              <a:avLst/>
              <a:gdLst/>
              <a:ahLst/>
              <a:cxnLst/>
              <a:rect l="l" t="t" r="r" b="b"/>
              <a:pathLst>
                <a:path w="523" h="178" extrusionOk="0">
                  <a:moveTo>
                    <a:pt x="350" y="1"/>
                  </a:moveTo>
                  <a:cubicBezTo>
                    <a:pt x="305" y="1"/>
                    <a:pt x="260" y="9"/>
                    <a:pt x="216" y="17"/>
                  </a:cubicBezTo>
                  <a:cubicBezTo>
                    <a:pt x="139" y="32"/>
                    <a:pt x="11" y="61"/>
                    <a:pt x="0" y="155"/>
                  </a:cubicBezTo>
                  <a:cubicBezTo>
                    <a:pt x="0" y="168"/>
                    <a:pt x="11" y="178"/>
                    <a:pt x="24" y="178"/>
                  </a:cubicBezTo>
                  <a:cubicBezTo>
                    <a:pt x="26" y="178"/>
                    <a:pt x="29" y="178"/>
                    <a:pt x="31" y="177"/>
                  </a:cubicBezTo>
                  <a:cubicBezTo>
                    <a:pt x="119" y="148"/>
                    <a:pt x="194" y="122"/>
                    <a:pt x="286" y="115"/>
                  </a:cubicBezTo>
                  <a:cubicBezTo>
                    <a:pt x="300" y="114"/>
                    <a:pt x="314" y="113"/>
                    <a:pt x="328" y="113"/>
                  </a:cubicBezTo>
                  <a:cubicBezTo>
                    <a:pt x="357" y="113"/>
                    <a:pt x="385" y="116"/>
                    <a:pt x="413" y="122"/>
                  </a:cubicBezTo>
                  <a:cubicBezTo>
                    <a:pt x="424" y="126"/>
                    <a:pt x="436" y="127"/>
                    <a:pt x="447" y="127"/>
                  </a:cubicBezTo>
                  <a:cubicBezTo>
                    <a:pt x="463" y="127"/>
                    <a:pt x="479" y="124"/>
                    <a:pt x="494" y="118"/>
                  </a:cubicBezTo>
                  <a:cubicBezTo>
                    <a:pt x="519" y="102"/>
                    <a:pt x="523" y="72"/>
                    <a:pt x="503" y="52"/>
                  </a:cubicBezTo>
                  <a:cubicBezTo>
                    <a:pt x="457" y="13"/>
                    <a:pt x="404" y="1"/>
                    <a:pt x="3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9" name="Google Shape;3510;p86">
              <a:extLst>
                <a:ext uri="{FF2B5EF4-FFF2-40B4-BE49-F238E27FC236}">
                  <a16:creationId xmlns:a16="http://schemas.microsoft.com/office/drawing/2014/main" id="{FAD5805B-F305-4015-AEBE-B735845DF7FF}"/>
                </a:ext>
              </a:extLst>
            </p:cNvPr>
            <p:cNvSpPr/>
            <p:nvPr/>
          </p:nvSpPr>
          <p:spPr>
            <a:xfrm>
              <a:off x="948350" y="2265700"/>
              <a:ext cx="34725" cy="39025"/>
            </a:xfrm>
            <a:custGeom>
              <a:avLst/>
              <a:gdLst/>
              <a:ahLst/>
              <a:cxnLst/>
              <a:rect l="l" t="t" r="r" b="b"/>
              <a:pathLst>
                <a:path w="1389" h="1561" extrusionOk="0">
                  <a:moveTo>
                    <a:pt x="240" y="0"/>
                  </a:moveTo>
                  <a:cubicBezTo>
                    <a:pt x="214" y="24"/>
                    <a:pt x="231" y="70"/>
                    <a:pt x="251" y="101"/>
                  </a:cubicBezTo>
                  <a:lnTo>
                    <a:pt x="580" y="631"/>
                  </a:lnTo>
                  <a:cubicBezTo>
                    <a:pt x="447" y="513"/>
                    <a:pt x="169" y="335"/>
                    <a:pt x="84" y="335"/>
                  </a:cubicBezTo>
                  <a:cubicBezTo>
                    <a:pt x="74" y="335"/>
                    <a:pt x="66" y="337"/>
                    <a:pt x="62" y="343"/>
                  </a:cubicBezTo>
                  <a:cubicBezTo>
                    <a:pt x="20" y="393"/>
                    <a:pt x="168" y="536"/>
                    <a:pt x="244" y="615"/>
                  </a:cubicBezTo>
                  <a:lnTo>
                    <a:pt x="523" y="903"/>
                  </a:lnTo>
                  <a:cubicBezTo>
                    <a:pt x="402" y="836"/>
                    <a:pt x="179" y="732"/>
                    <a:pt x="79" y="732"/>
                  </a:cubicBezTo>
                  <a:cubicBezTo>
                    <a:pt x="55" y="732"/>
                    <a:pt x="37" y="739"/>
                    <a:pt x="31" y="753"/>
                  </a:cubicBezTo>
                  <a:cubicBezTo>
                    <a:pt x="1" y="828"/>
                    <a:pt x="310" y="1021"/>
                    <a:pt x="468" y="1140"/>
                  </a:cubicBezTo>
                  <a:cubicBezTo>
                    <a:pt x="657" y="1285"/>
                    <a:pt x="804" y="1518"/>
                    <a:pt x="1039" y="1557"/>
                  </a:cubicBezTo>
                  <a:cubicBezTo>
                    <a:pt x="1051" y="1559"/>
                    <a:pt x="1063" y="1560"/>
                    <a:pt x="1075" y="1560"/>
                  </a:cubicBezTo>
                  <a:cubicBezTo>
                    <a:pt x="1129" y="1560"/>
                    <a:pt x="1180" y="1540"/>
                    <a:pt x="1220" y="1502"/>
                  </a:cubicBezTo>
                  <a:cubicBezTo>
                    <a:pt x="1292" y="1426"/>
                    <a:pt x="1299" y="1303"/>
                    <a:pt x="1299" y="1303"/>
                  </a:cubicBezTo>
                  <a:cubicBezTo>
                    <a:pt x="1235" y="1147"/>
                    <a:pt x="1292" y="969"/>
                    <a:pt x="1336" y="806"/>
                  </a:cubicBezTo>
                  <a:cubicBezTo>
                    <a:pt x="1380" y="644"/>
                    <a:pt x="1389" y="321"/>
                    <a:pt x="1296" y="321"/>
                  </a:cubicBezTo>
                  <a:cubicBezTo>
                    <a:pt x="1204" y="321"/>
                    <a:pt x="1112" y="615"/>
                    <a:pt x="1101" y="784"/>
                  </a:cubicBezTo>
                  <a:cubicBezTo>
                    <a:pt x="982" y="522"/>
                    <a:pt x="666" y="60"/>
                    <a:pt x="594" y="60"/>
                  </a:cubicBezTo>
                  <a:cubicBezTo>
                    <a:pt x="591" y="60"/>
                    <a:pt x="589" y="60"/>
                    <a:pt x="587" y="62"/>
                  </a:cubicBezTo>
                  <a:cubicBezTo>
                    <a:pt x="530" y="99"/>
                    <a:pt x="756" y="442"/>
                    <a:pt x="862" y="620"/>
                  </a:cubicBezTo>
                  <a:cubicBezTo>
                    <a:pt x="684" y="382"/>
                    <a:pt x="499" y="139"/>
                    <a:pt x="24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0" name="Google Shape;3511;p86">
              <a:extLst>
                <a:ext uri="{FF2B5EF4-FFF2-40B4-BE49-F238E27FC236}">
                  <a16:creationId xmlns:a16="http://schemas.microsoft.com/office/drawing/2014/main" id="{8F18B6AF-FB59-4548-8966-7CC01057F909}"/>
                </a:ext>
              </a:extLst>
            </p:cNvPr>
            <p:cNvSpPr/>
            <p:nvPr/>
          </p:nvSpPr>
          <p:spPr>
            <a:xfrm>
              <a:off x="1168525" y="2216450"/>
              <a:ext cx="11600" cy="10075"/>
            </a:xfrm>
            <a:custGeom>
              <a:avLst/>
              <a:gdLst/>
              <a:ahLst/>
              <a:cxnLst/>
              <a:rect l="l" t="t" r="r" b="b"/>
              <a:pathLst>
                <a:path w="464" h="403" extrusionOk="0">
                  <a:moveTo>
                    <a:pt x="229" y="1"/>
                  </a:moveTo>
                  <a:cubicBezTo>
                    <a:pt x="195" y="1"/>
                    <a:pt x="159" y="10"/>
                    <a:pt x="128" y="29"/>
                  </a:cubicBezTo>
                  <a:cubicBezTo>
                    <a:pt x="99" y="46"/>
                    <a:pt x="75" y="71"/>
                    <a:pt x="57" y="101"/>
                  </a:cubicBezTo>
                  <a:cubicBezTo>
                    <a:pt x="0" y="196"/>
                    <a:pt x="33" y="319"/>
                    <a:pt x="128" y="376"/>
                  </a:cubicBezTo>
                  <a:cubicBezTo>
                    <a:pt x="159" y="393"/>
                    <a:pt x="195" y="402"/>
                    <a:pt x="229" y="402"/>
                  </a:cubicBezTo>
                  <a:cubicBezTo>
                    <a:pt x="264" y="402"/>
                    <a:pt x="299" y="393"/>
                    <a:pt x="330" y="376"/>
                  </a:cubicBezTo>
                  <a:cubicBezTo>
                    <a:pt x="464" y="297"/>
                    <a:pt x="464" y="106"/>
                    <a:pt x="330" y="29"/>
                  </a:cubicBezTo>
                  <a:cubicBezTo>
                    <a:pt x="299" y="10"/>
                    <a:pt x="264" y="1"/>
                    <a:pt x="2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1" name="Google Shape;3512;p86">
              <a:extLst>
                <a:ext uri="{FF2B5EF4-FFF2-40B4-BE49-F238E27FC236}">
                  <a16:creationId xmlns:a16="http://schemas.microsoft.com/office/drawing/2014/main" id="{70D852B2-B969-41CC-8BEF-1A21FEBC6942}"/>
                </a:ext>
              </a:extLst>
            </p:cNvPr>
            <p:cNvSpPr/>
            <p:nvPr/>
          </p:nvSpPr>
          <p:spPr>
            <a:xfrm>
              <a:off x="1197125" y="2215325"/>
              <a:ext cx="10675" cy="10425"/>
            </a:xfrm>
            <a:custGeom>
              <a:avLst/>
              <a:gdLst/>
              <a:ahLst/>
              <a:cxnLst/>
              <a:rect l="l" t="t" r="r" b="b"/>
              <a:pathLst>
                <a:path w="427" h="417" extrusionOk="0">
                  <a:moveTo>
                    <a:pt x="230" y="1"/>
                  </a:moveTo>
                  <a:cubicBezTo>
                    <a:pt x="227" y="1"/>
                    <a:pt x="223" y="1"/>
                    <a:pt x="220" y="1"/>
                  </a:cubicBezTo>
                  <a:lnTo>
                    <a:pt x="165" y="8"/>
                  </a:lnTo>
                  <a:lnTo>
                    <a:pt x="115" y="30"/>
                  </a:lnTo>
                  <a:cubicBezTo>
                    <a:pt x="84" y="47"/>
                    <a:pt x="58" y="74"/>
                    <a:pt x="40" y="102"/>
                  </a:cubicBezTo>
                  <a:lnTo>
                    <a:pt x="40" y="105"/>
                  </a:lnTo>
                  <a:lnTo>
                    <a:pt x="38" y="107"/>
                  </a:lnTo>
                  <a:cubicBezTo>
                    <a:pt x="0" y="170"/>
                    <a:pt x="0" y="247"/>
                    <a:pt x="38" y="309"/>
                  </a:cubicBezTo>
                  <a:lnTo>
                    <a:pt x="40" y="313"/>
                  </a:lnTo>
                  <a:cubicBezTo>
                    <a:pt x="51" y="337"/>
                    <a:pt x="71" y="357"/>
                    <a:pt x="93" y="370"/>
                  </a:cubicBezTo>
                  <a:cubicBezTo>
                    <a:pt x="106" y="383"/>
                    <a:pt x="121" y="392"/>
                    <a:pt x="139" y="399"/>
                  </a:cubicBezTo>
                  <a:cubicBezTo>
                    <a:pt x="163" y="412"/>
                    <a:pt x="192" y="416"/>
                    <a:pt x="218" y="416"/>
                  </a:cubicBezTo>
                  <a:lnTo>
                    <a:pt x="273" y="408"/>
                  </a:lnTo>
                  <a:lnTo>
                    <a:pt x="323" y="388"/>
                  </a:lnTo>
                  <a:cubicBezTo>
                    <a:pt x="347" y="375"/>
                    <a:pt x="367" y="357"/>
                    <a:pt x="380" y="335"/>
                  </a:cubicBezTo>
                  <a:cubicBezTo>
                    <a:pt x="394" y="322"/>
                    <a:pt x="402" y="307"/>
                    <a:pt x="409" y="289"/>
                  </a:cubicBezTo>
                  <a:cubicBezTo>
                    <a:pt x="422" y="265"/>
                    <a:pt x="427" y="236"/>
                    <a:pt x="427" y="208"/>
                  </a:cubicBezTo>
                  <a:lnTo>
                    <a:pt x="420" y="153"/>
                  </a:lnTo>
                  <a:lnTo>
                    <a:pt x="398" y="105"/>
                  </a:lnTo>
                  <a:cubicBezTo>
                    <a:pt x="385" y="80"/>
                    <a:pt x="367" y="61"/>
                    <a:pt x="345" y="45"/>
                  </a:cubicBezTo>
                  <a:cubicBezTo>
                    <a:pt x="332" y="34"/>
                    <a:pt x="317" y="23"/>
                    <a:pt x="299" y="19"/>
                  </a:cubicBezTo>
                  <a:cubicBezTo>
                    <a:pt x="278" y="7"/>
                    <a:pt x="254" y="1"/>
                    <a:pt x="2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2" name="Google Shape;3513;p86">
              <a:extLst>
                <a:ext uri="{FF2B5EF4-FFF2-40B4-BE49-F238E27FC236}">
                  <a16:creationId xmlns:a16="http://schemas.microsoft.com/office/drawing/2014/main" id="{9B8A91DD-4724-4CF6-B596-967E806C7115}"/>
                </a:ext>
              </a:extLst>
            </p:cNvPr>
            <p:cNvSpPr/>
            <p:nvPr/>
          </p:nvSpPr>
          <p:spPr>
            <a:xfrm>
              <a:off x="1124875" y="2163725"/>
              <a:ext cx="94500" cy="72850"/>
            </a:xfrm>
            <a:custGeom>
              <a:avLst/>
              <a:gdLst/>
              <a:ahLst/>
              <a:cxnLst/>
              <a:rect l="l" t="t" r="r" b="b"/>
              <a:pathLst>
                <a:path w="3780" h="2914" extrusionOk="0">
                  <a:moveTo>
                    <a:pt x="3038" y="1"/>
                  </a:moveTo>
                  <a:cubicBezTo>
                    <a:pt x="3006" y="1"/>
                    <a:pt x="2974" y="5"/>
                    <a:pt x="2943" y="14"/>
                  </a:cubicBezTo>
                  <a:cubicBezTo>
                    <a:pt x="2877" y="32"/>
                    <a:pt x="2822" y="73"/>
                    <a:pt x="2761" y="104"/>
                  </a:cubicBezTo>
                  <a:cubicBezTo>
                    <a:pt x="2604" y="188"/>
                    <a:pt x="2424" y="208"/>
                    <a:pt x="2245" y="208"/>
                  </a:cubicBezTo>
                  <a:cubicBezTo>
                    <a:pt x="2188" y="208"/>
                    <a:pt x="2132" y="206"/>
                    <a:pt x="2076" y="203"/>
                  </a:cubicBezTo>
                  <a:cubicBezTo>
                    <a:pt x="1884" y="196"/>
                    <a:pt x="1693" y="183"/>
                    <a:pt x="1503" y="183"/>
                  </a:cubicBezTo>
                  <a:cubicBezTo>
                    <a:pt x="1402" y="183"/>
                    <a:pt x="1302" y="187"/>
                    <a:pt x="1202" y="196"/>
                  </a:cubicBezTo>
                  <a:cubicBezTo>
                    <a:pt x="910" y="223"/>
                    <a:pt x="617" y="306"/>
                    <a:pt x="387" y="484"/>
                  </a:cubicBezTo>
                  <a:cubicBezTo>
                    <a:pt x="299" y="548"/>
                    <a:pt x="227" y="629"/>
                    <a:pt x="174" y="723"/>
                  </a:cubicBezTo>
                  <a:cubicBezTo>
                    <a:pt x="108" y="851"/>
                    <a:pt x="93" y="998"/>
                    <a:pt x="79" y="1141"/>
                  </a:cubicBezTo>
                  <a:cubicBezTo>
                    <a:pt x="53" y="1417"/>
                    <a:pt x="27" y="1694"/>
                    <a:pt x="0" y="1969"/>
                  </a:cubicBezTo>
                  <a:cubicBezTo>
                    <a:pt x="112" y="2305"/>
                    <a:pt x="336" y="2590"/>
                    <a:pt x="635" y="2781"/>
                  </a:cubicBezTo>
                  <a:cubicBezTo>
                    <a:pt x="716" y="2832"/>
                    <a:pt x="802" y="2876"/>
                    <a:pt x="892" y="2913"/>
                  </a:cubicBezTo>
                  <a:cubicBezTo>
                    <a:pt x="885" y="2891"/>
                    <a:pt x="879" y="2871"/>
                    <a:pt x="874" y="2849"/>
                  </a:cubicBezTo>
                  <a:lnTo>
                    <a:pt x="813" y="2805"/>
                  </a:lnTo>
                  <a:cubicBezTo>
                    <a:pt x="593" y="2781"/>
                    <a:pt x="462" y="2538"/>
                    <a:pt x="451" y="2318"/>
                  </a:cubicBezTo>
                  <a:cubicBezTo>
                    <a:pt x="446" y="2241"/>
                    <a:pt x="453" y="2162"/>
                    <a:pt x="497" y="2098"/>
                  </a:cubicBezTo>
                  <a:cubicBezTo>
                    <a:pt x="527" y="2050"/>
                    <a:pt x="582" y="2018"/>
                    <a:pt x="636" y="2018"/>
                  </a:cubicBezTo>
                  <a:cubicBezTo>
                    <a:pt x="655" y="2018"/>
                    <a:pt x="674" y="2022"/>
                    <a:pt x="692" y="2030"/>
                  </a:cubicBezTo>
                  <a:cubicBezTo>
                    <a:pt x="756" y="2061"/>
                    <a:pt x="780" y="2138"/>
                    <a:pt x="789" y="2208"/>
                  </a:cubicBezTo>
                  <a:cubicBezTo>
                    <a:pt x="798" y="2278"/>
                    <a:pt x="800" y="2353"/>
                    <a:pt x="839" y="2412"/>
                  </a:cubicBezTo>
                  <a:cubicBezTo>
                    <a:pt x="863" y="2447"/>
                    <a:pt x="908" y="2469"/>
                    <a:pt x="950" y="2469"/>
                  </a:cubicBezTo>
                  <a:cubicBezTo>
                    <a:pt x="977" y="2469"/>
                    <a:pt x="1003" y="2459"/>
                    <a:pt x="1019" y="2436"/>
                  </a:cubicBezTo>
                  <a:cubicBezTo>
                    <a:pt x="1033" y="2410"/>
                    <a:pt x="1041" y="2379"/>
                    <a:pt x="1039" y="2349"/>
                  </a:cubicBezTo>
                  <a:cubicBezTo>
                    <a:pt x="1043" y="2188"/>
                    <a:pt x="1024" y="2026"/>
                    <a:pt x="984" y="1870"/>
                  </a:cubicBezTo>
                  <a:cubicBezTo>
                    <a:pt x="973" y="1841"/>
                    <a:pt x="971" y="1813"/>
                    <a:pt x="971" y="1784"/>
                  </a:cubicBezTo>
                  <a:cubicBezTo>
                    <a:pt x="980" y="1725"/>
                    <a:pt x="1033" y="1685"/>
                    <a:pt x="1072" y="1641"/>
                  </a:cubicBezTo>
                  <a:cubicBezTo>
                    <a:pt x="1232" y="1475"/>
                    <a:pt x="1237" y="1215"/>
                    <a:pt x="1232" y="983"/>
                  </a:cubicBezTo>
                  <a:lnTo>
                    <a:pt x="2568" y="886"/>
                  </a:lnTo>
                  <a:cubicBezTo>
                    <a:pt x="2930" y="857"/>
                    <a:pt x="3314" y="825"/>
                    <a:pt x="3604" y="607"/>
                  </a:cubicBezTo>
                  <a:cubicBezTo>
                    <a:pt x="3672" y="554"/>
                    <a:pt x="3736" y="491"/>
                    <a:pt x="3758" y="409"/>
                  </a:cubicBezTo>
                  <a:cubicBezTo>
                    <a:pt x="3780" y="326"/>
                    <a:pt x="3745" y="227"/>
                    <a:pt x="3666" y="196"/>
                  </a:cubicBezTo>
                  <a:cubicBezTo>
                    <a:pt x="3648" y="189"/>
                    <a:pt x="3630" y="186"/>
                    <a:pt x="3612" y="186"/>
                  </a:cubicBezTo>
                  <a:cubicBezTo>
                    <a:pt x="3539" y="186"/>
                    <a:pt x="3466" y="237"/>
                    <a:pt x="3407" y="286"/>
                  </a:cubicBezTo>
                  <a:cubicBezTo>
                    <a:pt x="3444" y="245"/>
                    <a:pt x="3435" y="174"/>
                    <a:pt x="3398" y="131"/>
                  </a:cubicBezTo>
                  <a:cubicBezTo>
                    <a:pt x="3358" y="91"/>
                    <a:pt x="3308" y="60"/>
                    <a:pt x="3253" y="47"/>
                  </a:cubicBezTo>
                  <a:cubicBezTo>
                    <a:pt x="3184" y="21"/>
                    <a:pt x="3111" y="1"/>
                    <a:pt x="303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3" name="Google Shape;3514;p86">
              <a:extLst>
                <a:ext uri="{FF2B5EF4-FFF2-40B4-BE49-F238E27FC236}">
                  <a16:creationId xmlns:a16="http://schemas.microsoft.com/office/drawing/2014/main" id="{879CAE19-C113-47C2-96FC-C2C62565CE1E}"/>
                </a:ext>
              </a:extLst>
            </p:cNvPr>
            <p:cNvSpPr/>
            <p:nvPr/>
          </p:nvSpPr>
          <p:spPr>
            <a:xfrm>
              <a:off x="1149250" y="2180525"/>
              <a:ext cx="63375" cy="15900"/>
            </a:xfrm>
            <a:custGeom>
              <a:avLst/>
              <a:gdLst/>
              <a:ahLst/>
              <a:cxnLst/>
              <a:rect l="l" t="t" r="r" b="b"/>
              <a:pathLst>
                <a:path w="2535" h="636" extrusionOk="0">
                  <a:moveTo>
                    <a:pt x="1898" y="1"/>
                  </a:moveTo>
                  <a:lnTo>
                    <a:pt x="0" y="232"/>
                  </a:lnTo>
                  <a:lnTo>
                    <a:pt x="659" y="508"/>
                  </a:lnTo>
                  <a:cubicBezTo>
                    <a:pt x="807" y="572"/>
                    <a:pt x="969" y="635"/>
                    <a:pt x="1126" y="635"/>
                  </a:cubicBezTo>
                  <a:cubicBezTo>
                    <a:pt x="1182" y="635"/>
                    <a:pt x="1236" y="627"/>
                    <a:pt x="1290" y="609"/>
                  </a:cubicBezTo>
                  <a:cubicBezTo>
                    <a:pt x="1336" y="598"/>
                    <a:pt x="1375" y="570"/>
                    <a:pt x="1399" y="530"/>
                  </a:cubicBezTo>
                  <a:cubicBezTo>
                    <a:pt x="1444" y="439"/>
                    <a:pt x="1359" y="346"/>
                    <a:pt x="1272" y="287"/>
                  </a:cubicBezTo>
                  <a:lnTo>
                    <a:pt x="1272" y="287"/>
                  </a:lnTo>
                  <a:cubicBezTo>
                    <a:pt x="1506" y="434"/>
                    <a:pt x="1777" y="512"/>
                    <a:pt x="2053" y="512"/>
                  </a:cubicBezTo>
                  <a:cubicBezTo>
                    <a:pt x="2074" y="512"/>
                    <a:pt x="2094" y="511"/>
                    <a:pt x="2115" y="510"/>
                  </a:cubicBezTo>
                  <a:cubicBezTo>
                    <a:pt x="2210" y="508"/>
                    <a:pt x="2306" y="493"/>
                    <a:pt x="2390" y="445"/>
                  </a:cubicBezTo>
                  <a:cubicBezTo>
                    <a:pt x="2471" y="396"/>
                    <a:pt x="2535" y="308"/>
                    <a:pt x="2528" y="212"/>
                  </a:cubicBezTo>
                  <a:cubicBezTo>
                    <a:pt x="2528" y="185"/>
                    <a:pt x="2519" y="159"/>
                    <a:pt x="2504" y="139"/>
                  </a:cubicBezTo>
                  <a:cubicBezTo>
                    <a:pt x="2475" y="106"/>
                    <a:pt x="2432" y="98"/>
                    <a:pt x="2392" y="89"/>
                  </a:cubicBezTo>
                  <a:lnTo>
                    <a:pt x="189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4" name="Google Shape;3515;p86">
              <a:extLst>
                <a:ext uri="{FF2B5EF4-FFF2-40B4-BE49-F238E27FC236}">
                  <a16:creationId xmlns:a16="http://schemas.microsoft.com/office/drawing/2014/main" id="{72DEC95D-3D5F-4123-B80F-782D4FEB0A20}"/>
                </a:ext>
              </a:extLst>
            </p:cNvPr>
            <p:cNvSpPr/>
            <p:nvPr/>
          </p:nvSpPr>
          <p:spPr>
            <a:xfrm>
              <a:off x="1186900" y="2209175"/>
              <a:ext cx="12000" cy="26175"/>
            </a:xfrm>
            <a:custGeom>
              <a:avLst/>
              <a:gdLst/>
              <a:ahLst/>
              <a:cxnLst/>
              <a:rect l="l" t="t" r="r" b="b"/>
              <a:pathLst>
                <a:path w="480" h="1047" extrusionOk="0">
                  <a:moveTo>
                    <a:pt x="168" y="0"/>
                  </a:moveTo>
                  <a:cubicBezTo>
                    <a:pt x="151" y="0"/>
                    <a:pt x="135" y="12"/>
                    <a:pt x="135" y="32"/>
                  </a:cubicBezTo>
                  <a:lnTo>
                    <a:pt x="137" y="32"/>
                  </a:lnTo>
                  <a:cubicBezTo>
                    <a:pt x="135" y="65"/>
                    <a:pt x="135" y="98"/>
                    <a:pt x="137" y="133"/>
                  </a:cubicBezTo>
                  <a:cubicBezTo>
                    <a:pt x="142" y="168"/>
                    <a:pt x="148" y="203"/>
                    <a:pt x="159" y="236"/>
                  </a:cubicBezTo>
                  <a:cubicBezTo>
                    <a:pt x="177" y="311"/>
                    <a:pt x="196" y="386"/>
                    <a:pt x="218" y="460"/>
                  </a:cubicBezTo>
                  <a:cubicBezTo>
                    <a:pt x="238" y="535"/>
                    <a:pt x="256" y="603"/>
                    <a:pt x="276" y="673"/>
                  </a:cubicBezTo>
                  <a:cubicBezTo>
                    <a:pt x="284" y="709"/>
                    <a:pt x="295" y="744"/>
                    <a:pt x="304" y="779"/>
                  </a:cubicBezTo>
                  <a:cubicBezTo>
                    <a:pt x="308" y="799"/>
                    <a:pt x="313" y="816"/>
                    <a:pt x="315" y="834"/>
                  </a:cubicBezTo>
                  <a:cubicBezTo>
                    <a:pt x="315" y="835"/>
                    <a:pt x="315" y="836"/>
                    <a:pt x="316" y="838"/>
                  </a:cubicBezTo>
                  <a:lnTo>
                    <a:pt x="316" y="838"/>
                  </a:lnTo>
                  <a:cubicBezTo>
                    <a:pt x="312" y="838"/>
                    <a:pt x="308" y="838"/>
                    <a:pt x="304" y="838"/>
                  </a:cubicBezTo>
                  <a:cubicBezTo>
                    <a:pt x="278" y="845"/>
                    <a:pt x="254" y="849"/>
                    <a:pt x="227" y="853"/>
                  </a:cubicBezTo>
                  <a:cubicBezTo>
                    <a:pt x="181" y="860"/>
                    <a:pt x="135" y="864"/>
                    <a:pt x="91" y="867"/>
                  </a:cubicBezTo>
                  <a:cubicBezTo>
                    <a:pt x="41" y="867"/>
                    <a:pt x="1" y="906"/>
                    <a:pt x="1" y="957"/>
                  </a:cubicBezTo>
                  <a:cubicBezTo>
                    <a:pt x="1" y="999"/>
                    <a:pt x="39" y="1047"/>
                    <a:pt x="85" y="1047"/>
                  </a:cubicBezTo>
                  <a:cubicBezTo>
                    <a:pt x="87" y="1047"/>
                    <a:pt x="89" y="1047"/>
                    <a:pt x="91" y="1047"/>
                  </a:cubicBezTo>
                  <a:cubicBezTo>
                    <a:pt x="201" y="1038"/>
                    <a:pt x="311" y="1012"/>
                    <a:pt x="414" y="968"/>
                  </a:cubicBezTo>
                  <a:cubicBezTo>
                    <a:pt x="469" y="941"/>
                    <a:pt x="480" y="897"/>
                    <a:pt x="462" y="842"/>
                  </a:cubicBezTo>
                  <a:cubicBezTo>
                    <a:pt x="445" y="788"/>
                    <a:pt x="427" y="730"/>
                    <a:pt x="412" y="676"/>
                  </a:cubicBezTo>
                  <a:cubicBezTo>
                    <a:pt x="381" y="561"/>
                    <a:pt x="350" y="449"/>
                    <a:pt x="319" y="337"/>
                  </a:cubicBezTo>
                  <a:cubicBezTo>
                    <a:pt x="304" y="282"/>
                    <a:pt x="289" y="225"/>
                    <a:pt x="271" y="170"/>
                  </a:cubicBezTo>
                  <a:cubicBezTo>
                    <a:pt x="265" y="142"/>
                    <a:pt x="254" y="116"/>
                    <a:pt x="240" y="89"/>
                  </a:cubicBezTo>
                  <a:cubicBezTo>
                    <a:pt x="229" y="63"/>
                    <a:pt x="210" y="41"/>
                    <a:pt x="196" y="17"/>
                  </a:cubicBezTo>
                  <a:cubicBezTo>
                    <a:pt x="189" y="5"/>
                    <a:pt x="178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5" name="Google Shape;3516;p86">
              <a:extLst>
                <a:ext uri="{FF2B5EF4-FFF2-40B4-BE49-F238E27FC236}">
                  <a16:creationId xmlns:a16="http://schemas.microsoft.com/office/drawing/2014/main" id="{FC91E95F-55A0-4446-8F28-81008E5613A9}"/>
                </a:ext>
              </a:extLst>
            </p:cNvPr>
            <p:cNvSpPr/>
            <p:nvPr/>
          </p:nvSpPr>
          <p:spPr>
            <a:xfrm>
              <a:off x="1254600" y="2488100"/>
              <a:ext cx="68450" cy="347075"/>
            </a:xfrm>
            <a:custGeom>
              <a:avLst/>
              <a:gdLst/>
              <a:ahLst/>
              <a:cxnLst/>
              <a:rect l="l" t="t" r="r" b="b"/>
              <a:pathLst>
                <a:path w="2738" h="13883" extrusionOk="0">
                  <a:moveTo>
                    <a:pt x="2601" y="1"/>
                  </a:moveTo>
                  <a:lnTo>
                    <a:pt x="155" y="767"/>
                  </a:lnTo>
                  <a:cubicBezTo>
                    <a:pt x="1" y="2408"/>
                    <a:pt x="71" y="4059"/>
                    <a:pt x="368" y="5678"/>
                  </a:cubicBezTo>
                  <a:cubicBezTo>
                    <a:pt x="460" y="6192"/>
                    <a:pt x="576" y="6706"/>
                    <a:pt x="596" y="7226"/>
                  </a:cubicBezTo>
                  <a:cubicBezTo>
                    <a:pt x="625" y="8008"/>
                    <a:pt x="436" y="8783"/>
                    <a:pt x="444" y="9563"/>
                  </a:cubicBezTo>
                  <a:cubicBezTo>
                    <a:pt x="462" y="11045"/>
                    <a:pt x="1182" y="12422"/>
                    <a:pt x="1439" y="13883"/>
                  </a:cubicBezTo>
                  <a:lnTo>
                    <a:pt x="2201" y="13881"/>
                  </a:lnTo>
                  <a:cubicBezTo>
                    <a:pt x="2131" y="12717"/>
                    <a:pt x="2173" y="11550"/>
                    <a:pt x="2322" y="10393"/>
                  </a:cubicBezTo>
                  <a:cubicBezTo>
                    <a:pt x="2392" y="9851"/>
                    <a:pt x="2487" y="9306"/>
                    <a:pt x="2450" y="8759"/>
                  </a:cubicBezTo>
                  <a:cubicBezTo>
                    <a:pt x="2419" y="8324"/>
                    <a:pt x="2302" y="7898"/>
                    <a:pt x="2252" y="7461"/>
                  </a:cubicBezTo>
                  <a:cubicBezTo>
                    <a:pt x="2149" y="6550"/>
                    <a:pt x="2340" y="5632"/>
                    <a:pt x="2469" y="4723"/>
                  </a:cubicBezTo>
                  <a:cubicBezTo>
                    <a:pt x="2693" y="3159"/>
                    <a:pt x="2737" y="1575"/>
                    <a:pt x="2601" y="1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6" name="Google Shape;3517;p86">
              <a:extLst>
                <a:ext uri="{FF2B5EF4-FFF2-40B4-BE49-F238E27FC236}">
                  <a16:creationId xmlns:a16="http://schemas.microsoft.com/office/drawing/2014/main" id="{47433E84-9EC2-4B3E-B1C1-3E8F0D867880}"/>
                </a:ext>
              </a:extLst>
            </p:cNvPr>
            <p:cNvSpPr/>
            <p:nvPr/>
          </p:nvSpPr>
          <p:spPr>
            <a:xfrm>
              <a:off x="1259650" y="2343100"/>
              <a:ext cx="113475" cy="104175"/>
            </a:xfrm>
            <a:custGeom>
              <a:avLst/>
              <a:gdLst/>
              <a:ahLst/>
              <a:cxnLst/>
              <a:rect l="l" t="t" r="r" b="b"/>
              <a:pathLst>
                <a:path w="4539" h="4167" extrusionOk="0">
                  <a:moveTo>
                    <a:pt x="3864" y="1"/>
                  </a:moveTo>
                  <a:lnTo>
                    <a:pt x="517" y="54"/>
                  </a:lnTo>
                  <a:cubicBezTo>
                    <a:pt x="572" y="214"/>
                    <a:pt x="499" y="2028"/>
                    <a:pt x="499" y="2028"/>
                  </a:cubicBezTo>
                  <a:cubicBezTo>
                    <a:pt x="499" y="2028"/>
                    <a:pt x="1" y="3736"/>
                    <a:pt x="54" y="3754"/>
                  </a:cubicBezTo>
                  <a:cubicBezTo>
                    <a:pt x="105" y="3771"/>
                    <a:pt x="1202" y="4167"/>
                    <a:pt x="2252" y="4167"/>
                  </a:cubicBezTo>
                  <a:cubicBezTo>
                    <a:pt x="2315" y="4167"/>
                    <a:pt x="2377" y="4165"/>
                    <a:pt x="2439" y="4163"/>
                  </a:cubicBezTo>
                  <a:cubicBezTo>
                    <a:pt x="3541" y="4110"/>
                    <a:pt x="4538" y="3523"/>
                    <a:pt x="4538" y="3523"/>
                  </a:cubicBezTo>
                  <a:lnTo>
                    <a:pt x="4024" y="2098"/>
                  </a:lnTo>
                  <a:lnTo>
                    <a:pt x="386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7" name="Google Shape;3518;p86">
              <a:extLst>
                <a:ext uri="{FF2B5EF4-FFF2-40B4-BE49-F238E27FC236}">
                  <a16:creationId xmlns:a16="http://schemas.microsoft.com/office/drawing/2014/main" id="{C080F777-C3A9-420D-BFCC-277442D0F1EC}"/>
                </a:ext>
              </a:extLst>
            </p:cNvPr>
            <p:cNvSpPr/>
            <p:nvPr/>
          </p:nvSpPr>
          <p:spPr>
            <a:xfrm>
              <a:off x="1296275" y="2237300"/>
              <a:ext cx="24950" cy="44525"/>
            </a:xfrm>
            <a:custGeom>
              <a:avLst/>
              <a:gdLst/>
              <a:ahLst/>
              <a:cxnLst/>
              <a:rect l="l" t="t" r="r" b="b"/>
              <a:pathLst>
                <a:path w="998" h="1781" extrusionOk="0">
                  <a:moveTo>
                    <a:pt x="642" y="1"/>
                  </a:moveTo>
                  <a:lnTo>
                    <a:pt x="7" y="18"/>
                  </a:lnTo>
                  <a:cubicBezTo>
                    <a:pt x="5" y="335"/>
                    <a:pt x="5" y="649"/>
                    <a:pt x="5" y="965"/>
                  </a:cubicBezTo>
                  <a:lnTo>
                    <a:pt x="5" y="1663"/>
                  </a:lnTo>
                  <a:cubicBezTo>
                    <a:pt x="1" y="1698"/>
                    <a:pt x="10" y="1734"/>
                    <a:pt x="31" y="1762"/>
                  </a:cubicBezTo>
                  <a:cubicBezTo>
                    <a:pt x="46" y="1776"/>
                    <a:pt x="64" y="1780"/>
                    <a:pt x="84" y="1780"/>
                  </a:cubicBezTo>
                  <a:cubicBezTo>
                    <a:pt x="96" y="1780"/>
                    <a:pt x="108" y="1779"/>
                    <a:pt x="119" y="1777"/>
                  </a:cubicBezTo>
                  <a:cubicBezTo>
                    <a:pt x="418" y="1736"/>
                    <a:pt x="712" y="1668"/>
                    <a:pt x="998" y="1573"/>
                  </a:cubicBezTo>
                  <a:cubicBezTo>
                    <a:pt x="960" y="1540"/>
                    <a:pt x="928" y="1433"/>
                    <a:pt x="890" y="1272"/>
                  </a:cubicBezTo>
                  <a:cubicBezTo>
                    <a:pt x="877" y="1211"/>
                    <a:pt x="859" y="1145"/>
                    <a:pt x="846" y="1070"/>
                  </a:cubicBezTo>
                  <a:cubicBezTo>
                    <a:pt x="840" y="1035"/>
                    <a:pt x="833" y="998"/>
                    <a:pt x="824" y="961"/>
                  </a:cubicBezTo>
                  <a:cubicBezTo>
                    <a:pt x="807" y="862"/>
                    <a:pt x="785" y="752"/>
                    <a:pt x="763" y="635"/>
                  </a:cubicBezTo>
                  <a:cubicBezTo>
                    <a:pt x="730" y="440"/>
                    <a:pt x="688" y="227"/>
                    <a:pt x="642" y="1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8" name="Google Shape;3519;p86">
              <a:extLst>
                <a:ext uri="{FF2B5EF4-FFF2-40B4-BE49-F238E27FC236}">
                  <a16:creationId xmlns:a16="http://schemas.microsoft.com/office/drawing/2014/main" id="{DB89327F-C40D-416D-BDA0-76F060C8EBBA}"/>
                </a:ext>
              </a:extLst>
            </p:cNvPr>
            <p:cNvSpPr/>
            <p:nvPr/>
          </p:nvSpPr>
          <p:spPr>
            <a:xfrm>
              <a:off x="1296450" y="2259600"/>
              <a:ext cx="12925" cy="10325"/>
            </a:xfrm>
            <a:custGeom>
              <a:avLst/>
              <a:gdLst/>
              <a:ahLst/>
              <a:cxnLst/>
              <a:rect l="l" t="t" r="r" b="b"/>
              <a:pathLst>
                <a:path w="517" h="413" extrusionOk="0">
                  <a:moveTo>
                    <a:pt x="516" y="0"/>
                  </a:moveTo>
                  <a:lnTo>
                    <a:pt x="516" y="0"/>
                  </a:lnTo>
                  <a:cubicBezTo>
                    <a:pt x="347" y="38"/>
                    <a:pt x="174" y="62"/>
                    <a:pt x="0" y="73"/>
                  </a:cubicBezTo>
                  <a:lnTo>
                    <a:pt x="0" y="411"/>
                  </a:lnTo>
                  <a:cubicBezTo>
                    <a:pt x="21" y="412"/>
                    <a:pt x="42" y="413"/>
                    <a:pt x="64" y="413"/>
                  </a:cubicBezTo>
                  <a:cubicBezTo>
                    <a:pt x="238" y="413"/>
                    <a:pt x="424" y="364"/>
                    <a:pt x="516" y="0"/>
                  </a:cubicBezTo>
                  <a:close/>
                </a:path>
              </a:pathLst>
            </a:custGeom>
            <a:solidFill>
              <a:srgbClr val="FD8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9" name="Google Shape;3520;p86">
              <a:extLst>
                <a:ext uri="{FF2B5EF4-FFF2-40B4-BE49-F238E27FC236}">
                  <a16:creationId xmlns:a16="http://schemas.microsoft.com/office/drawing/2014/main" id="{08871118-03D9-4198-B595-9E8900AFAFE4}"/>
                </a:ext>
              </a:extLst>
            </p:cNvPr>
            <p:cNvSpPr/>
            <p:nvPr/>
          </p:nvSpPr>
          <p:spPr>
            <a:xfrm>
              <a:off x="1269050" y="2269700"/>
              <a:ext cx="76950" cy="32925"/>
            </a:xfrm>
            <a:custGeom>
              <a:avLst/>
              <a:gdLst/>
              <a:ahLst/>
              <a:cxnLst/>
              <a:rect l="l" t="t" r="r" b="b"/>
              <a:pathLst>
                <a:path w="3078" h="1317" extrusionOk="0">
                  <a:moveTo>
                    <a:pt x="1902" y="1"/>
                  </a:moveTo>
                  <a:lnTo>
                    <a:pt x="1068" y="53"/>
                  </a:lnTo>
                  <a:cubicBezTo>
                    <a:pt x="1013" y="53"/>
                    <a:pt x="0" y="552"/>
                    <a:pt x="0" y="552"/>
                  </a:cubicBezTo>
                  <a:lnTo>
                    <a:pt x="1689" y="1316"/>
                  </a:lnTo>
                  <a:lnTo>
                    <a:pt x="3077" y="444"/>
                  </a:lnTo>
                  <a:lnTo>
                    <a:pt x="1902" y="1"/>
                  </a:ln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0" name="Google Shape;3521;p86">
              <a:extLst>
                <a:ext uri="{FF2B5EF4-FFF2-40B4-BE49-F238E27FC236}">
                  <a16:creationId xmlns:a16="http://schemas.microsoft.com/office/drawing/2014/main" id="{F7FACB57-DF6C-4175-A50E-7C43E610BBFB}"/>
                </a:ext>
              </a:extLst>
            </p:cNvPr>
            <p:cNvSpPr/>
            <p:nvPr/>
          </p:nvSpPr>
          <p:spPr>
            <a:xfrm>
              <a:off x="1248350" y="2393775"/>
              <a:ext cx="147175" cy="159575"/>
            </a:xfrm>
            <a:custGeom>
              <a:avLst/>
              <a:gdLst/>
              <a:ahLst/>
              <a:cxnLst/>
              <a:rect l="l" t="t" r="r" b="b"/>
              <a:pathLst>
                <a:path w="5887" h="6383" extrusionOk="0">
                  <a:moveTo>
                    <a:pt x="951" y="1"/>
                  </a:moveTo>
                  <a:cubicBezTo>
                    <a:pt x="877" y="172"/>
                    <a:pt x="813" y="354"/>
                    <a:pt x="752" y="541"/>
                  </a:cubicBezTo>
                  <a:cubicBezTo>
                    <a:pt x="738" y="583"/>
                    <a:pt x="725" y="627"/>
                    <a:pt x="712" y="668"/>
                  </a:cubicBezTo>
                  <a:cubicBezTo>
                    <a:pt x="0" y="3023"/>
                    <a:pt x="159" y="6376"/>
                    <a:pt x="159" y="6376"/>
                  </a:cubicBezTo>
                  <a:lnTo>
                    <a:pt x="5781" y="6376"/>
                  </a:lnTo>
                  <a:cubicBezTo>
                    <a:pt x="5781" y="6376"/>
                    <a:pt x="5785" y="6382"/>
                    <a:pt x="5790" y="6382"/>
                  </a:cubicBezTo>
                  <a:cubicBezTo>
                    <a:pt x="5818" y="6382"/>
                    <a:pt x="5886" y="6219"/>
                    <a:pt x="5629" y="4158"/>
                  </a:cubicBezTo>
                  <a:cubicBezTo>
                    <a:pt x="5480" y="2972"/>
                    <a:pt x="5190" y="1808"/>
                    <a:pt x="4768" y="690"/>
                  </a:cubicBezTo>
                  <a:cubicBezTo>
                    <a:pt x="4740" y="616"/>
                    <a:pt x="4713" y="545"/>
                    <a:pt x="4685" y="482"/>
                  </a:cubicBezTo>
                  <a:cubicBezTo>
                    <a:pt x="4560" y="170"/>
                    <a:pt x="4476" y="1"/>
                    <a:pt x="4476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1" name="Google Shape;3522;p86">
              <a:extLst>
                <a:ext uri="{FF2B5EF4-FFF2-40B4-BE49-F238E27FC236}">
                  <a16:creationId xmlns:a16="http://schemas.microsoft.com/office/drawing/2014/main" id="{A7C695FE-90E5-490C-AE57-C7644D4C576C}"/>
                </a:ext>
              </a:extLst>
            </p:cNvPr>
            <p:cNvSpPr/>
            <p:nvPr/>
          </p:nvSpPr>
          <p:spPr>
            <a:xfrm>
              <a:off x="1266150" y="2405800"/>
              <a:ext cx="101375" cy="7175"/>
            </a:xfrm>
            <a:custGeom>
              <a:avLst/>
              <a:gdLst/>
              <a:ahLst/>
              <a:cxnLst/>
              <a:rect l="l" t="t" r="r" b="b"/>
              <a:pathLst>
                <a:path w="4055" h="287" extrusionOk="0">
                  <a:moveTo>
                    <a:pt x="3973" y="1"/>
                  </a:moveTo>
                  <a:cubicBezTo>
                    <a:pt x="3391" y="25"/>
                    <a:pt x="2807" y="67"/>
                    <a:pt x="2227" y="73"/>
                  </a:cubicBezTo>
                  <a:cubicBezTo>
                    <a:pt x="2096" y="75"/>
                    <a:pt x="1964" y="76"/>
                    <a:pt x="1833" y="76"/>
                  </a:cubicBezTo>
                  <a:cubicBezTo>
                    <a:pt x="1235" y="76"/>
                    <a:pt x="637" y="62"/>
                    <a:pt x="40" y="60"/>
                  </a:cubicBezTo>
                  <a:cubicBezTo>
                    <a:pt x="26" y="102"/>
                    <a:pt x="13" y="146"/>
                    <a:pt x="0" y="187"/>
                  </a:cubicBezTo>
                  <a:cubicBezTo>
                    <a:pt x="514" y="229"/>
                    <a:pt x="1041" y="262"/>
                    <a:pt x="1573" y="275"/>
                  </a:cubicBezTo>
                  <a:cubicBezTo>
                    <a:pt x="1621" y="278"/>
                    <a:pt x="1669" y="278"/>
                    <a:pt x="1717" y="278"/>
                  </a:cubicBezTo>
                  <a:cubicBezTo>
                    <a:pt x="1920" y="284"/>
                    <a:pt x="2124" y="286"/>
                    <a:pt x="2328" y="286"/>
                  </a:cubicBezTo>
                  <a:cubicBezTo>
                    <a:pt x="2365" y="286"/>
                    <a:pt x="2409" y="286"/>
                    <a:pt x="2449" y="284"/>
                  </a:cubicBezTo>
                  <a:cubicBezTo>
                    <a:pt x="2989" y="282"/>
                    <a:pt x="3527" y="258"/>
                    <a:pt x="4054" y="209"/>
                  </a:cubicBezTo>
                  <a:cubicBezTo>
                    <a:pt x="4026" y="135"/>
                    <a:pt x="3997" y="64"/>
                    <a:pt x="39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2" name="Google Shape;3523;p86">
              <a:extLst>
                <a:ext uri="{FF2B5EF4-FFF2-40B4-BE49-F238E27FC236}">
                  <a16:creationId xmlns:a16="http://schemas.microsoft.com/office/drawing/2014/main" id="{3590CD3B-8AC0-4D0E-828B-84811CEDB337}"/>
                </a:ext>
              </a:extLst>
            </p:cNvPr>
            <p:cNvSpPr/>
            <p:nvPr/>
          </p:nvSpPr>
          <p:spPr>
            <a:xfrm>
              <a:off x="1272125" y="2797700"/>
              <a:ext cx="39500" cy="54275"/>
            </a:xfrm>
            <a:custGeom>
              <a:avLst/>
              <a:gdLst/>
              <a:ahLst/>
              <a:cxnLst/>
              <a:rect l="l" t="t" r="r" b="b"/>
              <a:pathLst>
                <a:path w="1580" h="2171" extrusionOk="0">
                  <a:moveTo>
                    <a:pt x="308" y="1"/>
                  </a:moveTo>
                  <a:cubicBezTo>
                    <a:pt x="308" y="1"/>
                    <a:pt x="752" y="1863"/>
                    <a:pt x="710" y="1866"/>
                  </a:cubicBezTo>
                  <a:cubicBezTo>
                    <a:pt x="126" y="1903"/>
                    <a:pt x="0" y="2171"/>
                    <a:pt x="0" y="2171"/>
                  </a:cubicBezTo>
                  <a:lnTo>
                    <a:pt x="1579" y="2171"/>
                  </a:lnTo>
                  <a:lnTo>
                    <a:pt x="154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3" name="Google Shape;3524;p86">
              <a:extLst>
                <a:ext uri="{FF2B5EF4-FFF2-40B4-BE49-F238E27FC236}">
                  <a16:creationId xmlns:a16="http://schemas.microsoft.com/office/drawing/2014/main" id="{DC9390EF-E77D-45BC-83B9-7F9343C695DD}"/>
                </a:ext>
              </a:extLst>
            </p:cNvPr>
            <p:cNvSpPr/>
            <p:nvPr/>
          </p:nvSpPr>
          <p:spPr>
            <a:xfrm>
              <a:off x="1185000" y="2379050"/>
              <a:ext cx="51350" cy="39400"/>
            </a:xfrm>
            <a:custGeom>
              <a:avLst/>
              <a:gdLst/>
              <a:ahLst/>
              <a:cxnLst/>
              <a:rect l="l" t="t" r="r" b="b"/>
              <a:pathLst>
                <a:path w="2054" h="1576" extrusionOk="0">
                  <a:moveTo>
                    <a:pt x="1018" y="1"/>
                  </a:moveTo>
                  <a:cubicBezTo>
                    <a:pt x="1017" y="1"/>
                    <a:pt x="1016" y="1"/>
                    <a:pt x="1015" y="1"/>
                  </a:cubicBezTo>
                  <a:cubicBezTo>
                    <a:pt x="969" y="30"/>
                    <a:pt x="1059" y="197"/>
                    <a:pt x="1116" y="280"/>
                  </a:cubicBezTo>
                  <a:cubicBezTo>
                    <a:pt x="1175" y="361"/>
                    <a:pt x="1243" y="438"/>
                    <a:pt x="1318" y="506"/>
                  </a:cubicBezTo>
                  <a:cubicBezTo>
                    <a:pt x="949" y="614"/>
                    <a:pt x="529" y="553"/>
                    <a:pt x="145" y="618"/>
                  </a:cubicBezTo>
                  <a:cubicBezTo>
                    <a:pt x="81" y="629"/>
                    <a:pt x="11" y="656"/>
                    <a:pt x="5" y="724"/>
                  </a:cubicBezTo>
                  <a:cubicBezTo>
                    <a:pt x="0" y="777"/>
                    <a:pt x="37" y="834"/>
                    <a:pt x="86" y="862"/>
                  </a:cubicBezTo>
                  <a:cubicBezTo>
                    <a:pt x="130" y="889"/>
                    <a:pt x="180" y="904"/>
                    <a:pt x="233" y="906"/>
                  </a:cubicBezTo>
                  <a:cubicBezTo>
                    <a:pt x="286" y="908"/>
                    <a:pt x="336" y="919"/>
                    <a:pt x="384" y="937"/>
                  </a:cubicBezTo>
                  <a:lnTo>
                    <a:pt x="281" y="959"/>
                  </a:lnTo>
                  <a:cubicBezTo>
                    <a:pt x="264" y="961"/>
                    <a:pt x="246" y="968"/>
                    <a:pt x="242" y="985"/>
                  </a:cubicBezTo>
                  <a:cubicBezTo>
                    <a:pt x="242" y="998"/>
                    <a:pt x="244" y="1009"/>
                    <a:pt x="250" y="1020"/>
                  </a:cubicBezTo>
                  <a:cubicBezTo>
                    <a:pt x="270" y="1066"/>
                    <a:pt x="299" y="1117"/>
                    <a:pt x="343" y="1137"/>
                  </a:cubicBezTo>
                  <a:cubicBezTo>
                    <a:pt x="362" y="1145"/>
                    <a:pt x="384" y="1150"/>
                    <a:pt x="406" y="1150"/>
                  </a:cubicBezTo>
                  <a:lnTo>
                    <a:pt x="576" y="1165"/>
                  </a:lnTo>
                  <a:cubicBezTo>
                    <a:pt x="560" y="1194"/>
                    <a:pt x="514" y="1192"/>
                    <a:pt x="501" y="1222"/>
                  </a:cubicBezTo>
                  <a:cubicBezTo>
                    <a:pt x="496" y="1253"/>
                    <a:pt x="510" y="1284"/>
                    <a:pt x="536" y="1299"/>
                  </a:cubicBezTo>
                  <a:cubicBezTo>
                    <a:pt x="560" y="1312"/>
                    <a:pt x="586" y="1321"/>
                    <a:pt x="615" y="1321"/>
                  </a:cubicBezTo>
                  <a:lnTo>
                    <a:pt x="907" y="1354"/>
                  </a:lnTo>
                  <a:cubicBezTo>
                    <a:pt x="892" y="1387"/>
                    <a:pt x="861" y="1402"/>
                    <a:pt x="835" y="1422"/>
                  </a:cubicBezTo>
                  <a:cubicBezTo>
                    <a:pt x="804" y="1444"/>
                    <a:pt x="791" y="1481"/>
                    <a:pt x="804" y="1517"/>
                  </a:cubicBezTo>
                  <a:cubicBezTo>
                    <a:pt x="815" y="1539"/>
                    <a:pt x="832" y="1556"/>
                    <a:pt x="857" y="1565"/>
                  </a:cubicBezTo>
                  <a:cubicBezTo>
                    <a:pt x="875" y="1572"/>
                    <a:pt x="893" y="1575"/>
                    <a:pt x="911" y="1575"/>
                  </a:cubicBezTo>
                  <a:cubicBezTo>
                    <a:pt x="947" y="1575"/>
                    <a:pt x="982" y="1563"/>
                    <a:pt x="1015" y="1550"/>
                  </a:cubicBezTo>
                  <a:cubicBezTo>
                    <a:pt x="1274" y="1449"/>
                    <a:pt x="1522" y="1317"/>
                    <a:pt x="1750" y="1154"/>
                  </a:cubicBezTo>
                  <a:cubicBezTo>
                    <a:pt x="1847" y="1088"/>
                    <a:pt x="1939" y="1014"/>
                    <a:pt x="2054" y="983"/>
                  </a:cubicBezTo>
                  <a:lnTo>
                    <a:pt x="1825" y="627"/>
                  </a:lnTo>
                  <a:cubicBezTo>
                    <a:pt x="1823" y="627"/>
                    <a:pt x="1821" y="628"/>
                    <a:pt x="1819" y="628"/>
                  </a:cubicBezTo>
                  <a:cubicBezTo>
                    <a:pt x="1678" y="628"/>
                    <a:pt x="1084" y="1"/>
                    <a:pt x="1018" y="1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4" name="Google Shape;3525;p86">
              <a:extLst>
                <a:ext uri="{FF2B5EF4-FFF2-40B4-BE49-F238E27FC236}">
                  <a16:creationId xmlns:a16="http://schemas.microsoft.com/office/drawing/2014/main" id="{420B5479-D49D-4E32-BE51-45C4E467BDC6}"/>
                </a:ext>
              </a:extLst>
            </p:cNvPr>
            <p:cNvSpPr/>
            <p:nvPr/>
          </p:nvSpPr>
          <p:spPr>
            <a:xfrm>
              <a:off x="1256025" y="2169775"/>
              <a:ext cx="39350" cy="54525"/>
            </a:xfrm>
            <a:custGeom>
              <a:avLst/>
              <a:gdLst/>
              <a:ahLst/>
              <a:cxnLst/>
              <a:rect l="l" t="t" r="r" b="b"/>
              <a:pathLst>
                <a:path w="1574" h="2181" extrusionOk="0">
                  <a:moveTo>
                    <a:pt x="1573" y="1"/>
                  </a:moveTo>
                  <a:cubicBezTo>
                    <a:pt x="1286" y="55"/>
                    <a:pt x="1000" y="130"/>
                    <a:pt x="723" y="225"/>
                  </a:cubicBezTo>
                  <a:cubicBezTo>
                    <a:pt x="629" y="257"/>
                    <a:pt x="532" y="293"/>
                    <a:pt x="456" y="356"/>
                  </a:cubicBezTo>
                  <a:cubicBezTo>
                    <a:pt x="392" y="416"/>
                    <a:pt x="339" y="486"/>
                    <a:pt x="297" y="565"/>
                  </a:cubicBezTo>
                  <a:cubicBezTo>
                    <a:pt x="170" y="774"/>
                    <a:pt x="49" y="998"/>
                    <a:pt x="30" y="1244"/>
                  </a:cubicBezTo>
                  <a:cubicBezTo>
                    <a:pt x="1" y="1608"/>
                    <a:pt x="203" y="1951"/>
                    <a:pt x="537" y="2102"/>
                  </a:cubicBezTo>
                  <a:cubicBezTo>
                    <a:pt x="652" y="2155"/>
                    <a:pt x="775" y="2181"/>
                    <a:pt x="897" y="2181"/>
                  </a:cubicBezTo>
                  <a:cubicBezTo>
                    <a:pt x="1125" y="2181"/>
                    <a:pt x="1350" y="2090"/>
                    <a:pt x="1516" y="1920"/>
                  </a:cubicBezTo>
                  <a:lnTo>
                    <a:pt x="1573" y="1"/>
                  </a:ln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5" name="Google Shape;3526;p86">
              <a:extLst>
                <a:ext uri="{FF2B5EF4-FFF2-40B4-BE49-F238E27FC236}">
                  <a16:creationId xmlns:a16="http://schemas.microsoft.com/office/drawing/2014/main" id="{DE4E5147-8CEB-4BDA-96A0-1029EC7AEA3C}"/>
                </a:ext>
              </a:extLst>
            </p:cNvPr>
            <p:cNvSpPr/>
            <p:nvPr/>
          </p:nvSpPr>
          <p:spPr>
            <a:xfrm>
              <a:off x="1297925" y="2237350"/>
              <a:ext cx="23250" cy="10025"/>
            </a:xfrm>
            <a:custGeom>
              <a:avLst/>
              <a:gdLst/>
              <a:ahLst/>
              <a:cxnLst/>
              <a:rect l="l" t="t" r="r" b="b"/>
              <a:pathLst>
                <a:path w="930" h="401" extrusionOk="0">
                  <a:moveTo>
                    <a:pt x="18" y="1"/>
                  </a:moveTo>
                  <a:lnTo>
                    <a:pt x="1" y="10"/>
                  </a:lnTo>
                  <a:cubicBezTo>
                    <a:pt x="1" y="10"/>
                    <a:pt x="36" y="392"/>
                    <a:pt x="451" y="401"/>
                  </a:cubicBezTo>
                  <a:cubicBezTo>
                    <a:pt x="455" y="401"/>
                    <a:pt x="460" y="401"/>
                    <a:pt x="464" y="401"/>
                  </a:cubicBezTo>
                  <a:cubicBezTo>
                    <a:pt x="865" y="401"/>
                    <a:pt x="930" y="1"/>
                    <a:pt x="9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6" name="Google Shape;3527;p86">
              <a:extLst>
                <a:ext uri="{FF2B5EF4-FFF2-40B4-BE49-F238E27FC236}">
                  <a16:creationId xmlns:a16="http://schemas.microsoft.com/office/drawing/2014/main" id="{BAF77911-30C5-4AF9-95F0-5B14FE5951BD}"/>
                </a:ext>
              </a:extLst>
            </p:cNvPr>
            <p:cNvSpPr/>
            <p:nvPr/>
          </p:nvSpPr>
          <p:spPr>
            <a:xfrm>
              <a:off x="1265750" y="2173850"/>
              <a:ext cx="80625" cy="87450"/>
            </a:xfrm>
            <a:custGeom>
              <a:avLst/>
              <a:gdLst/>
              <a:ahLst/>
              <a:cxnLst/>
              <a:rect l="l" t="t" r="r" b="b"/>
              <a:pathLst>
                <a:path w="3225" h="3498" extrusionOk="0">
                  <a:moveTo>
                    <a:pt x="1422" y="1"/>
                  </a:moveTo>
                  <a:cubicBezTo>
                    <a:pt x="1390" y="1"/>
                    <a:pt x="1356" y="1"/>
                    <a:pt x="1323" y="2"/>
                  </a:cubicBezTo>
                  <a:cubicBezTo>
                    <a:pt x="293" y="37"/>
                    <a:pt x="174" y="694"/>
                    <a:pt x="174" y="694"/>
                  </a:cubicBezTo>
                  <a:cubicBezTo>
                    <a:pt x="58" y="1127"/>
                    <a:pt x="1" y="1575"/>
                    <a:pt x="1" y="2025"/>
                  </a:cubicBezTo>
                  <a:cubicBezTo>
                    <a:pt x="1" y="2367"/>
                    <a:pt x="42" y="2730"/>
                    <a:pt x="227" y="2996"/>
                  </a:cubicBezTo>
                  <a:cubicBezTo>
                    <a:pt x="467" y="3338"/>
                    <a:pt x="646" y="3497"/>
                    <a:pt x="1160" y="3497"/>
                  </a:cubicBezTo>
                  <a:cubicBezTo>
                    <a:pt x="1249" y="3497"/>
                    <a:pt x="1348" y="3493"/>
                    <a:pt x="1459" y="3483"/>
                  </a:cubicBezTo>
                  <a:cubicBezTo>
                    <a:pt x="1467" y="3483"/>
                    <a:pt x="1475" y="3483"/>
                    <a:pt x="1483" y="3483"/>
                  </a:cubicBezTo>
                  <a:cubicBezTo>
                    <a:pt x="2117" y="3483"/>
                    <a:pt x="2357" y="2875"/>
                    <a:pt x="2357" y="2875"/>
                  </a:cubicBezTo>
                  <a:cubicBezTo>
                    <a:pt x="2357" y="2875"/>
                    <a:pt x="2382" y="2881"/>
                    <a:pt x="2416" y="2881"/>
                  </a:cubicBezTo>
                  <a:cubicBezTo>
                    <a:pt x="2478" y="2881"/>
                    <a:pt x="2571" y="2860"/>
                    <a:pt x="2605" y="2736"/>
                  </a:cubicBezTo>
                  <a:cubicBezTo>
                    <a:pt x="3225" y="2400"/>
                    <a:pt x="3088" y="1498"/>
                    <a:pt x="3088" y="1498"/>
                  </a:cubicBezTo>
                  <a:cubicBezTo>
                    <a:pt x="3088" y="1498"/>
                    <a:pt x="2922" y="1127"/>
                    <a:pt x="2889" y="780"/>
                  </a:cubicBezTo>
                  <a:cubicBezTo>
                    <a:pt x="2863" y="491"/>
                    <a:pt x="2386" y="1"/>
                    <a:pt x="1422" y="1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7" name="Google Shape;3528;p86">
              <a:extLst>
                <a:ext uri="{FF2B5EF4-FFF2-40B4-BE49-F238E27FC236}">
                  <a16:creationId xmlns:a16="http://schemas.microsoft.com/office/drawing/2014/main" id="{3C71133E-E3B8-45B7-B2B8-B4E6A5982B32}"/>
                </a:ext>
              </a:extLst>
            </p:cNvPr>
            <p:cNvSpPr/>
            <p:nvPr/>
          </p:nvSpPr>
          <p:spPr>
            <a:xfrm>
              <a:off x="1277775" y="2239400"/>
              <a:ext cx="15625" cy="10125"/>
            </a:xfrm>
            <a:custGeom>
              <a:avLst/>
              <a:gdLst/>
              <a:ahLst/>
              <a:cxnLst/>
              <a:rect l="l" t="t" r="r" b="b"/>
              <a:pathLst>
                <a:path w="625" h="405" extrusionOk="0">
                  <a:moveTo>
                    <a:pt x="1" y="0"/>
                  </a:moveTo>
                  <a:lnTo>
                    <a:pt x="1" y="0"/>
                  </a:lnTo>
                  <a:cubicBezTo>
                    <a:pt x="16" y="196"/>
                    <a:pt x="75" y="391"/>
                    <a:pt x="339" y="404"/>
                  </a:cubicBezTo>
                  <a:cubicBezTo>
                    <a:pt x="515" y="398"/>
                    <a:pt x="624" y="266"/>
                    <a:pt x="591" y="18"/>
                  </a:cubicBezTo>
                  <a:lnTo>
                    <a:pt x="591" y="18"/>
                  </a:lnTo>
                  <a:cubicBezTo>
                    <a:pt x="524" y="22"/>
                    <a:pt x="457" y="24"/>
                    <a:pt x="390" y="24"/>
                  </a:cubicBezTo>
                  <a:cubicBezTo>
                    <a:pt x="259" y="24"/>
                    <a:pt x="130" y="16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8" name="Google Shape;3529;p86">
              <a:extLst>
                <a:ext uri="{FF2B5EF4-FFF2-40B4-BE49-F238E27FC236}">
                  <a16:creationId xmlns:a16="http://schemas.microsoft.com/office/drawing/2014/main" id="{1F818B92-544C-4825-A9E9-6D9800EB1846}"/>
                </a:ext>
              </a:extLst>
            </p:cNvPr>
            <p:cNvSpPr/>
            <p:nvPr/>
          </p:nvSpPr>
          <p:spPr>
            <a:xfrm>
              <a:off x="1290725" y="2205075"/>
              <a:ext cx="17450" cy="5400"/>
            </a:xfrm>
            <a:custGeom>
              <a:avLst/>
              <a:gdLst/>
              <a:ahLst/>
              <a:cxnLst/>
              <a:rect l="l" t="t" r="r" b="b"/>
              <a:pathLst>
                <a:path w="698" h="216" extrusionOk="0">
                  <a:moveTo>
                    <a:pt x="285" y="1"/>
                  </a:moveTo>
                  <a:cubicBezTo>
                    <a:pt x="173" y="1"/>
                    <a:pt x="68" y="33"/>
                    <a:pt x="14" y="104"/>
                  </a:cubicBezTo>
                  <a:cubicBezTo>
                    <a:pt x="1" y="121"/>
                    <a:pt x="21" y="141"/>
                    <a:pt x="36" y="141"/>
                  </a:cubicBezTo>
                  <a:cubicBezTo>
                    <a:pt x="45" y="142"/>
                    <a:pt x="55" y="143"/>
                    <a:pt x="64" y="143"/>
                  </a:cubicBezTo>
                  <a:cubicBezTo>
                    <a:pt x="149" y="143"/>
                    <a:pt x="233" y="104"/>
                    <a:pt x="322" y="104"/>
                  </a:cubicBezTo>
                  <a:cubicBezTo>
                    <a:pt x="326" y="104"/>
                    <a:pt x="331" y="104"/>
                    <a:pt x="335" y="104"/>
                  </a:cubicBezTo>
                  <a:cubicBezTo>
                    <a:pt x="458" y="110"/>
                    <a:pt x="552" y="159"/>
                    <a:pt x="658" y="214"/>
                  </a:cubicBezTo>
                  <a:cubicBezTo>
                    <a:pt x="661" y="215"/>
                    <a:pt x="664" y="216"/>
                    <a:pt x="668" y="216"/>
                  </a:cubicBezTo>
                  <a:cubicBezTo>
                    <a:pt x="684" y="216"/>
                    <a:pt x="697" y="199"/>
                    <a:pt x="688" y="183"/>
                  </a:cubicBezTo>
                  <a:cubicBezTo>
                    <a:pt x="630" y="69"/>
                    <a:pt x="450" y="1"/>
                    <a:pt x="2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9" name="Google Shape;3530;p86">
              <a:extLst>
                <a:ext uri="{FF2B5EF4-FFF2-40B4-BE49-F238E27FC236}">
                  <a16:creationId xmlns:a16="http://schemas.microsoft.com/office/drawing/2014/main" id="{C2D00B72-C638-4985-9A2E-47986E59D1BA}"/>
                </a:ext>
              </a:extLst>
            </p:cNvPr>
            <p:cNvSpPr/>
            <p:nvPr/>
          </p:nvSpPr>
          <p:spPr>
            <a:xfrm>
              <a:off x="1266900" y="2204800"/>
              <a:ext cx="13100" cy="4475"/>
            </a:xfrm>
            <a:custGeom>
              <a:avLst/>
              <a:gdLst/>
              <a:ahLst/>
              <a:cxnLst/>
              <a:rect l="l" t="t" r="r" b="b"/>
              <a:pathLst>
                <a:path w="524" h="179" extrusionOk="0">
                  <a:moveTo>
                    <a:pt x="171" y="1"/>
                  </a:moveTo>
                  <a:cubicBezTo>
                    <a:pt x="117" y="1"/>
                    <a:pt x="65" y="13"/>
                    <a:pt x="21" y="51"/>
                  </a:cubicBezTo>
                  <a:cubicBezTo>
                    <a:pt x="1" y="71"/>
                    <a:pt x="5" y="104"/>
                    <a:pt x="29" y="117"/>
                  </a:cubicBezTo>
                  <a:cubicBezTo>
                    <a:pt x="43" y="125"/>
                    <a:pt x="59" y="128"/>
                    <a:pt x="75" y="128"/>
                  </a:cubicBezTo>
                  <a:cubicBezTo>
                    <a:pt x="87" y="128"/>
                    <a:pt x="99" y="126"/>
                    <a:pt x="111" y="121"/>
                  </a:cubicBezTo>
                  <a:cubicBezTo>
                    <a:pt x="138" y="117"/>
                    <a:pt x="165" y="115"/>
                    <a:pt x="193" y="115"/>
                  </a:cubicBezTo>
                  <a:cubicBezTo>
                    <a:pt x="208" y="115"/>
                    <a:pt x="223" y="116"/>
                    <a:pt x="238" y="117"/>
                  </a:cubicBezTo>
                  <a:cubicBezTo>
                    <a:pt x="330" y="121"/>
                    <a:pt x="405" y="150"/>
                    <a:pt x="493" y="176"/>
                  </a:cubicBezTo>
                  <a:lnTo>
                    <a:pt x="493" y="179"/>
                  </a:lnTo>
                  <a:cubicBezTo>
                    <a:pt x="494" y="179"/>
                    <a:pt x="495" y="179"/>
                    <a:pt x="497" y="179"/>
                  </a:cubicBezTo>
                  <a:cubicBezTo>
                    <a:pt x="510" y="179"/>
                    <a:pt x="521" y="168"/>
                    <a:pt x="523" y="154"/>
                  </a:cubicBezTo>
                  <a:cubicBezTo>
                    <a:pt x="513" y="62"/>
                    <a:pt x="385" y="31"/>
                    <a:pt x="308" y="18"/>
                  </a:cubicBezTo>
                  <a:cubicBezTo>
                    <a:pt x="263" y="9"/>
                    <a:pt x="216" y="1"/>
                    <a:pt x="1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0" name="Google Shape;3531;p86">
              <a:extLst>
                <a:ext uri="{FF2B5EF4-FFF2-40B4-BE49-F238E27FC236}">
                  <a16:creationId xmlns:a16="http://schemas.microsoft.com/office/drawing/2014/main" id="{982DA37E-1F90-43FA-A591-301F92D78CC6}"/>
                </a:ext>
              </a:extLst>
            </p:cNvPr>
            <p:cNvSpPr/>
            <p:nvPr/>
          </p:nvSpPr>
          <p:spPr>
            <a:xfrm>
              <a:off x="1272500" y="2211725"/>
              <a:ext cx="14850" cy="23475"/>
            </a:xfrm>
            <a:custGeom>
              <a:avLst/>
              <a:gdLst/>
              <a:ahLst/>
              <a:cxnLst/>
              <a:rect l="l" t="t" r="r" b="b"/>
              <a:pathLst>
                <a:path w="594" h="939" extrusionOk="0">
                  <a:moveTo>
                    <a:pt x="391" y="1"/>
                  </a:moveTo>
                  <a:cubicBezTo>
                    <a:pt x="354" y="1"/>
                    <a:pt x="316" y="48"/>
                    <a:pt x="341" y="84"/>
                  </a:cubicBezTo>
                  <a:cubicBezTo>
                    <a:pt x="396" y="161"/>
                    <a:pt x="357" y="262"/>
                    <a:pt x="308" y="332"/>
                  </a:cubicBezTo>
                  <a:cubicBezTo>
                    <a:pt x="282" y="374"/>
                    <a:pt x="247" y="409"/>
                    <a:pt x="205" y="440"/>
                  </a:cubicBezTo>
                  <a:cubicBezTo>
                    <a:pt x="166" y="470"/>
                    <a:pt x="115" y="490"/>
                    <a:pt x="80" y="530"/>
                  </a:cubicBezTo>
                  <a:cubicBezTo>
                    <a:pt x="1" y="624"/>
                    <a:pt x="133" y="732"/>
                    <a:pt x="201" y="791"/>
                  </a:cubicBezTo>
                  <a:cubicBezTo>
                    <a:pt x="240" y="824"/>
                    <a:pt x="282" y="855"/>
                    <a:pt x="328" y="879"/>
                  </a:cubicBezTo>
                  <a:cubicBezTo>
                    <a:pt x="379" y="905"/>
                    <a:pt x="440" y="938"/>
                    <a:pt x="497" y="938"/>
                  </a:cubicBezTo>
                  <a:cubicBezTo>
                    <a:pt x="570" y="938"/>
                    <a:pt x="594" y="844"/>
                    <a:pt x="534" y="806"/>
                  </a:cubicBezTo>
                  <a:cubicBezTo>
                    <a:pt x="497" y="789"/>
                    <a:pt x="462" y="776"/>
                    <a:pt x="425" y="767"/>
                  </a:cubicBezTo>
                  <a:cubicBezTo>
                    <a:pt x="390" y="754"/>
                    <a:pt x="357" y="738"/>
                    <a:pt x="326" y="719"/>
                  </a:cubicBezTo>
                  <a:cubicBezTo>
                    <a:pt x="297" y="703"/>
                    <a:pt x="269" y="683"/>
                    <a:pt x="245" y="659"/>
                  </a:cubicBezTo>
                  <a:cubicBezTo>
                    <a:pt x="232" y="647"/>
                    <a:pt x="211" y="630"/>
                    <a:pt x="198" y="611"/>
                  </a:cubicBezTo>
                  <a:lnTo>
                    <a:pt x="198" y="611"/>
                  </a:lnTo>
                  <a:cubicBezTo>
                    <a:pt x="198" y="611"/>
                    <a:pt x="198" y="611"/>
                    <a:pt x="198" y="611"/>
                  </a:cubicBezTo>
                  <a:cubicBezTo>
                    <a:pt x="214" y="602"/>
                    <a:pt x="227" y="593"/>
                    <a:pt x="242" y="585"/>
                  </a:cubicBezTo>
                  <a:cubicBezTo>
                    <a:pt x="273" y="565"/>
                    <a:pt x="302" y="543"/>
                    <a:pt x="328" y="519"/>
                  </a:cubicBezTo>
                  <a:cubicBezTo>
                    <a:pt x="379" y="475"/>
                    <a:pt x="420" y="424"/>
                    <a:pt x="453" y="365"/>
                  </a:cubicBezTo>
                  <a:cubicBezTo>
                    <a:pt x="517" y="249"/>
                    <a:pt x="537" y="97"/>
                    <a:pt x="416" y="9"/>
                  </a:cubicBezTo>
                  <a:cubicBezTo>
                    <a:pt x="408" y="3"/>
                    <a:pt x="399" y="1"/>
                    <a:pt x="391" y="1"/>
                  </a:cubicBezTo>
                  <a:close/>
                </a:path>
              </a:pathLst>
            </a:custGeom>
            <a:solidFill>
              <a:srgbClr val="FD8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1" name="Google Shape;3532;p86">
              <a:extLst>
                <a:ext uri="{FF2B5EF4-FFF2-40B4-BE49-F238E27FC236}">
                  <a16:creationId xmlns:a16="http://schemas.microsoft.com/office/drawing/2014/main" id="{16251B0E-D170-49F3-97F3-6FF92C37C985}"/>
                </a:ext>
              </a:extLst>
            </p:cNvPr>
            <p:cNvSpPr/>
            <p:nvPr/>
          </p:nvSpPr>
          <p:spPr>
            <a:xfrm>
              <a:off x="1268875" y="2216675"/>
              <a:ext cx="7725" cy="6000"/>
            </a:xfrm>
            <a:custGeom>
              <a:avLst/>
              <a:gdLst/>
              <a:ahLst/>
              <a:cxnLst/>
              <a:rect l="l" t="t" r="r" b="b"/>
              <a:pathLst>
                <a:path w="309" h="240" extrusionOk="0">
                  <a:moveTo>
                    <a:pt x="155" y="0"/>
                  </a:moveTo>
                  <a:cubicBezTo>
                    <a:pt x="1" y="0"/>
                    <a:pt x="1" y="239"/>
                    <a:pt x="155" y="239"/>
                  </a:cubicBezTo>
                  <a:cubicBezTo>
                    <a:pt x="308" y="239"/>
                    <a:pt x="308" y="0"/>
                    <a:pt x="1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2" name="Google Shape;3533;p86">
              <a:extLst>
                <a:ext uri="{FF2B5EF4-FFF2-40B4-BE49-F238E27FC236}">
                  <a16:creationId xmlns:a16="http://schemas.microsoft.com/office/drawing/2014/main" id="{9569114F-1717-4E63-992D-E7FAA09F8D50}"/>
                </a:ext>
              </a:extLst>
            </p:cNvPr>
            <p:cNvSpPr/>
            <p:nvPr/>
          </p:nvSpPr>
          <p:spPr>
            <a:xfrm>
              <a:off x="1294025" y="2217375"/>
              <a:ext cx="8425" cy="6500"/>
            </a:xfrm>
            <a:custGeom>
              <a:avLst/>
              <a:gdLst/>
              <a:ahLst/>
              <a:cxnLst/>
              <a:rect l="l" t="t" r="r" b="b"/>
              <a:pathLst>
                <a:path w="337" h="260" extrusionOk="0">
                  <a:moveTo>
                    <a:pt x="170" y="1"/>
                  </a:moveTo>
                  <a:cubicBezTo>
                    <a:pt x="1" y="1"/>
                    <a:pt x="1" y="260"/>
                    <a:pt x="170" y="260"/>
                  </a:cubicBezTo>
                  <a:cubicBezTo>
                    <a:pt x="337" y="260"/>
                    <a:pt x="337" y="1"/>
                    <a:pt x="1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3" name="Google Shape;3534;p86">
              <a:extLst>
                <a:ext uri="{FF2B5EF4-FFF2-40B4-BE49-F238E27FC236}">
                  <a16:creationId xmlns:a16="http://schemas.microsoft.com/office/drawing/2014/main" id="{4977912F-FBF0-41D2-B1E2-5A7335D96E45}"/>
                </a:ext>
              </a:extLst>
            </p:cNvPr>
            <p:cNvSpPr/>
            <p:nvPr/>
          </p:nvSpPr>
          <p:spPr>
            <a:xfrm>
              <a:off x="1271300" y="2168400"/>
              <a:ext cx="79075" cy="51700"/>
            </a:xfrm>
            <a:custGeom>
              <a:avLst/>
              <a:gdLst/>
              <a:ahLst/>
              <a:cxnLst/>
              <a:rect l="l" t="t" r="r" b="b"/>
              <a:pathLst>
                <a:path w="3163" h="2068" extrusionOk="0">
                  <a:moveTo>
                    <a:pt x="1310" y="1"/>
                  </a:moveTo>
                  <a:cubicBezTo>
                    <a:pt x="1094" y="1"/>
                    <a:pt x="881" y="36"/>
                    <a:pt x="679" y="119"/>
                  </a:cubicBezTo>
                  <a:lnTo>
                    <a:pt x="685" y="120"/>
                  </a:lnTo>
                  <a:lnTo>
                    <a:pt x="685" y="120"/>
                  </a:lnTo>
                  <a:cubicBezTo>
                    <a:pt x="590" y="137"/>
                    <a:pt x="496" y="164"/>
                    <a:pt x="405" y="200"/>
                  </a:cubicBezTo>
                  <a:cubicBezTo>
                    <a:pt x="326" y="229"/>
                    <a:pt x="253" y="275"/>
                    <a:pt x="194" y="339"/>
                  </a:cubicBezTo>
                  <a:cubicBezTo>
                    <a:pt x="139" y="409"/>
                    <a:pt x="102" y="495"/>
                    <a:pt x="91" y="585"/>
                  </a:cubicBezTo>
                  <a:cubicBezTo>
                    <a:pt x="0" y="1099"/>
                    <a:pt x="350" y="1652"/>
                    <a:pt x="853" y="1793"/>
                  </a:cubicBezTo>
                  <a:cubicBezTo>
                    <a:pt x="890" y="1681"/>
                    <a:pt x="811" y="1569"/>
                    <a:pt x="743" y="1470"/>
                  </a:cubicBezTo>
                  <a:cubicBezTo>
                    <a:pt x="675" y="1373"/>
                    <a:pt x="620" y="1237"/>
                    <a:pt x="692" y="1145"/>
                  </a:cubicBezTo>
                  <a:lnTo>
                    <a:pt x="692" y="1145"/>
                  </a:lnTo>
                  <a:cubicBezTo>
                    <a:pt x="1077" y="1593"/>
                    <a:pt x="1588" y="1916"/>
                    <a:pt x="2159" y="2067"/>
                  </a:cubicBezTo>
                  <a:cubicBezTo>
                    <a:pt x="2146" y="1955"/>
                    <a:pt x="2043" y="1878"/>
                    <a:pt x="1970" y="1790"/>
                  </a:cubicBezTo>
                  <a:cubicBezTo>
                    <a:pt x="1896" y="1705"/>
                    <a:pt x="1856" y="1556"/>
                    <a:pt x="1951" y="1490"/>
                  </a:cubicBezTo>
                  <a:lnTo>
                    <a:pt x="1951" y="1490"/>
                  </a:lnTo>
                  <a:cubicBezTo>
                    <a:pt x="2225" y="1828"/>
                    <a:pt x="2638" y="2024"/>
                    <a:pt x="3070" y="2024"/>
                  </a:cubicBezTo>
                  <a:cubicBezTo>
                    <a:pt x="3084" y="2024"/>
                    <a:pt x="3098" y="2024"/>
                    <a:pt x="3112" y="2023"/>
                  </a:cubicBezTo>
                  <a:cubicBezTo>
                    <a:pt x="3126" y="1758"/>
                    <a:pt x="3139" y="1490"/>
                    <a:pt x="3150" y="1222"/>
                  </a:cubicBezTo>
                  <a:cubicBezTo>
                    <a:pt x="3159" y="1075"/>
                    <a:pt x="3163" y="921"/>
                    <a:pt x="3112" y="782"/>
                  </a:cubicBezTo>
                  <a:cubicBezTo>
                    <a:pt x="3014" y="512"/>
                    <a:pt x="2726" y="363"/>
                    <a:pt x="2456" y="255"/>
                  </a:cubicBezTo>
                  <a:cubicBezTo>
                    <a:pt x="2093" y="112"/>
                    <a:pt x="1696" y="1"/>
                    <a:pt x="1310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4" name="Google Shape;3535;p86">
              <a:extLst>
                <a:ext uri="{FF2B5EF4-FFF2-40B4-BE49-F238E27FC236}">
                  <a16:creationId xmlns:a16="http://schemas.microsoft.com/office/drawing/2014/main" id="{A87957DC-77CB-408D-B6BD-6D2805512D8D}"/>
                </a:ext>
              </a:extLst>
            </p:cNvPr>
            <p:cNvSpPr/>
            <p:nvPr/>
          </p:nvSpPr>
          <p:spPr>
            <a:xfrm>
              <a:off x="1311550" y="2192725"/>
              <a:ext cx="48050" cy="61625"/>
            </a:xfrm>
            <a:custGeom>
              <a:avLst/>
              <a:gdLst/>
              <a:ahLst/>
              <a:cxnLst/>
              <a:rect l="l" t="t" r="r" b="b"/>
              <a:pathLst>
                <a:path w="1922" h="2465" extrusionOk="0">
                  <a:moveTo>
                    <a:pt x="1448" y="1"/>
                  </a:moveTo>
                  <a:lnTo>
                    <a:pt x="0" y="418"/>
                  </a:lnTo>
                  <a:cubicBezTo>
                    <a:pt x="0" y="418"/>
                    <a:pt x="461" y="1160"/>
                    <a:pt x="407" y="1430"/>
                  </a:cubicBezTo>
                  <a:cubicBezTo>
                    <a:pt x="446" y="1338"/>
                    <a:pt x="547" y="1283"/>
                    <a:pt x="647" y="1283"/>
                  </a:cubicBezTo>
                  <a:cubicBezTo>
                    <a:pt x="688" y="1283"/>
                    <a:pt x="728" y="1292"/>
                    <a:pt x="765" y="1312"/>
                  </a:cubicBezTo>
                  <a:cubicBezTo>
                    <a:pt x="888" y="1380"/>
                    <a:pt x="938" y="1551"/>
                    <a:pt x="879" y="1681"/>
                  </a:cubicBezTo>
                  <a:cubicBezTo>
                    <a:pt x="823" y="1794"/>
                    <a:pt x="708" y="1863"/>
                    <a:pt x="584" y="1863"/>
                  </a:cubicBezTo>
                  <a:cubicBezTo>
                    <a:pt x="566" y="1863"/>
                    <a:pt x="548" y="1862"/>
                    <a:pt x="530" y="1858"/>
                  </a:cubicBezTo>
                  <a:cubicBezTo>
                    <a:pt x="448" y="2061"/>
                    <a:pt x="365" y="2263"/>
                    <a:pt x="284" y="2465"/>
                  </a:cubicBezTo>
                  <a:cubicBezTo>
                    <a:pt x="446" y="2366"/>
                    <a:pt x="639" y="2337"/>
                    <a:pt x="817" y="2278"/>
                  </a:cubicBezTo>
                  <a:cubicBezTo>
                    <a:pt x="1050" y="2199"/>
                    <a:pt x="1261" y="2065"/>
                    <a:pt x="1430" y="1887"/>
                  </a:cubicBezTo>
                  <a:cubicBezTo>
                    <a:pt x="1788" y="1509"/>
                    <a:pt x="1922" y="899"/>
                    <a:pt x="1658" y="449"/>
                  </a:cubicBezTo>
                  <a:cubicBezTo>
                    <a:pt x="1573" y="306"/>
                    <a:pt x="1448" y="167"/>
                    <a:pt x="1448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5" name="Google Shape;3536;p86">
              <a:extLst>
                <a:ext uri="{FF2B5EF4-FFF2-40B4-BE49-F238E27FC236}">
                  <a16:creationId xmlns:a16="http://schemas.microsoft.com/office/drawing/2014/main" id="{8B4FD59B-513B-46F7-A02B-762141A704CB}"/>
                </a:ext>
              </a:extLst>
            </p:cNvPr>
            <p:cNvSpPr/>
            <p:nvPr/>
          </p:nvSpPr>
          <p:spPr>
            <a:xfrm>
              <a:off x="1338725" y="2147850"/>
              <a:ext cx="79025" cy="66800"/>
            </a:xfrm>
            <a:custGeom>
              <a:avLst/>
              <a:gdLst/>
              <a:ahLst/>
              <a:cxnLst/>
              <a:rect l="l" t="t" r="r" b="b"/>
              <a:pathLst>
                <a:path w="3161" h="2672" extrusionOk="0">
                  <a:moveTo>
                    <a:pt x="1988" y="0"/>
                  </a:moveTo>
                  <a:cubicBezTo>
                    <a:pt x="1082" y="0"/>
                    <a:pt x="265" y="592"/>
                    <a:pt x="0" y="1479"/>
                  </a:cubicBezTo>
                  <a:lnTo>
                    <a:pt x="233" y="2164"/>
                  </a:lnTo>
                  <a:cubicBezTo>
                    <a:pt x="590" y="2556"/>
                    <a:pt x="1148" y="2671"/>
                    <a:pt x="1688" y="2671"/>
                  </a:cubicBezTo>
                  <a:cubicBezTo>
                    <a:pt x="1763" y="2671"/>
                    <a:pt x="1837" y="2669"/>
                    <a:pt x="1911" y="2665"/>
                  </a:cubicBezTo>
                  <a:cubicBezTo>
                    <a:pt x="2181" y="2650"/>
                    <a:pt x="2511" y="2566"/>
                    <a:pt x="2574" y="2303"/>
                  </a:cubicBezTo>
                  <a:cubicBezTo>
                    <a:pt x="2612" y="2145"/>
                    <a:pt x="2530" y="1978"/>
                    <a:pt x="2407" y="1870"/>
                  </a:cubicBezTo>
                  <a:cubicBezTo>
                    <a:pt x="2284" y="1765"/>
                    <a:pt x="2128" y="1705"/>
                    <a:pt x="1975" y="1651"/>
                  </a:cubicBezTo>
                  <a:lnTo>
                    <a:pt x="1975" y="1651"/>
                  </a:lnTo>
                  <a:cubicBezTo>
                    <a:pt x="2068" y="1656"/>
                    <a:pt x="2162" y="1659"/>
                    <a:pt x="2256" y="1659"/>
                  </a:cubicBezTo>
                  <a:cubicBezTo>
                    <a:pt x="2418" y="1659"/>
                    <a:pt x="2580" y="1650"/>
                    <a:pt x="2741" y="1631"/>
                  </a:cubicBezTo>
                  <a:cubicBezTo>
                    <a:pt x="2899" y="1613"/>
                    <a:pt x="3093" y="1556"/>
                    <a:pt x="3128" y="1400"/>
                  </a:cubicBezTo>
                  <a:cubicBezTo>
                    <a:pt x="3161" y="1260"/>
                    <a:pt x="3044" y="1128"/>
                    <a:pt x="2921" y="1053"/>
                  </a:cubicBezTo>
                  <a:cubicBezTo>
                    <a:pt x="2612" y="864"/>
                    <a:pt x="2229" y="856"/>
                    <a:pt x="1867" y="851"/>
                  </a:cubicBezTo>
                  <a:cubicBezTo>
                    <a:pt x="2074" y="823"/>
                    <a:pt x="2295" y="787"/>
                    <a:pt x="2454" y="651"/>
                  </a:cubicBezTo>
                  <a:cubicBezTo>
                    <a:pt x="2609" y="513"/>
                    <a:pt x="2662" y="234"/>
                    <a:pt x="2500" y="102"/>
                  </a:cubicBezTo>
                  <a:cubicBezTo>
                    <a:pt x="2432" y="45"/>
                    <a:pt x="2339" y="28"/>
                    <a:pt x="2251" y="17"/>
                  </a:cubicBezTo>
                  <a:cubicBezTo>
                    <a:pt x="2163" y="5"/>
                    <a:pt x="2075" y="0"/>
                    <a:pt x="1988" y="0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6" name="Google Shape;3537;p86">
              <a:extLst>
                <a:ext uri="{FF2B5EF4-FFF2-40B4-BE49-F238E27FC236}">
                  <a16:creationId xmlns:a16="http://schemas.microsoft.com/office/drawing/2014/main" id="{1988F449-2AAB-4FD0-81E1-5DDB1D782288}"/>
                </a:ext>
              </a:extLst>
            </p:cNvPr>
            <p:cNvSpPr/>
            <p:nvPr/>
          </p:nvSpPr>
          <p:spPr>
            <a:xfrm>
              <a:off x="1259050" y="2280800"/>
              <a:ext cx="111000" cy="114950"/>
            </a:xfrm>
            <a:custGeom>
              <a:avLst/>
              <a:gdLst/>
              <a:ahLst/>
              <a:cxnLst/>
              <a:rect l="l" t="t" r="r" b="b"/>
              <a:pathLst>
                <a:path w="4440" h="4598" extrusionOk="0">
                  <a:moveTo>
                    <a:pt x="3477" y="0"/>
                  </a:moveTo>
                  <a:cubicBezTo>
                    <a:pt x="3477" y="0"/>
                    <a:pt x="2706" y="448"/>
                    <a:pt x="1839" y="448"/>
                  </a:cubicBezTo>
                  <a:cubicBezTo>
                    <a:pt x="1805" y="448"/>
                    <a:pt x="1772" y="447"/>
                    <a:pt x="1738" y="446"/>
                  </a:cubicBezTo>
                  <a:cubicBezTo>
                    <a:pt x="1310" y="428"/>
                    <a:pt x="895" y="294"/>
                    <a:pt x="541" y="53"/>
                  </a:cubicBezTo>
                  <a:cubicBezTo>
                    <a:pt x="532" y="57"/>
                    <a:pt x="526" y="59"/>
                    <a:pt x="519" y="64"/>
                  </a:cubicBezTo>
                  <a:cubicBezTo>
                    <a:pt x="378" y="136"/>
                    <a:pt x="308" y="259"/>
                    <a:pt x="251" y="391"/>
                  </a:cubicBezTo>
                  <a:lnTo>
                    <a:pt x="1" y="2203"/>
                  </a:lnTo>
                  <a:cubicBezTo>
                    <a:pt x="1" y="2203"/>
                    <a:pt x="642" y="4509"/>
                    <a:pt x="642" y="4564"/>
                  </a:cubicBezTo>
                  <a:cubicBezTo>
                    <a:pt x="642" y="4591"/>
                    <a:pt x="1460" y="4598"/>
                    <a:pt x="2294" y="4598"/>
                  </a:cubicBezTo>
                  <a:cubicBezTo>
                    <a:pt x="3161" y="4598"/>
                    <a:pt x="4046" y="4590"/>
                    <a:pt x="4046" y="4590"/>
                  </a:cubicBezTo>
                  <a:cubicBezTo>
                    <a:pt x="4046" y="4590"/>
                    <a:pt x="4439" y="3808"/>
                    <a:pt x="4250" y="2220"/>
                  </a:cubicBezTo>
                  <a:cubicBezTo>
                    <a:pt x="4061" y="635"/>
                    <a:pt x="3477" y="0"/>
                    <a:pt x="3477" y="0"/>
                  </a:cubicBezTo>
                  <a:close/>
                </a:path>
              </a:pathLst>
            </a:custGeom>
            <a:solidFill>
              <a:srgbClr val="F464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7" name="Google Shape;3538;p86">
              <a:extLst>
                <a:ext uri="{FF2B5EF4-FFF2-40B4-BE49-F238E27FC236}">
                  <a16:creationId xmlns:a16="http://schemas.microsoft.com/office/drawing/2014/main" id="{8574A29D-EC10-4E39-8BC5-2AE9B2A040BD}"/>
                </a:ext>
              </a:extLst>
            </p:cNvPr>
            <p:cNvSpPr/>
            <p:nvPr/>
          </p:nvSpPr>
          <p:spPr>
            <a:xfrm>
              <a:off x="1346900" y="2381975"/>
              <a:ext cx="30275" cy="28525"/>
            </a:xfrm>
            <a:custGeom>
              <a:avLst/>
              <a:gdLst/>
              <a:ahLst/>
              <a:cxnLst/>
              <a:rect l="l" t="t" r="r" b="b"/>
              <a:pathLst>
                <a:path w="1211" h="1141" extrusionOk="0">
                  <a:moveTo>
                    <a:pt x="721" y="0"/>
                  </a:moveTo>
                  <a:cubicBezTo>
                    <a:pt x="689" y="0"/>
                    <a:pt x="657" y="5"/>
                    <a:pt x="627" y="14"/>
                  </a:cubicBezTo>
                  <a:cubicBezTo>
                    <a:pt x="416" y="60"/>
                    <a:pt x="211" y="135"/>
                    <a:pt x="23" y="238"/>
                  </a:cubicBezTo>
                  <a:lnTo>
                    <a:pt x="209" y="291"/>
                  </a:lnTo>
                  <a:cubicBezTo>
                    <a:pt x="126" y="313"/>
                    <a:pt x="58" y="372"/>
                    <a:pt x="27" y="451"/>
                  </a:cubicBezTo>
                  <a:cubicBezTo>
                    <a:pt x="1" y="532"/>
                    <a:pt x="36" y="633"/>
                    <a:pt x="113" y="664"/>
                  </a:cubicBezTo>
                  <a:cubicBezTo>
                    <a:pt x="138" y="671"/>
                    <a:pt x="165" y="675"/>
                    <a:pt x="192" y="675"/>
                  </a:cubicBezTo>
                  <a:cubicBezTo>
                    <a:pt x="204" y="675"/>
                    <a:pt x="216" y="674"/>
                    <a:pt x="229" y="673"/>
                  </a:cubicBezTo>
                  <a:lnTo>
                    <a:pt x="510" y="657"/>
                  </a:lnTo>
                  <a:lnTo>
                    <a:pt x="510" y="657"/>
                  </a:lnTo>
                  <a:lnTo>
                    <a:pt x="284" y="783"/>
                  </a:lnTo>
                  <a:cubicBezTo>
                    <a:pt x="247" y="802"/>
                    <a:pt x="205" y="842"/>
                    <a:pt x="229" y="875"/>
                  </a:cubicBezTo>
                  <a:cubicBezTo>
                    <a:pt x="244" y="890"/>
                    <a:pt x="263" y="897"/>
                    <a:pt x="284" y="897"/>
                  </a:cubicBezTo>
                  <a:cubicBezTo>
                    <a:pt x="287" y="897"/>
                    <a:pt x="290" y="897"/>
                    <a:pt x="293" y="897"/>
                  </a:cubicBezTo>
                  <a:lnTo>
                    <a:pt x="714" y="897"/>
                  </a:lnTo>
                  <a:cubicBezTo>
                    <a:pt x="725" y="952"/>
                    <a:pt x="651" y="980"/>
                    <a:pt x="596" y="991"/>
                  </a:cubicBezTo>
                  <a:cubicBezTo>
                    <a:pt x="541" y="1002"/>
                    <a:pt x="473" y="1055"/>
                    <a:pt x="506" y="1101"/>
                  </a:cubicBezTo>
                  <a:cubicBezTo>
                    <a:pt x="523" y="1119"/>
                    <a:pt x="550" y="1130"/>
                    <a:pt x="574" y="1130"/>
                  </a:cubicBezTo>
                  <a:cubicBezTo>
                    <a:pt x="644" y="1137"/>
                    <a:pt x="715" y="1140"/>
                    <a:pt x="785" y="1140"/>
                  </a:cubicBezTo>
                  <a:cubicBezTo>
                    <a:pt x="843" y="1140"/>
                    <a:pt x="901" y="1138"/>
                    <a:pt x="958" y="1134"/>
                  </a:cubicBezTo>
                  <a:cubicBezTo>
                    <a:pt x="1024" y="1130"/>
                    <a:pt x="1105" y="1112"/>
                    <a:pt x="1121" y="1044"/>
                  </a:cubicBezTo>
                  <a:cubicBezTo>
                    <a:pt x="1136" y="976"/>
                    <a:pt x="1066" y="921"/>
                    <a:pt x="1002" y="890"/>
                  </a:cubicBezTo>
                  <a:cubicBezTo>
                    <a:pt x="1000" y="837"/>
                    <a:pt x="1061" y="811"/>
                    <a:pt x="1110" y="791"/>
                  </a:cubicBezTo>
                  <a:cubicBezTo>
                    <a:pt x="1158" y="772"/>
                    <a:pt x="1211" y="721"/>
                    <a:pt x="1182" y="677"/>
                  </a:cubicBezTo>
                  <a:cubicBezTo>
                    <a:pt x="1171" y="662"/>
                    <a:pt x="1154" y="649"/>
                    <a:pt x="1134" y="644"/>
                  </a:cubicBezTo>
                  <a:lnTo>
                    <a:pt x="965" y="574"/>
                  </a:lnTo>
                  <a:cubicBezTo>
                    <a:pt x="1024" y="537"/>
                    <a:pt x="1077" y="493"/>
                    <a:pt x="1123" y="442"/>
                  </a:cubicBezTo>
                  <a:cubicBezTo>
                    <a:pt x="1154" y="407"/>
                    <a:pt x="1184" y="363"/>
                    <a:pt x="1176" y="317"/>
                  </a:cubicBezTo>
                  <a:cubicBezTo>
                    <a:pt x="1162" y="252"/>
                    <a:pt x="1087" y="228"/>
                    <a:pt x="1020" y="228"/>
                  </a:cubicBezTo>
                  <a:cubicBezTo>
                    <a:pt x="1012" y="228"/>
                    <a:pt x="1003" y="228"/>
                    <a:pt x="995" y="229"/>
                  </a:cubicBezTo>
                  <a:cubicBezTo>
                    <a:pt x="963" y="232"/>
                    <a:pt x="929" y="237"/>
                    <a:pt x="895" y="237"/>
                  </a:cubicBezTo>
                  <a:cubicBezTo>
                    <a:pt x="854" y="237"/>
                    <a:pt x="815" y="229"/>
                    <a:pt x="785" y="203"/>
                  </a:cubicBezTo>
                  <a:lnTo>
                    <a:pt x="785" y="203"/>
                  </a:lnTo>
                  <a:cubicBezTo>
                    <a:pt x="793" y="206"/>
                    <a:pt x="801" y="208"/>
                    <a:pt x="809" y="208"/>
                  </a:cubicBezTo>
                  <a:cubicBezTo>
                    <a:pt x="853" y="208"/>
                    <a:pt x="896" y="163"/>
                    <a:pt x="892" y="117"/>
                  </a:cubicBezTo>
                  <a:cubicBezTo>
                    <a:pt x="890" y="64"/>
                    <a:pt x="842" y="20"/>
                    <a:pt x="789" y="7"/>
                  </a:cubicBezTo>
                  <a:cubicBezTo>
                    <a:pt x="766" y="3"/>
                    <a:pt x="743" y="0"/>
                    <a:pt x="7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8" name="Google Shape;3539;p86">
              <a:extLst>
                <a:ext uri="{FF2B5EF4-FFF2-40B4-BE49-F238E27FC236}">
                  <a16:creationId xmlns:a16="http://schemas.microsoft.com/office/drawing/2014/main" id="{51A672BC-5E65-4C20-940A-C398C8D6439C}"/>
                </a:ext>
              </a:extLst>
            </p:cNvPr>
            <p:cNvSpPr/>
            <p:nvPr/>
          </p:nvSpPr>
          <p:spPr>
            <a:xfrm>
              <a:off x="1147500" y="2260700"/>
              <a:ext cx="73325" cy="45925"/>
            </a:xfrm>
            <a:custGeom>
              <a:avLst/>
              <a:gdLst/>
              <a:ahLst/>
              <a:cxnLst/>
              <a:rect l="l" t="t" r="r" b="b"/>
              <a:pathLst>
                <a:path w="2933" h="1837" extrusionOk="0">
                  <a:moveTo>
                    <a:pt x="180" y="0"/>
                  </a:moveTo>
                  <a:lnTo>
                    <a:pt x="220" y="88"/>
                  </a:lnTo>
                  <a:cubicBezTo>
                    <a:pt x="240" y="301"/>
                    <a:pt x="178" y="514"/>
                    <a:pt x="48" y="683"/>
                  </a:cubicBezTo>
                  <a:cubicBezTo>
                    <a:pt x="26" y="705"/>
                    <a:pt x="11" y="734"/>
                    <a:pt x="5" y="765"/>
                  </a:cubicBezTo>
                  <a:cubicBezTo>
                    <a:pt x="0" y="817"/>
                    <a:pt x="46" y="855"/>
                    <a:pt x="86" y="883"/>
                  </a:cubicBezTo>
                  <a:lnTo>
                    <a:pt x="1188" y="1623"/>
                  </a:lnTo>
                  <a:cubicBezTo>
                    <a:pt x="1311" y="1705"/>
                    <a:pt x="1434" y="1788"/>
                    <a:pt x="1573" y="1821"/>
                  </a:cubicBezTo>
                  <a:cubicBezTo>
                    <a:pt x="1619" y="1832"/>
                    <a:pt x="1666" y="1837"/>
                    <a:pt x="1712" y="1837"/>
                  </a:cubicBezTo>
                  <a:cubicBezTo>
                    <a:pt x="2000" y="1837"/>
                    <a:pt x="2274" y="1642"/>
                    <a:pt x="2515" y="1454"/>
                  </a:cubicBezTo>
                  <a:cubicBezTo>
                    <a:pt x="2409" y="1421"/>
                    <a:pt x="2409" y="1243"/>
                    <a:pt x="2488" y="1162"/>
                  </a:cubicBezTo>
                  <a:cubicBezTo>
                    <a:pt x="2570" y="1081"/>
                    <a:pt x="2684" y="1061"/>
                    <a:pt x="2789" y="1026"/>
                  </a:cubicBezTo>
                  <a:cubicBezTo>
                    <a:pt x="2820" y="1019"/>
                    <a:pt x="2849" y="1004"/>
                    <a:pt x="2868" y="980"/>
                  </a:cubicBezTo>
                  <a:cubicBezTo>
                    <a:pt x="2932" y="896"/>
                    <a:pt x="2838" y="780"/>
                    <a:pt x="2745" y="738"/>
                  </a:cubicBezTo>
                  <a:cubicBezTo>
                    <a:pt x="2655" y="694"/>
                    <a:pt x="2539" y="639"/>
                    <a:pt x="2545" y="532"/>
                  </a:cubicBezTo>
                  <a:cubicBezTo>
                    <a:pt x="2552" y="486"/>
                    <a:pt x="2572" y="444"/>
                    <a:pt x="2600" y="409"/>
                  </a:cubicBezTo>
                  <a:cubicBezTo>
                    <a:pt x="2697" y="279"/>
                    <a:pt x="2798" y="154"/>
                    <a:pt x="2903" y="33"/>
                  </a:cubicBezTo>
                  <a:lnTo>
                    <a:pt x="2903" y="33"/>
                  </a:lnTo>
                  <a:cubicBezTo>
                    <a:pt x="2444" y="40"/>
                    <a:pt x="1992" y="128"/>
                    <a:pt x="1535" y="165"/>
                  </a:cubicBezTo>
                  <a:cubicBezTo>
                    <a:pt x="1414" y="174"/>
                    <a:pt x="1292" y="180"/>
                    <a:pt x="1170" y="180"/>
                  </a:cubicBezTo>
                  <a:cubicBezTo>
                    <a:pt x="831" y="180"/>
                    <a:pt x="493" y="136"/>
                    <a:pt x="180" y="0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9" name="Google Shape;3540;p86">
              <a:extLst>
                <a:ext uri="{FF2B5EF4-FFF2-40B4-BE49-F238E27FC236}">
                  <a16:creationId xmlns:a16="http://schemas.microsoft.com/office/drawing/2014/main" id="{D6B54027-8195-4116-A386-C78518697615}"/>
                </a:ext>
              </a:extLst>
            </p:cNvPr>
            <p:cNvSpPr/>
            <p:nvPr/>
          </p:nvSpPr>
          <p:spPr>
            <a:xfrm>
              <a:off x="1149850" y="2281125"/>
              <a:ext cx="31000" cy="94225"/>
            </a:xfrm>
            <a:custGeom>
              <a:avLst/>
              <a:gdLst/>
              <a:ahLst/>
              <a:cxnLst/>
              <a:rect l="l" t="t" r="r" b="b"/>
              <a:pathLst>
                <a:path w="1240" h="3769" extrusionOk="0">
                  <a:moveTo>
                    <a:pt x="402" y="0"/>
                  </a:moveTo>
                  <a:cubicBezTo>
                    <a:pt x="106" y="1235"/>
                    <a:pt x="1" y="2504"/>
                    <a:pt x="91" y="3769"/>
                  </a:cubicBezTo>
                  <a:cubicBezTo>
                    <a:pt x="350" y="3538"/>
                    <a:pt x="747" y="3584"/>
                    <a:pt x="1070" y="3461"/>
                  </a:cubicBezTo>
                  <a:cubicBezTo>
                    <a:pt x="1129" y="3437"/>
                    <a:pt x="1189" y="3407"/>
                    <a:pt x="1217" y="3352"/>
                  </a:cubicBezTo>
                  <a:cubicBezTo>
                    <a:pt x="1233" y="3308"/>
                    <a:pt x="1239" y="3262"/>
                    <a:pt x="1235" y="3216"/>
                  </a:cubicBezTo>
                  <a:cubicBezTo>
                    <a:pt x="1204" y="2214"/>
                    <a:pt x="1173" y="1210"/>
                    <a:pt x="1143" y="209"/>
                  </a:cubicBezTo>
                  <a:lnTo>
                    <a:pt x="402" y="0"/>
                  </a:ln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0" name="Google Shape;3541;p86">
              <a:extLst>
                <a:ext uri="{FF2B5EF4-FFF2-40B4-BE49-F238E27FC236}">
                  <a16:creationId xmlns:a16="http://schemas.microsoft.com/office/drawing/2014/main" id="{C606A240-3317-4DA7-9052-BEBE3D33562C}"/>
                </a:ext>
              </a:extLst>
            </p:cNvPr>
            <p:cNvSpPr/>
            <p:nvPr/>
          </p:nvSpPr>
          <p:spPr>
            <a:xfrm>
              <a:off x="1445575" y="2754225"/>
              <a:ext cx="54425" cy="66175"/>
            </a:xfrm>
            <a:custGeom>
              <a:avLst/>
              <a:gdLst/>
              <a:ahLst/>
              <a:cxnLst/>
              <a:rect l="l" t="t" r="r" b="b"/>
              <a:pathLst>
                <a:path w="2177" h="2647" extrusionOk="0">
                  <a:moveTo>
                    <a:pt x="1074" y="1"/>
                  </a:moveTo>
                  <a:lnTo>
                    <a:pt x="0" y="607"/>
                  </a:lnTo>
                  <a:cubicBezTo>
                    <a:pt x="0" y="607"/>
                    <a:pt x="1305" y="2008"/>
                    <a:pt x="1267" y="2032"/>
                  </a:cubicBezTo>
                  <a:cubicBezTo>
                    <a:pt x="780" y="2353"/>
                    <a:pt x="804" y="2647"/>
                    <a:pt x="804" y="2647"/>
                  </a:cubicBezTo>
                  <a:lnTo>
                    <a:pt x="2177" y="1870"/>
                  </a:lnTo>
                  <a:lnTo>
                    <a:pt x="107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1" name="Google Shape;3542;p86">
              <a:extLst>
                <a:ext uri="{FF2B5EF4-FFF2-40B4-BE49-F238E27FC236}">
                  <a16:creationId xmlns:a16="http://schemas.microsoft.com/office/drawing/2014/main" id="{CA2A39DA-B401-49A3-9A14-2E4947453006}"/>
                </a:ext>
              </a:extLst>
            </p:cNvPr>
            <p:cNvSpPr/>
            <p:nvPr/>
          </p:nvSpPr>
          <p:spPr>
            <a:xfrm>
              <a:off x="1278050" y="2408725"/>
              <a:ext cx="9425" cy="142675"/>
            </a:xfrm>
            <a:custGeom>
              <a:avLst/>
              <a:gdLst/>
              <a:ahLst/>
              <a:cxnLst/>
              <a:rect l="l" t="t" r="r" b="b"/>
              <a:pathLst>
                <a:path w="377" h="5707" extrusionOk="0">
                  <a:moveTo>
                    <a:pt x="298" y="1"/>
                  </a:moveTo>
                  <a:cubicBezTo>
                    <a:pt x="267" y="1"/>
                    <a:pt x="238" y="17"/>
                    <a:pt x="231" y="53"/>
                  </a:cubicBezTo>
                  <a:cubicBezTo>
                    <a:pt x="77" y="949"/>
                    <a:pt x="62" y="1885"/>
                    <a:pt x="31" y="2789"/>
                  </a:cubicBezTo>
                  <a:cubicBezTo>
                    <a:pt x="1" y="3734"/>
                    <a:pt x="3" y="4680"/>
                    <a:pt x="40" y="5625"/>
                  </a:cubicBezTo>
                  <a:cubicBezTo>
                    <a:pt x="42" y="5679"/>
                    <a:pt x="86" y="5707"/>
                    <a:pt x="129" y="5707"/>
                  </a:cubicBezTo>
                  <a:cubicBezTo>
                    <a:pt x="172" y="5707"/>
                    <a:pt x="214" y="5679"/>
                    <a:pt x="211" y="5625"/>
                  </a:cubicBezTo>
                  <a:cubicBezTo>
                    <a:pt x="168" y="4698"/>
                    <a:pt x="157" y="3771"/>
                    <a:pt x="185" y="2844"/>
                  </a:cubicBezTo>
                  <a:cubicBezTo>
                    <a:pt x="216" y="1917"/>
                    <a:pt x="334" y="997"/>
                    <a:pt x="374" y="73"/>
                  </a:cubicBezTo>
                  <a:cubicBezTo>
                    <a:pt x="376" y="27"/>
                    <a:pt x="336" y="1"/>
                    <a:pt x="29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2" name="Google Shape;3543;p86">
              <a:extLst>
                <a:ext uri="{FF2B5EF4-FFF2-40B4-BE49-F238E27FC236}">
                  <a16:creationId xmlns:a16="http://schemas.microsoft.com/office/drawing/2014/main" id="{132AEC1C-5A31-4D1F-99F6-F66A4A392FC4}"/>
                </a:ext>
              </a:extLst>
            </p:cNvPr>
            <p:cNvSpPr/>
            <p:nvPr/>
          </p:nvSpPr>
          <p:spPr>
            <a:xfrm>
              <a:off x="1345725" y="2408900"/>
              <a:ext cx="28550" cy="145575"/>
            </a:xfrm>
            <a:custGeom>
              <a:avLst/>
              <a:gdLst/>
              <a:ahLst/>
              <a:cxnLst/>
              <a:rect l="l" t="t" r="r" b="b"/>
              <a:pathLst>
                <a:path w="1142" h="5823" extrusionOk="0">
                  <a:moveTo>
                    <a:pt x="70" y="0"/>
                  </a:moveTo>
                  <a:cubicBezTo>
                    <a:pt x="35" y="0"/>
                    <a:pt x="1" y="31"/>
                    <a:pt x="12" y="74"/>
                  </a:cubicBezTo>
                  <a:cubicBezTo>
                    <a:pt x="107" y="511"/>
                    <a:pt x="329" y="929"/>
                    <a:pt x="450" y="1364"/>
                  </a:cubicBezTo>
                  <a:cubicBezTo>
                    <a:pt x="583" y="1856"/>
                    <a:pt x="676" y="2358"/>
                    <a:pt x="724" y="2866"/>
                  </a:cubicBezTo>
                  <a:cubicBezTo>
                    <a:pt x="821" y="3828"/>
                    <a:pt x="838" y="4805"/>
                    <a:pt x="974" y="5763"/>
                  </a:cubicBezTo>
                  <a:cubicBezTo>
                    <a:pt x="980" y="5804"/>
                    <a:pt x="1014" y="5823"/>
                    <a:pt x="1049" y="5823"/>
                  </a:cubicBezTo>
                  <a:cubicBezTo>
                    <a:pt x="1094" y="5823"/>
                    <a:pt x="1142" y="5792"/>
                    <a:pt x="1139" y="5741"/>
                  </a:cubicBezTo>
                  <a:cubicBezTo>
                    <a:pt x="1126" y="5213"/>
                    <a:pt x="1058" y="4684"/>
                    <a:pt x="1014" y="4159"/>
                  </a:cubicBezTo>
                  <a:cubicBezTo>
                    <a:pt x="972" y="3654"/>
                    <a:pt x="937" y="3147"/>
                    <a:pt x="880" y="2642"/>
                  </a:cubicBezTo>
                  <a:cubicBezTo>
                    <a:pt x="829" y="2194"/>
                    <a:pt x="746" y="1750"/>
                    <a:pt x="627" y="1313"/>
                  </a:cubicBezTo>
                  <a:cubicBezTo>
                    <a:pt x="511" y="891"/>
                    <a:pt x="386" y="384"/>
                    <a:pt x="120" y="28"/>
                  </a:cubicBezTo>
                  <a:cubicBezTo>
                    <a:pt x="107" y="9"/>
                    <a:pt x="88" y="0"/>
                    <a:pt x="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3" name="Google Shape;3544;p86">
              <a:extLst>
                <a:ext uri="{FF2B5EF4-FFF2-40B4-BE49-F238E27FC236}">
                  <a16:creationId xmlns:a16="http://schemas.microsoft.com/office/drawing/2014/main" id="{FF9FD73B-ABEF-4C02-8F68-88F80A8795EA}"/>
                </a:ext>
              </a:extLst>
            </p:cNvPr>
            <p:cNvSpPr/>
            <p:nvPr/>
          </p:nvSpPr>
          <p:spPr>
            <a:xfrm>
              <a:off x="1313575" y="2410875"/>
              <a:ext cx="44100" cy="24725"/>
            </a:xfrm>
            <a:custGeom>
              <a:avLst/>
              <a:gdLst/>
              <a:ahLst/>
              <a:cxnLst/>
              <a:rect l="l" t="t" r="r" b="b"/>
              <a:pathLst>
                <a:path w="1764" h="989" extrusionOk="0">
                  <a:moveTo>
                    <a:pt x="67" y="0"/>
                  </a:moveTo>
                  <a:cubicBezTo>
                    <a:pt x="31" y="0"/>
                    <a:pt x="1" y="35"/>
                    <a:pt x="9" y="75"/>
                  </a:cubicBezTo>
                  <a:lnTo>
                    <a:pt x="9" y="77"/>
                  </a:lnTo>
                  <a:cubicBezTo>
                    <a:pt x="31" y="149"/>
                    <a:pt x="86" y="211"/>
                    <a:pt x="135" y="268"/>
                  </a:cubicBezTo>
                  <a:cubicBezTo>
                    <a:pt x="187" y="329"/>
                    <a:pt x="244" y="389"/>
                    <a:pt x="306" y="443"/>
                  </a:cubicBezTo>
                  <a:cubicBezTo>
                    <a:pt x="545" y="657"/>
                    <a:pt x="828" y="817"/>
                    <a:pt x="1136" y="911"/>
                  </a:cubicBezTo>
                  <a:cubicBezTo>
                    <a:pt x="1267" y="952"/>
                    <a:pt x="1406" y="988"/>
                    <a:pt x="1545" y="988"/>
                  </a:cubicBezTo>
                  <a:cubicBezTo>
                    <a:pt x="1584" y="988"/>
                    <a:pt x="1623" y="986"/>
                    <a:pt x="1661" y="979"/>
                  </a:cubicBezTo>
                  <a:cubicBezTo>
                    <a:pt x="1763" y="963"/>
                    <a:pt x="1727" y="813"/>
                    <a:pt x="1631" y="813"/>
                  </a:cubicBezTo>
                  <a:cubicBezTo>
                    <a:pt x="1625" y="813"/>
                    <a:pt x="1620" y="814"/>
                    <a:pt x="1615" y="815"/>
                  </a:cubicBezTo>
                  <a:cubicBezTo>
                    <a:pt x="1590" y="819"/>
                    <a:pt x="1564" y="821"/>
                    <a:pt x="1539" y="821"/>
                  </a:cubicBezTo>
                  <a:cubicBezTo>
                    <a:pt x="1411" y="821"/>
                    <a:pt x="1273" y="776"/>
                    <a:pt x="1158" y="738"/>
                  </a:cubicBezTo>
                  <a:cubicBezTo>
                    <a:pt x="1017" y="694"/>
                    <a:pt x="881" y="632"/>
                    <a:pt x="754" y="560"/>
                  </a:cubicBezTo>
                  <a:cubicBezTo>
                    <a:pt x="629" y="487"/>
                    <a:pt x="512" y="402"/>
                    <a:pt x="405" y="307"/>
                  </a:cubicBezTo>
                  <a:cubicBezTo>
                    <a:pt x="354" y="261"/>
                    <a:pt x="304" y="213"/>
                    <a:pt x="255" y="162"/>
                  </a:cubicBezTo>
                  <a:cubicBezTo>
                    <a:pt x="207" y="114"/>
                    <a:pt x="159" y="46"/>
                    <a:pt x="97" y="9"/>
                  </a:cubicBezTo>
                  <a:cubicBezTo>
                    <a:pt x="87" y="3"/>
                    <a:pt x="77" y="0"/>
                    <a:pt x="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4" name="Google Shape;3545;p86">
              <a:extLst>
                <a:ext uri="{FF2B5EF4-FFF2-40B4-BE49-F238E27FC236}">
                  <a16:creationId xmlns:a16="http://schemas.microsoft.com/office/drawing/2014/main" id="{016642C5-0D12-4CC1-BE04-B9E19343DA42}"/>
                </a:ext>
              </a:extLst>
            </p:cNvPr>
            <p:cNvSpPr/>
            <p:nvPr/>
          </p:nvSpPr>
          <p:spPr>
            <a:xfrm>
              <a:off x="1323675" y="2408225"/>
              <a:ext cx="31150" cy="20125"/>
            </a:xfrm>
            <a:custGeom>
              <a:avLst/>
              <a:gdLst/>
              <a:ahLst/>
              <a:cxnLst/>
              <a:rect l="l" t="t" r="r" b="b"/>
              <a:pathLst>
                <a:path w="1246" h="805" extrusionOk="0">
                  <a:moveTo>
                    <a:pt x="53" y="0"/>
                  </a:moveTo>
                  <a:cubicBezTo>
                    <a:pt x="36" y="0"/>
                    <a:pt x="23" y="11"/>
                    <a:pt x="18" y="27"/>
                  </a:cubicBezTo>
                  <a:cubicBezTo>
                    <a:pt x="1" y="117"/>
                    <a:pt x="108" y="205"/>
                    <a:pt x="170" y="253"/>
                  </a:cubicBezTo>
                  <a:cubicBezTo>
                    <a:pt x="253" y="317"/>
                    <a:pt x="343" y="376"/>
                    <a:pt x="435" y="426"/>
                  </a:cubicBezTo>
                  <a:lnTo>
                    <a:pt x="1090" y="793"/>
                  </a:lnTo>
                  <a:cubicBezTo>
                    <a:pt x="1103" y="801"/>
                    <a:pt x="1117" y="804"/>
                    <a:pt x="1129" y="804"/>
                  </a:cubicBezTo>
                  <a:cubicBezTo>
                    <a:pt x="1199" y="804"/>
                    <a:pt x="1245" y="700"/>
                    <a:pt x="1169" y="657"/>
                  </a:cubicBezTo>
                  <a:lnTo>
                    <a:pt x="539" y="310"/>
                  </a:lnTo>
                  <a:cubicBezTo>
                    <a:pt x="453" y="262"/>
                    <a:pt x="365" y="216"/>
                    <a:pt x="284" y="161"/>
                  </a:cubicBezTo>
                  <a:cubicBezTo>
                    <a:pt x="244" y="132"/>
                    <a:pt x="205" y="101"/>
                    <a:pt x="168" y="69"/>
                  </a:cubicBezTo>
                  <a:cubicBezTo>
                    <a:pt x="132" y="40"/>
                    <a:pt x="102" y="5"/>
                    <a:pt x="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5" name="Google Shape;3546;p86">
              <a:extLst>
                <a:ext uri="{FF2B5EF4-FFF2-40B4-BE49-F238E27FC236}">
                  <a16:creationId xmlns:a16="http://schemas.microsoft.com/office/drawing/2014/main" id="{F0FD6E04-6913-44BA-B8EA-93D2E3CD1228}"/>
                </a:ext>
              </a:extLst>
            </p:cNvPr>
            <p:cNvSpPr/>
            <p:nvPr/>
          </p:nvSpPr>
          <p:spPr>
            <a:xfrm>
              <a:off x="1268050" y="2299525"/>
              <a:ext cx="9650" cy="7475"/>
            </a:xfrm>
            <a:custGeom>
              <a:avLst/>
              <a:gdLst/>
              <a:ahLst/>
              <a:cxnLst/>
              <a:rect l="l" t="t" r="r" b="b"/>
              <a:pathLst>
                <a:path w="386" h="299" extrusionOk="0">
                  <a:moveTo>
                    <a:pt x="192" y="0"/>
                  </a:moveTo>
                  <a:cubicBezTo>
                    <a:pt x="1" y="0"/>
                    <a:pt x="1" y="299"/>
                    <a:pt x="192" y="299"/>
                  </a:cubicBezTo>
                  <a:cubicBezTo>
                    <a:pt x="385" y="299"/>
                    <a:pt x="385" y="0"/>
                    <a:pt x="1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6" name="Google Shape;3547;p86">
              <a:extLst>
                <a:ext uri="{FF2B5EF4-FFF2-40B4-BE49-F238E27FC236}">
                  <a16:creationId xmlns:a16="http://schemas.microsoft.com/office/drawing/2014/main" id="{8D8763FE-FB4E-46FA-AB00-48049E80DEDC}"/>
                </a:ext>
              </a:extLst>
            </p:cNvPr>
            <p:cNvSpPr/>
            <p:nvPr/>
          </p:nvSpPr>
          <p:spPr>
            <a:xfrm>
              <a:off x="1285475" y="2302325"/>
              <a:ext cx="8800" cy="6875"/>
            </a:xfrm>
            <a:custGeom>
              <a:avLst/>
              <a:gdLst/>
              <a:ahLst/>
              <a:cxnLst/>
              <a:rect l="l" t="t" r="r" b="b"/>
              <a:pathLst>
                <a:path w="352" h="275" extrusionOk="0">
                  <a:moveTo>
                    <a:pt x="176" y="0"/>
                  </a:moveTo>
                  <a:cubicBezTo>
                    <a:pt x="0" y="0"/>
                    <a:pt x="0" y="275"/>
                    <a:pt x="176" y="275"/>
                  </a:cubicBezTo>
                  <a:cubicBezTo>
                    <a:pt x="351" y="275"/>
                    <a:pt x="351" y="0"/>
                    <a:pt x="1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7" name="Google Shape;3548;p86">
              <a:extLst>
                <a:ext uri="{FF2B5EF4-FFF2-40B4-BE49-F238E27FC236}">
                  <a16:creationId xmlns:a16="http://schemas.microsoft.com/office/drawing/2014/main" id="{3D7B274A-82F0-4DDF-8B0D-F987B59545BC}"/>
                </a:ext>
              </a:extLst>
            </p:cNvPr>
            <p:cNvSpPr/>
            <p:nvPr/>
          </p:nvSpPr>
          <p:spPr>
            <a:xfrm>
              <a:off x="1304525" y="2301825"/>
              <a:ext cx="8250" cy="6400"/>
            </a:xfrm>
            <a:custGeom>
              <a:avLst/>
              <a:gdLst/>
              <a:ahLst/>
              <a:cxnLst/>
              <a:rect l="l" t="t" r="r" b="b"/>
              <a:pathLst>
                <a:path w="330" h="256" extrusionOk="0">
                  <a:moveTo>
                    <a:pt x="165" y="0"/>
                  </a:moveTo>
                  <a:cubicBezTo>
                    <a:pt x="0" y="0"/>
                    <a:pt x="0" y="255"/>
                    <a:pt x="165" y="255"/>
                  </a:cubicBezTo>
                  <a:cubicBezTo>
                    <a:pt x="330" y="255"/>
                    <a:pt x="330" y="0"/>
                    <a:pt x="1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8" name="Google Shape;3549;p86">
              <a:extLst>
                <a:ext uri="{FF2B5EF4-FFF2-40B4-BE49-F238E27FC236}">
                  <a16:creationId xmlns:a16="http://schemas.microsoft.com/office/drawing/2014/main" id="{213E4F3F-F061-492A-9610-0DB35C83DC37}"/>
                </a:ext>
              </a:extLst>
            </p:cNvPr>
            <p:cNvSpPr/>
            <p:nvPr/>
          </p:nvSpPr>
          <p:spPr>
            <a:xfrm>
              <a:off x="1327525" y="2301825"/>
              <a:ext cx="8250" cy="6400"/>
            </a:xfrm>
            <a:custGeom>
              <a:avLst/>
              <a:gdLst/>
              <a:ahLst/>
              <a:cxnLst/>
              <a:rect l="l" t="t" r="r" b="b"/>
              <a:pathLst>
                <a:path w="330" h="256" extrusionOk="0">
                  <a:moveTo>
                    <a:pt x="165" y="0"/>
                  </a:moveTo>
                  <a:cubicBezTo>
                    <a:pt x="0" y="0"/>
                    <a:pt x="0" y="255"/>
                    <a:pt x="165" y="255"/>
                  </a:cubicBezTo>
                  <a:cubicBezTo>
                    <a:pt x="330" y="255"/>
                    <a:pt x="330" y="0"/>
                    <a:pt x="1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9" name="Google Shape;3550;p86">
              <a:extLst>
                <a:ext uri="{FF2B5EF4-FFF2-40B4-BE49-F238E27FC236}">
                  <a16:creationId xmlns:a16="http://schemas.microsoft.com/office/drawing/2014/main" id="{1B04E310-4372-4408-8010-17518574352C}"/>
                </a:ext>
              </a:extLst>
            </p:cNvPr>
            <p:cNvSpPr/>
            <p:nvPr/>
          </p:nvSpPr>
          <p:spPr>
            <a:xfrm>
              <a:off x="1344150" y="2299575"/>
              <a:ext cx="7600" cy="5950"/>
            </a:xfrm>
            <a:custGeom>
              <a:avLst/>
              <a:gdLst/>
              <a:ahLst/>
              <a:cxnLst/>
              <a:rect l="l" t="t" r="r" b="b"/>
              <a:pathLst>
                <a:path w="304" h="238" extrusionOk="0">
                  <a:moveTo>
                    <a:pt x="152" y="0"/>
                  </a:moveTo>
                  <a:cubicBezTo>
                    <a:pt x="1" y="0"/>
                    <a:pt x="1" y="237"/>
                    <a:pt x="152" y="237"/>
                  </a:cubicBezTo>
                  <a:cubicBezTo>
                    <a:pt x="304" y="237"/>
                    <a:pt x="304" y="0"/>
                    <a:pt x="15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0" name="Google Shape;3551;p86">
              <a:extLst>
                <a:ext uri="{FF2B5EF4-FFF2-40B4-BE49-F238E27FC236}">
                  <a16:creationId xmlns:a16="http://schemas.microsoft.com/office/drawing/2014/main" id="{AFA9A7DD-C35D-4B6B-9E78-8974CB85F1C0}"/>
                </a:ext>
              </a:extLst>
            </p:cNvPr>
            <p:cNvSpPr/>
            <p:nvPr/>
          </p:nvSpPr>
          <p:spPr>
            <a:xfrm>
              <a:off x="1272075" y="2317250"/>
              <a:ext cx="8425" cy="6500"/>
            </a:xfrm>
            <a:custGeom>
              <a:avLst/>
              <a:gdLst/>
              <a:ahLst/>
              <a:cxnLst/>
              <a:rect l="l" t="t" r="r" b="b"/>
              <a:pathLst>
                <a:path w="337" h="260" extrusionOk="0">
                  <a:moveTo>
                    <a:pt x="167" y="0"/>
                  </a:moveTo>
                  <a:cubicBezTo>
                    <a:pt x="0" y="0"/>
                    <a:pt x="0" y="260"/>
                    <a:pt x="167" y="260"/>
                  </a:cubicBezTo>
                  <a:cubicBezTo>
                    <a:pt x="334" y="260"/>
                    <a:pt x="336" y="0"/>
                    <a:pt x="16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1" name="Google Shape;3552;p86">
              <a:extLst>
                <a:ext uri="{FF2B5EF4-FFF2-40B4-BE49-F238E27FC236}">
                  <a16:creationId xmlns:a16="http://schemas.microsoft.com/office/drawing/2014/main" id="{074A01AC-83C7-45A9-A809-7A0904A474A0}"/>
                </a:ext>
              </a:extLst>
            </p:cNvPr>
            <p:cNvSpPr/>
            <p:nvPr/>
          </p:nvSpPr>
          <p:spPr>
            <a:xfrm>
              <a:off x="1293700" y="2317625"/>
              <a:ext cx="8650" cy="6725"/>
            </a:xfrm>
            <a:custGeom>
              <a:avLst/>
              <a:gdLst/>
              <a:ahLst/>
              <a:cxnLst/>
              <a:rect l="l" t="t" r="r" b="b"/>
              <a:pathLst>
                <a:path w="346" h="269" extrusionOk="0">
                  <a:moveTo>
                    <a:pt x="172" y="1"/>
                  </a:moveTo>
                  <a:cubicBezTo>
                    <a:pt x="1" y="1"/>
                    <a:pt x="1" y="269"/>
                    <a:pt x="172" y="269"/>
                  </a:cubicBezTo>
                  <a:cubicBezTo>
                    <a:pt x="345" y="269"/>
                    <a:pt x="345" y="1"/>
                    <a:pt x="1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2" name="Google Shape;3553;p86">
              <a:extLst>
                <a:ext uri="{FF2B5EF4-FFF2-40B4-BE49-F238E27FC236}">
                  <a16:creationId xmlns:a16="http://schemas.microsoft.com/office/drawing/2014/main" id="{34B82DE6-9DBB-436D-AC0E-62799DD141CE}"/>
                </a:ext>
              </a:extLst>
            </p:cNvPr>
            <p:cNvSpPr/>
            <p:nvPr/>
          </p:nvSpPr>
          <p:spPr>
            <a:xfrm>
              <a:off x="1311275" y="2317200"/>
              <a:ext cx="8850" cy="6875"/>
            </a:xfrm>
            <a:custGeom>
              <a:avLst/>
              <a:gdLst/>
              <a:ahLst/>
              <a:cxnLst/>
              <a:rect l="l" t="t" r="r" b="b"/>
              <a:pathLst>
                <a:path w="354" h="275" extrusionOk="0">
                  <a:moveTo>
                    <a:pt x="178" y="0"/>
                  </a:moveTo>
                  <a:cubicBezTo>
                    <a:pt x="0" y="0"/>
                    <a:pt x="2" y="275"/>
                    <a:pt x="178" y="275"/>
                  </a:cubicBezTo>
                  <a:cubicBezTo>
                    <a:pt x="354" y="275"/>
                    <a:pt x="354" y="0"/>
                    <a:pt x="17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3" name="Google Shape;3554;p86">
              <a:extLst>
                <a:ext uri="{FF2B5EF4-FFF2-40B4-BE49-F238E27FC236}">
                  <a16:creationId xmlns:a16="http://schemas.microsoft.com/office/drawing/2014/main" id="{A9314C6E-7201-496F-92D7-2DB12C31EE75}"/>
                </a:ext>
              </a:extLst>
            </p:cNvPr>
            <p:cNvSpPr/>
            <p:nvPr/>
          </p:nvSpPr>
          <p:spPr>
            <a:xfrm>
              <a:off x="1338775" y="2315975"/>
              <a:ext cx="9150" cy="7175"/>
            </a:xfrm>
            <a:custGeom>
              <a:avLst/>
              <a:gdLst/>
              <a:ahLst/>
              <a:cxnLst/>
              <a:rect l="l" t="t" r="r" b="b"/>
              <a:pathLst>
                <a:path w="366" h="287" extrusionOk="0">
                  <a:moveTo>
                    <a:pt x="183" y="1"/>
                  </a:moveTo>
                  <a:cubicBezTo>
                    <a:pt x="1" y="1"/>
                    <a:pt x="1" y="286"/>
                    <a:pt x="183" y="286"/>
                  </a:cubicBezTo>
                  <a:cubicBezTo>
                    <a:pt x="365" y="286"/>
                    <a:pt x="365" y="1"/>
                    <a:pt x="1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4" name="Google Shape;3555;p86">
              <a:extLst>
                <a:ext uri="{FF2B5EF4-FFF2-40B4-BE49-F238E27FC236}">
                  <a16:creationId xmlns:a16="http://schemas.microsoft.com/office/drawing/2014/main" id="{85182A23-D301-4B9D-ABF9-4B6C330D6FB1}"/>
                </a:ext>
              </a:extLst>
            </p:cNvPr>
            <p:cNvSpPr/>
            <p:nvPr/>
          </p:nvSpPr>
          <p:spPr>
            <a:xfrm>
              <a:off x="1262575" y="2331900"/>
              <a:ext cx="9250" cy="7225"/>
            </a:xfrm>
            <a:custGeom>
              <a:avLst/>
              <a:gdLst/>
              <a:ahLst/>
              <a:cxnLst/>
              <a:rect l="l" t="t" r="r" b="b"/>
              <a:pathLst>
                <a:path w="370" h="289" extrusionOk="0">
                  <a:moveTo>
                    <a:pt x="185" y="1"/>
                  </a:moveTo>
                  <a:cubicBezTo>
                    <a:pt x="0" y="1"/>
                    <a:pt x="0" y="288"/>
                    <a:pt x="185" y="288"/>
                  </a:cubicBezTo>
                  <a:cubicBezTo>
                    <a:pt x="369" y="288"/>
                    <a:pt x="369" y="1"/>
                    <a:pt x="1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5" name="Google Shape;3556;p86">
              <a:extLst>
                <a:ext uri="{FF2B5EF4-FFF2-40B4-BE49-F238E27FC236}">
                  <a16:creationId xmlns:a16="http://schemas.microsoft.com/office/drawing/2014/main" id="{59EECEEB-F8F2-40FA-8E8C-339E0F2885C1}"/>
                </a:ext>
              </a:extLst>
            </p:cNvPr>
            <p:cNvSpPr/>
            <p:nvPr/>
          </p:nvSpPr>
          <p:spPr>
            <a:xfrm>
              <a:off x="1281725" y="2331950"/>
              <a:ext cx="9200" cy="7125"/>
            </a:xfrm>
            <a:custGeom>
              <a:avLst/>
              <a:gdLst/>
              <a:ahLst/>
              <a:cxnLst/>
              <a:rect l="l" t="t" r="r" b="b"/>
              <a:pathLst>
                <a:path w="368" h="285" extrusionOk="0">
                  <a:moveTo>
                    <a:pt x="183" y="1"/>
                  </a:moveTo>
                  <a:cubicBezTo>
                    <a:pt x="1" y="1"/>
                    <a:pt x="1" y="284"/>
                    <a:pt x="183" y="284"/>
                  </a:cubicBezTo>
                  <a:cubicBezTo>
                    <a:pt x="368" y="284"/>
                    <a:pt x="368" y="1"/>
                    <a:pt x="1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6" name="Google Shape;3557;p86">
              <a:extLst>
                <a:ext uri="{FF2B5EF4-FFF2-40B4-BE49-F238E27FC236}">
                  <a16:creationId xmlns:a16="http://schemas.microsoft.com/office/drawing/2014/main" id="{05B6FC8D-FC6C-4317-B148-6254F638E5E2}"/>
                </a:ext>
              </a:extLst>
            </p:cNvPr>
            <p:cNvSpPr/>
            <p:nvPr/>
          </p:nvSpPr>
          <p:spPr>
            <a:xfrm>
              <a:off x="1301925" y="2333675"/>
              <a:ext cx="8425" cy="6500"/>
            </a:xfrm>
            <a:custGeom>
              <a:avLst/>
              <a:gdLst/>
              <a:ahLst/>
              <a:cxnLst/>
              <a:rect l="l" t="t" r="r" b="b"/>
              <a:pathLst>
                <a:path w="337" h="260" extrusionOk="0">
                  <a:moveTo>
                    <a:pt x="170" y="0"/>
                  </a:moveTo>
                  <a:cubicBezTo>
                    <a:pt x="1" y="0"/>
                    <a:pt x="1" y="259"/>
                    <a:pt x="170" y="259"/>
                  </a:cubicBezTo>
                  <a:cubicBezTo>
                    <a:pt x="337" y="259"/>
                    <a:pt x="337" y="0"/>
                    <a:pt x="1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7" name="Google Shape;3558;p86">
              <a:extLst>
                <a:ext uri="{FF2B5EF4-FFF2-40B4-BE49-F238E27FC236}">
                  <a16:creationId xmlns:a16="http://schemas.microsoft.com/office/drawing/2014/main" id="{61A4C236-E9B7-421D-9A46-85EF0AE8E238}"/>
                </a:ext>
              </a:extLst>
            </p:cNvPr>
            <p:cNvSpPr/>
            <p:nvPr/>
          </p:nvSpPr>
          <p:spPr>
            <a:xfrm>
              <a:off x="1322700" y="2333600"/>
              <a:ext cx="9450" cy="7325"/>
            </a:xfrm>
            <a:custGeom>
              <a:avLst/>
              <a:gdLst/>
              <a:ahLst/>
              <a:cxnLst/>
              <a:rect l="l" t="t" r="r" b="b"/>
              <a:pathLst>
                <a:path w="378" h="293" extrusionOk="0">
                  <a:moveTo>
                    <a:pt x="189" y="1"/>
                  </a:moveTo>
                  <a:cubicBezTo>
                    <a:pt x="0" y="1"/>
                    <a:pt x="0" y="293"/>
                    <a:pt x="189" y="293"/>
                  </a:cubicBezTo>
                  <a:cubicBezTo>
                    <a:pt x="376" y="293"/>
                    <a:pt x="378" y="1"/>
                    <a:pt x="1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8" name="Google Shape;3559;p86">
              <a:extLst>
                <a:ext uri="{FF2B5EF4-FFF2-40B4-BE49-F238E27FC236}">
                  <a16:creationId xmlns:a16="http://schemas.microsoft.com/office/drawing/2014/main" id="{A2ECFE7D-D0EC-4F8B-9B4D-DC6987A53B28}"/>
                </a:ext>
              </a:extLst>
            </p:cNvPr>
            <p:cNvSpPr/>
            <p:nvPr/>
          </p:nvSpPr>
          <p:spPr>
            <a:xfrm>
              <a:off x="1352950" y="2332125"/>
              <a:ext cx="10550" cy="8200"/>
            </a:xfrm>
            <a:custGeom>
              <a:avLst/>
              <a:gdLst/>
              <a:ahLst/>
              <a:cxnLst/>
              <a:rect l="l" t="t" r="r" b="b"/>
              <a:pathLst>
                <a:path w="422" h="328" extrusionOk="0">
                  <a:moveTo>
                    <a:pt x="211" y="1"/>
                  </a:moveTo>
                  <a:cubicBezTo>
                    <a:pt x="0" y="1"/>
                    <a:pt x="0" y="328"/>
                    <a:pt x="211" y="328"/>
                  </a:cubicBezTo>
                  <a:cubicBezTo>
                    <a:pt x="422" y="328"/>
                    <a:pt x="422" y="1"/>
                    <a:pt x="2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9" name="Google Shape;3560;p86">
              <a:extLst>
                <a:ext uri="{FF2B5EF4-FFF2-40B4-BE49-F238E27FC236}">
                  <a16:creationId xmlns:a16="http://schemas.microsoft.com/office/drawing/2014/main" id="{1C07AD75-2154-4978-B909-2DF5EF7148A6}"/>
                </a:ext>
              </a:extLst>
            </p:cNvPr>
            <p:cNvSpPr/>
            <p:nvPr/>
          </p:nvSpPr>
          <p:spPr>
            <a:xfrm>
              <a:off x="1270750" y="2349300"/>
              <a:ext cx="9200" cy="7125"/>
            </a:xfrm>
            <a:custGeom>
              <a:avLst/>
              <a:gdLst/>
              <a:ahLst/>
              <a:cxnLst/>
              <a:rect l="l" t="t" r="r" b="b"/>
              <a:pathLst>
                <a:path w="368" h="285" extrusionOk="0">
                  <a:moveTo>
                    <a:pt x="183" y="1"/>
                  </a:moveTo>
                  <a:cubicBezTo>
                    <a:pt x="1" y="1"/>
                    <a:pt x="1" y="284"/>
                    <a:pt x="183" y="284"/>
                  </a:cubicBezTo>
                  <a:cubicBezTo>
                    <a:pt x="367" y="284"/>
                    <a:pt x="367" y="1"/>
                    <a:pt x="1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0" name="Google Shape;3561;p86">
              <a:extLst>
                <a:ext uri="{FF2B5EF4-FFF2-40B4-BE49-F238E27FC236}">
                  <a16:creationId xmlns:a16="http://schemas.microsoft.com/office/drawing/2014/main" id="{67EFAC6A-2EA0-4612-9E0A-470B7BD6C656}"/>
                </a:ext>
              </a:extLst>
            </p:cNvPr>
            <p:cNvSpPr/>
            <p:nvPr/>
          </p:nvSpPr>
          <p:spPr>
            <a:xfrm>
              <a:off x="1291825" y="2349525"/>
              <a:ext cx="9525" cy="7400"/>
            </a:xfrm>
            <a:custGeom>
              <a:avLst/>
              <a:gdLst/>
              <a:ahLst/>
              <a:cxnLst/>
              <a:rect l="l" t="t" r="r" b="b"/>
              <a:pathLst>
                <a:path w="381" h="296" extrusionOk="0">
                  <a:moveTo>
                    <a:pt x="190" y="1"/>
                  </a:moveTo>
                  <a:cubicBezTo>
                    <a:pt x="1" y="1"/>
                    <a:pt x="1" y="295"/>
                    <a:pt x="190" y="295"/>
                  </a:cubicBezTo>
                  <a:cubicBezTo>
                    <a:pt x="381" y="295"/>
                    <a:pt x="381" y="1"/>
                    <a:pt x="1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1" name="Google Shape;3562;p86">
              <a:extLst>
                <a:ext uri="{FF2B5EF4-FFF2-40B4-BE49-F238E27FC236}">
                  <a16:creationId xmlns:a16="http://schemas.microsoft.com/office/drawing/2014/main" id="{755FCEC4-1DDB-406D-8F3B-66B8C800EC1C}"/>
                </a:ext>
              </a:extLst>
            </p:cNvPr>
            <p:cNvSpPr/>
            <p:nvPr/>
          </p:nvSpPr>
          <p:spPr>
            <a:xfrm>
              <a:off x="1311350" y="2349775"/>
              <a:ext cx="9050" cy="7475"/>
            </a:xfrm>
            <a:custGeom>
              <a:avLst/>
              <a:gdLst/>
              <a:ahLst/>
              <a:cxnLst/>
              <a:rect l="l" t="t" r="r" b="b"/>
              <a:pathLst>
                <a:path w="362" h="299" extrusionOk="0">
                  <a:moveTo>
                    <a:pt x="191" y="0"/>
                  </a:moveTo>
                  <a:cubicBezTo>
                    <a:pt x="148" y="0"/>
                    <a:pt x="104" y="22"/>
                    <a:pt x="74" y="76"/>
                  </a:cubicBezTo>
                  <a:cubicBezTo>
                    <a:pt x="1" y="205"/>
                    <a:pt x="118" y="298"/>
                    <a:pt x="221" y="298"/>
                  </a:cubicBezTo>
                  <a:cubicBezTo>
                    <a:pt x="282" y="298"/>
                    <a:pt x="338" y="266"/>
                    <a:pt x="349" y="191"/>
                  </a:cubicBezTo>
                  <a:cubicBezTo>
                    <a:pt x="362" y="87"/>
                    <a:pt x="276" y="0"/>
                    <a:pt x="1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2" name="Google Shape;3563;p86">
              <a:extLst>
                <a:ext uri="{FF2B5EF4-FFF2-40B4-BE49-F238E27FC236}">
                  <a16:creationId xmlns:a16="http://schemas.microsoft.com/office/drawing/2014/main" id="{A0E7CE71-346D-41C3-A11E-B86622F70412}"/>
                </a:ext>
              </a:extLst>
            </p:cNvPr>
            <p:cNvSpPr/>
            <p:nvPr/>
          </p:nvSpPr>
          <p:spPr>
            <a:xfrm>
              <a:off x="1340475" y="2347675"/>
              <a:ext cx="10675" cy="8250"/>
            </a:xfrm>
            <a:custGeom>
              <a:avLst/>
              <a:gdLst/>
              <a:ahLst/>
              <a:cxnLst/>
              <a:rect l="l" t="t" r="r" b="b"/>
              <a:pathLst>
                <a:path w="427" h="330" extrusionOk="0">
                  <a:moveTo>
                    <a:pt x="214" y="0"/>
                  </a:moveTo>
                  <a:cubicBezTo>
                    <a:pt x="1" y="0"/>
                    <a:pt x="1" y="330"/>
                    <a:pt x="214" y="330"/>
                  </a:cubicBezTo>
                  <a:cubicBezTo>
                    <a:pt x="427" y="330"/>
                    <a:pt x="427" y="0"/>
                    <a:pt x="2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3" name="Google Shape;3564;p86">
              <a:extLst>
                <a:ext uri="{FF2B5EF4-FFF2-40B4-BE49-F238E27FC236}">
                  <a16:creationId xmlns:a16="http://schemas.microsoft.com/office/drawing/2014/main" id="{429A6EAB-D4DD-4733-B0BC-1C92DAFF03EB}"/>
                </a:ext>
              </a:extLst>
            </p:cNvPr>
            <p:cNvSpPr/>
            <p:nvPr/>
          </p:nvSpPr>
          <p:spPr>
            <a:xfrm>
              <a:off x="1362650" y="2348875"/>
              <a:ext cx="7500" cy="5850"/>
            </a:xfrm>
            <a:custGeom>
              <a:avLst/>
              <a:gdLst/>
              <a:ahLst/>
              <a:cxnLst/>
              <a:rect l="l" t="t" r="r" b="b"/>
              <a:pathLst>
                <a:path w="300" h="234" extrusionOk="0">
                  <a:moveTo>
                    <a:pt x="150" y="0"/>
                  </a:moveTo>
                  <a:cubicBezTo>
                    <a:pt x="1" y="0"/>
                    <a:pt x="1" y="233"/>
                    <a:pt x="150" y="233"/>
                  </a:cubicBezTo>
                  <a:cubicBezTo>
                    <a:pt x="300" y="233"/>
                    <a:pt x="300" y="0"/>
                    <a:pt x="1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4" name="Google Shape;3565;p86">
              <a:extLst>
                <a:ext uri="{FF2B5EF4-FFF2-40B4-BE49-F238E27FC236}">
                  <a16:creationId xmlns:a16="http://schemas.microsoft.com/office/drawing/2014/main" id="{2BEBCDE8-4F17-455C-BD14-2ED5B667CEF9}"/>
                </a:ext>
              </a:extLst>
            </p:cNvPr>
            <p:cNvSpPr/>
            <p:nvPr/>
          </p:nvSpPr>
          <p:spPr>
            <a:xfrm>
              <a:off x="1278175" y="2365075"/>
              <a:ext cx="10600" cy="8250"/>
            </a:xfrm>
            <a:custGeom>
              <a:avLst/>
              <a:gdLst/>
              <a:ahLst/>
              <a:cxnLst/>
              <a:rect l="l" t="t" r="r" b="b"/>
              <a:pathLst>
                <a:path w="424" h="330" extrusionOk="0">
                  <a:moveTo>
                    <a:pt x="213" y="0"/>
                  </a:moveTo>
                  <a:cubicBezTo>
                    <a:pt x="0" y="0"/>
                    <a:pt x="0" y="330"/>
                    <a:pt x="213" y="330"/>
                  </a:cubicBezTo>
                  <a:cubicBezTo>
                    <a:pt x="424" y="330"/>
                    <a:pt x="424" y="0"/>
                    <a:pt x="2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5" name="Google Shape;3566;p86">
              <a:extLst>
                <a:ext uri="{FF2B5EF4-FFF2-40B4-BE49-F238E27FC236}">
                  <a16:creationId xmlns:a16="http://schemas.microsoft.com/office/drawing/2014/main" id="{1948B673-8AE1-4EE7-86F4-93494897CF6E}"/>
                </a:ext>
              </a:extLst>
            </p:cNvPr>
            <p:cNvSpPr/>
            <p:nvPr/>
          </p:nvSpPr>
          <p:spPr>
            <a:xfrm>
              <a:off x="1303250" y="2368100"/>
              <a:ext cx="10075" cy="7750"/>
            </a:xfrm>
            <a:custGeom>
              <a:avLst/>
              <a:gdLst/>
              <a:ahLst/>
              <a:cxnLst/>
              <a:rect l="l" t="t" r="r" b="b"/>
              <a:pathLst>
                <a:path w="403" h="310" extrusionOk="0">
                  <a:moveTo>
                    <a:pt x="201" y="0"/>
                  </a:moveTo>
                  <a:cubicBezTo>
                    <a:pt x="1" y="0"/>
                    <a:pt x="1" y="310"/>
                    <a:pt x="201" y="310"/>
                  </a:cubicBezTo>
                  <a:cubicBezTo>
                    <a:pt x="400" y="310"/>
                    <a:pt x="403" y="0"/>
                    <a:pt x="2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6" name="Google Shape;3567;p86">
              <a:extLst>
                <a:ext uri="{FF2B5EF4-FFF2-40B4-BE49-F238E27FC236}">
                  <a16:creationId xmlns:a16="http://schemas.microsoft.com/office/drawing/2014/main" id="{B496E512-92F5-4AA3-9B32-5A389E49A239}"/>
                </a:ext>
              </a:extLst>
            </p:cNvPr>
            <p:cNvSpPr/>
            <p:nvPr/>
          </p:nvSpPr>
          <p:spPr>
            <a:xfrm>
              <a:off x="1325825" y="2364800"/>
              <a:ext cx="9250" cy="7950"/>
            </a:xfrm>
            <a:custGeom>
              <a:avLst/>
              <a:gdLst/>
              <a:ahLst/>
              <a:cxnLst/>
              <a:rect l="l" t="t" r="r" b="b"/>
              <a:pathLst>
                <a:path w="370" h="318" extrusionOk="0">
                  <a:moveTo>
                    <a:pt x="185" y="0"/>
                  </a:moveTo>
                  <a:cubicBezTo>
                    <a:pt x="129" y="0"/>
                    <a:pt x="74" y="30"/>
                    <a:pt x="46" y="97"/>
                  </a:cubicBezTo>
                  <a:cubicBezTo>
                    <a:pt x="1" y="204"/>
                    <a:pt x="89" y="317"/>
                    <a:pt x="193" y="317"/>
                  </a:cubicBezTo>
                  <a:cubicBezTo>
                    <a:pt x="219" y="317"/>
                    <a:pt x="246" y="310"/>
                    <a:pt x="273" y="295"/>
                  </a:cubicBezTo>
                  <a:lnTo>
                    <a:pt x="297" y="279"/>
                  </a:lnTo>
                  <a:cubicBezTo>
                    <a:pt x="345" y="251"/>
                    <a:pt x="369" y="194"/>
                    <a:pt x="354" y="139"/>
                  </a:cubicBezTo>
                  <a:lnTo>
                    <a:pt x="345" y="114"/>
                  </a:lnTo>
                  <a:cubicBezTo>
                    <a:pt x="319" y="42"/>
                    <a:pt x="251" y="0"/>
                    <a:pt x="1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7" name="Google Shape;3568;p86">
              <a:extLst>
                <a:ext uri="{FF2B5EF4-FFF2-40B4-BE49-F238E27FC236}">
                  <a16:creationId xmlns:a16="http://schemas.microsoft.com/office/drawing/2014/main" id="{05A1DB71-C1F5-4247-84A2-DEABF456F46A}"/>
                </a:ext>
              </a:extLst>
            </p:cNvPr>
            <p:cNvSpPr/>
            <p:nvPr/>
          </p:nvSpPr>
          <p:spPr>
            <a:xfrm>
              <a:off x="1351025" y="2366875"/>
              <a:ext cx="9475" cy="7325"/>
            </a:xfrm>
            <a:custGeom>
              <a:avLst/>
              <a:gdLst/>
              <a:ahLst/>
              <a:cxnLst/>
              <a:rect l="l" t="t" r="r" b="b"/>
              <a:pathLst>
                <a:path w="379" h="293" extrusionOk="0">
                  <a:moveTo>
                    <a:pt x="189" y="1"/>
                  </a:moveTo>
                  <a:cubicBezTo>
                    <a:pt x="0" y="1"/>
                    <a:pt x="0" y="293"/>
                    <a:pt x="189" y="293"/>
                  </a:cubicBezTo>
                  <a:cubicBezTo>
                    <a:pt x="376" y="293"/>
                    <a:pt x="378" y="1"/>
                    <a:pt x="1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8" name="Google Shape;3569;p86">
              <a:extLst>
                <a:ext uri="{FF2B5EF4-FFF2-40B4-BE49-F238E27FC236}">
                  <a16:creationId xmlns:a16="http://schemas.microsoft.com/office/drawing/2014/main" id="{507B0495-8A65-46DD-8506-2629142C8A4A}"/>
                </a:ext>
              </a:extLst>
            </p:cNvPr>
            <p:cNvSpPr/>
            <p:nvPr/>
          </p:nvSpPr>
          <p:spPr>
            <a:xfrm>
              <a:off x="1286850" y="2382750"/>
              <a:ext cx="9625" cy="7550"/>
            </a:xfrm>
            <a:custGeom>
              <a:avLst/>
              <a:gdLst/>
              <a:ahLst/>
              <a:cxnLst/>
              <a:rect l="l" t="t" r="r" b="b"/>
              <a:pathLst>
                <a:path w="385" h="302" extrusionOk="0">
                  <a:moveTo>
                    <a:pt x="191" y="0"/>
                  </a:moveTo>
                  <a:cubicBezTo>
                    <a:pt x="0" y="0"/>
                    <a:pt x="0" y="301"/>
                    <a:pt x="191" y="301"/>
                  </a:cubicBezTo>
                  <a:cubicBezTo>
                    <a:pt x="384" y="301"/>
                    <a:pt x="384" y="0"/>
                    <a:pt x="1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9" name="Google Shape;3570;p86">
              <a:extLst>
                <a:ext uri="{FF2B5EF4-FFF2-40B4-BE49-F238E27FC236}">
                  <a16:creationId xmlns:a16="http://schemas.microsoft.com/office/drawing/2014/main" id="{A0AAF8C8-C4CC-4209-91C4-21D296183833}"/>
                </a:ext>
              </a:extLst>
            </p:cNvPr>
            <p:cNvSpPr/>
            <p:nvPr/>
          </p:nvSpPr>
          <p:spPr>
            <a:xfrm>
              <a:off x="1318350" y="2383725"/>
              <a:ext cx="8925" cy="6950"/>
            </a:xfrm>
            <a:custGeom>
              <a:avLst/>
              <a:gdLst/>
              <a:ahLst/>
              <a:cxnLst/>
              <a:rect l="l" t="t" r="r" b="b"/>
              <a:pathLst>
                <a:path w="357" h="278" extrusionOk="0">
                  <a:moveTo>
                    <a:pt x="178" y="1"/>
                  </a:moveTo>
                  <a:cubicBezTo>
                    <a:pt x="1" y="1"/>
                    <a:pt x="1" y="278"/>
                    <a:pt x="178" y="278"/>
                  </a:cubicBezTo>
                  <a:cubicBezTo>
                    <a:pt x="356" y="278"/>
                    <a:pt x="356" y="1"/>
                    <a:pt x="1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70" name="Google Shape;3571;p86">
              <a:extLst>
                <a:ext uri="{FF2B5EF4-FFF2-40B4-BE49-F238E27FC236}">
                  <a16:creationId xmlns:a16="http://schemas.microsoft.com/office/drawing/2014/main" id="{07B1B651-3054-4224-8A1C-13E9C6DCD935}"/>
                </a:ext>
              </a:extLst>
            </p:cNvPr>
            <p:cNvSpPr/>
            <p:nvPr/>
          </p:nvSpPr>
          <p:spPr>
            <a:xfrm>
              <a:off x="1335325" y="2381200"/>
              <a:ext cx="11775" cy="9150"/>
            </a:xfrm>
            <a:custGeom>
              <a:avLst/>
              <a:gdLst/>
              <a:ahLst/>
              <a:cxnLst/>
              <a:rect l="l" t="t" r="r" b="b"/>
              <a:pathLst>
                <a:path w="471" h="366" extrusionOk="0">
                  <a:moveTo>
                    <a:pt x="235" y="1"/>
                  </a:moveTo>
                  <a:cubicBezTo>
                    <a:pt x="0" y="1"/>
                    <a:pt x="2" y="365"/>
                    <a:pt x="235" y="365"/>
                  </a:cubicBezTo>
                  <a:cubicBezTo>
                    <a:pt x="470" y="365"/>
                    <a:pt x="470" y="1"/>
                    <a:pt x="23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71" name="Google Shape;3572;p86">
              <a:extLst>
                <a:ext uri="{FF2B5EF4-FFF2-40B4-BE49-F238E27FC236}">
                  <a16:creationId xmlns:a16="http://schemas.microsoft.com/office/drawing/2014/main" id="{67B48A5C-1B43-427D-B8CF-A4492E2658B2}"/>
                </a:ext>
              </a:extLst>
            </p:cNvPr>
            <p:cNvSpPr/>
            <p:nvPr/>
          </p:nvSpPr>
          <p:spPr>
            <a:xfrm>
              <a:off x="1222925" y="2361250"/>
              <a:ext cx="106825" cy="44250"/>
            </a:xfrm>
            <a:custGeom>
              <a:avLst/>
              <a:gdLst/>
              <a:ahLst/>
              <a:cxnLst/>
              <a:rect l="l" t="t" r="r" b="b"/>
              <a:pathLst>
                <a:path w="4273" h="1770" extrusionOk="0">
                  <a:moveTo>
                    <a:pt x="3254" y="1"/>
                  </a:moveTo>
                  <a:cubicBezTo>
                    <a:pt x="3177" y="1"/>
                    <a:pt x="3097" y="5"/>
                    <a:pt x="3016" y="13"/>
                  </a:cubicBezTo>
                  <a:cubicBezTo>
                    <a:pt x="2364" y="311"/>
                    <a:pt x="695" y="1058"/>
                    <a:pt x="1" y="1185"/>
                  </a:cubicBezTo>
                  <a:cubicBezTo>
                    <a:pt x="38" y="1429"/>
                    <a:pt x="124" y="1724"/>
                    <a:pt x="370" y="1765"/>
                  </a:cubicBezTo>
                  <a:cubicBezTo>
                    <a:pt x="396" y="1768"/>
                    <a:pt x="423" y="1770"/>
                    <a:pt x="449" y="1770"/>
                  </a:cubicBezTo>
                  <a:cubicBezTo>
                    <a:pt x="480" y="1770"/>
                    <a:pt x="510" y="1768"/>
                    <a:pt x="541" y="1763"/>
                  </a:cubicBezTo>
                  <a:cubicBezTo>
                    <a:pt x="1556" y="1658"/>
                    <a:pt x="2568" y="1515"/>
                    <a:pt x="3576" y="1333"/>
                  </a:cubicBezTo>
                  <a:lnTo>
                    <a:pt x="3611" y="1326"/>
                  </a:lnTo>
                  <a:cubicBezTo>
                    <a:pt x="3710" y="1271"/>
                    <a:pt x="3807" y="1207"/>
                    <a:pt x="3897" y="1139"/>
                  </a:cubicBezTo>
                  <a:cubicBezTo>
                    <a:pt x="4178" y="918"/>
                    <a:pt x="4272" y="645"/>
                    <a:pt x="4046" y="362"/>
                  </a:cubicBezTo>
                  <a:cubicBezTo>
                    <a:pt x="3818" y="73"/>
                    <a:pt x="3551" y="1"/>
                    <a:pt x="3254" y="1"/>
                  </a:cubicBezTo>
                  <a:close/>
                </a:path>
              </a:pathLst>
            </a:custGeom>
            <a:solidFill>
              <a:srgbClr val="F464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72" name="Google Shape;3573;p86">
              <a:extLst>
                <a:ext uri="{FF2B5EF4-FFF2-40B4-BE49-F238E27FC236}">
                  <a16:creationId xmlns:a16="http://schemas.microsoft.com/office/drawing/2014/main" id="{61565FF2-83B7-44CE-A6EC-6CD46B05FB9C}"/>
                </a:ext>
              </a:extLst>
            </p:cNvPr>
            <p:cNvSpPr/>
            <p:nvPr/>
          </p:nvSpPr>
          <p:spPr>
            <a:xfrm>
              <a:off x="1285525" y="2285900"/>
              <a:ext cx="76000" cy="107175"/>
            </a:xfrm>
            <a:custGeom>
              <a:avLst/>
              <a:gdLst/>
              <a:ahLst/>
              <a:cxnLst/>
              <a:rect l="l" t="t" r="r" b="b"/>
              <a:pathLst>
                <a:path w="3040" h="4287" extrusionOk="0">
                  <a:moveTo>
                    <a:pt x="2276" y="0"/>
                  </a:moveTo>
                  <a:cubicBezTo>
                    <a:pt x="1551" y="0"/>
                    <a:pt x="74" y="3283"/>
                    <a:pt x="60" y="3325"/>
                  </a:cubicBezTo>
                  <a:cubicBezTo>
                    <a:pt x="60" y="3325"/>
                    <a:pt x="0" y="4287"/>
                    <a:pt x="718" y="4287"/>
                  </a:cubicBezTo>
                  <a:cubicBezTo>
                    <a:pt x="873" y="4287"/>
                    <a:pt x="1065" y="4241"/>
                    <a:pt x="1303" y="4131"/>
                  </a:cubicBezTo>
                  <a:cubicBezTo>
                    <a:pt x="2636" y="3516"/>
                    <a:pt x="3040" y="246"/>
                    <a:pt x="2346" y="11"/>
                  </a:cubicBezTo>
                  <a:cubicBezTo>
                    <a:pt x="2323" y="4"/>
                    <a:pt x="2300" y="0"/>
                    <a:pt x="2276" y="0"/>
                  </a:cubicBezTo>
                  <a:close/>
                </a:path>
              </a:pathLst>
            </a:custGeom>
            <a:solidFill>
              <a:srgbClr val="F464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</p:grpSp>
      <p:pic>
        <p:nvPicPr>
          <p:cNvPr id="9" name="Grafik 8">
            <a:extLst>
              <a:ext uri="{FF2B5EF4-FFF2-40B4-BE49-F238E27FC236}">
                <a16:creationId xmlns:a16="http://schemas.microsoft.com/office/drawing/2014/main" id="{9987D4DB-8784-C045-B372-1DA549C02E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-10462" t="-9914" r="13" b="-9499"/>
          <a:stretch/>
        </p:blipFill>
        <p:spPr>
          <a:xfrm>
            <a:off x="3282679" y="6754260"/>
            <a:ext cx="3517325" cy="389773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4014253-C308-404D-BE9C-41F78497A0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-6111" t="-11520" r="-4337" b="-10100"/>
          <a:stretch/>
        </p:blipFill>
        <p:spPr>
          <a:xfrm>
            <a:off x="86903" y="3802143"/>
            <a:ext cx="4134533" cy="4666406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A5BB92BF-FB97-D343-ACF9-6B792F340B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12527" t="27893"/>
          <a:stretch/>
        </p:blipFill>
        <p:spPr>
          <a:xfrm>
            <a:off x="0" y="0"/>
            <a:ext cx="4399002" cy="3716800"/>
          </a:xfrm>
          <a:prstGeom prst="rect">
            <a:avLst/>
          </a:prstGeom>
        </p:spPr>
      </p:pic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9B925E54-8988-41D1-B609-9D5F657B7A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2923" y="2838807"/>
            <a:ext cx="3673297" cy="490738"/>
          </a:xfrm>
        </p:spPr>
        <p:txBody>
          <a:bodyPr rtlCol="0">
            <a:normAutofit/>
          </a:bodyPr>
          <a:lstStyle>
            <a:lvl1pPr marL="0" indent="0" algn="ctr">
              <a:buNone/>
              <a:defRPr sz="255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de-DE" noProof="0"/>
              <a:t>Zum Bearbeiten klicken</a:t>
            </a:r>
          </a:p>
        </p:txBody>
      </p:sp>
      <p:sp>
        <p:nvSpPr>
          <p:cNvPr id="12" name="Textplatzhalter 18">
            <a:extLst>
              <a:ext uri="{FF2B5EF4-FFF2-40B4-BE49-F238E27FC236}">
                <a16:creationId xmlns:a16="http://schemas.microsoft.com/office/drawing/2014/main" id="{BBFE218C-AEEC-2948-A82A-37C693F5EEA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4592" y="5467621"/>
            <a:ext cx="2484379" cy="1668507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402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Zum Bearbeiten klicken</a:t>
            </a:r>
          </a:p>
        </p:txBody>
      </p:sp>
      <p:sp>
        <p:nvSpPr>
          <p:cNvPr id="13" name="Textplatzhalter 20">
            <a:extLst>
              <a:ext uri="{FF2B5EF4-FFF2-40B4-BE49-F238E27FC236}">
                <a16:creationId xmlns:a16="http://schemas.microsoft.com/office/drawing/2014/main" id="{45FC8ADE-341E-714C-AD85-45DF0B3DD3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21590" y="8377146"/>
            <a:ext cx="2482834" cy="883328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2551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Zum Bearbeiten klicken</a:t>
            </a:r>
          </a:p>
        </p:txBody>
      </p:sp>
      <p:sp>
        <p:nvSpPr>
          <p:cNvPr id="14" name="Textplatzhalter 22">
            <a:extLst>
              <a:ext uri="{FF2B5EF4-FFF2-40B4-BE49-F238E27FC236}">
                <a16:creationId xmlns:a16="http://schemas.microsoft.com/office/drawing/2014/main" id="{3110A145-F79E-8E41-A831-B9C1130BD7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81110" y="3468174"/>
            <a:ext cx="2482834" cy="206715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4251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de-DE" noProof="0" dirty="0"/>
              <a:t>Zum Bearbeiten klicken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DA0CD7-55D1-4079-8D32-6F28E42152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2924" y="378441"/>
            <a:ext cx="3673297" cy="2257392"/>
          </a:xfrm>
        </p:spPr>
        <p:txBody>
          <a:bodyPr rtlCol="0" anchor="t">
            <a:normAutofit/>
          </a:bodyPr>
          <a:lstStyle>
            <a:lvl1pPr algn="ctr">
              <a:lnSpc>
                <a:spcPct val="100000"/>
              </a:lnSpc>
              <a:defRPr sz="4676"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de-DE" noProof="0" dirty="0"/>
              <a:t>Titelmasterformat durch Klicken bearbeiten</a:t>
            </a:r>
          </a:p>
        </p:txBody>
      </p:sp>
      <p:grpSp>
        <p:nvGrpSpPr>
          <p:cNvPr id="99" name="Google Shape;330;p34">
            <a:extLst>
              <a:ext uri="{FF2B5EF4-FFF2-40B4-BE49-F238E27FC236}">
                <a16:creationId xmlns:a16="http://schemas.microsoft.com/office/drawing/2014/main" id="{BA9BAC37-266B-4321-845C-B4D99B45E0A1}"/>
              </a:ext>
            </a:extLst>
          </p:cNvPr>
          <p:cNvGrpSpPr/>
          <p:nvPr userDrawn="1"/>
        </p:nvGrpSpPr>
        <p:grpSpPr>
          <a:xfrm>
            <a:off x="4277002" y="99898"/>
            <a:ext cx="2030273" cy="2692041"/>
            <a:chOff x="6969975" y="1129950"/>
            <a:chExt cx="409600" cy="496950"/>
          </a:xfrm>
        </p:grpSpPr>
        <p:sp>
          <p:nvSpPr>
            <p:cNvPr id="100" name="Google Shape;331;p34">
              <a:extLst>
                <a:ext uri="{FF2B5EF4-FFF2-40B4-BE49-F238E27FC236}">
                  <a16:creationId xmlns:a16="http://schemas.microsoft.com/office/drawing/2014/main" id="{A9B4BFEC-3236-4C55-91AF-11F8631DF5CF}"/>
                </a:ext>
              </a:extLst>
            </p:cNvPr>
            <p:cNvSpPr/>
            <p:nvPr/>
          </p:nvSpPr>
          <p:spPr>
            <a:xfrm>
              <a:off x="7246075" y="1228500"/>
              <a:ext cx="118450" cy="63525"/>
            </a:xfrm>
            <a:custGeom>
              <a:avLst/>
              <a:gdLst/>
              <a:ahLst/>
              <a:cxnLst/>
              <a:rect l="l" t="t" r="r" b="b"/>
              <a:pathLst>
                <a:path w="4738" h="2541" extrusionOk="0">
                  <a:moveTo>
                    <a:pt x="392" y="1"/>
                  </a:moveTo>
                  <a:cubicBezTo>
                    <a:pt x="392" y="1"/>
                    <a:pt x="1" y="60"/>
                    <a:pt x="10" y="238"/>
                  </a:cubicBezTo>
                  <a:cubicBezTo>
                    <a:pt x="18" y="413"/>
                    <a:pt x="65" y="826"/>
                    <a:pt x="65" y="826"/>
                  </a:cubicBezTo>
                  <a:cubicBezTo>
                    <a:pt x="65" y="826"/>
                    <a:pt x="65" y="826"/>
                    <a:pt x="65" y="826"/>
                  </a:cubicBezTo>
                  <a:cubicBezTo>
                    <a:pt x="77" y="826"/>
                    <a:pt x="149" y="2283"/>
                    <a:pt x="2127" y="2524"/>
                  </a:cubicBezTo>
                  <a:cubicBezTo>
                    <a:pt x="2219" y="2535"/>
                    <a:pt x="2308" y="2540"/>
                    <a:pt x="2394" y="2540"/>
                  </a:cubicBezTo>
                  <a:cubicBezTo>
                    <a:pt x="4178" y="2540"/>
                    <a:pt x="4738" y="266"/>
                    <a:pt x="4738" y="266"/>
                  </a:cubicBezTo>
                  <a:cubicBezTo>
                    <a:pt x="4738" y="266"/>
                    <a:pt x="4663" y="147"/>
                    <a:pt x="4603" y="147"/>
                  </a:cubicBezTo>
                  <a:cubicBezTo>
                    <a:pt x="4583" y="147"/>
                    <a:pt x="4565" y="160"/>
                    <a:pt x="4551" y="196"/>
                  </a:cubicBezTo>
                  <a:cubicBezTo>
                    <a:pt x="3974" y="1211"/>
                    <a:pt x="3173" y="1624"/>
                    <a:pt x="2506" y="1624"/>
                  </a:cubicBezTo>
                  <a:cubicBezTo>
                    <a:pt x="2013" y="1624"/>
                    <a:pt x="1593" y="1398"/>
                    <a:pt x="1391" y="1022"/>
                  </a:cubicBezTo>
                  <a:cubicBezTo>
                    <a:pt x="914" y="135"/>
                    <a:pt x="765" y="115"/>
                    <a:pt x="39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1" name="Google Shape;332;p34">
              <a:extLst>
                <a:ext uri="{FF2B5EF4-FFF2-40B4-BE49-F238E27FC236}">
                  <a16:creationId xmlns:a16="http://schemas.microsoft.com/office/drawing/2014/main" id="{46817C9E-5FBB-4ECC-876F-5EA074B7A88A}"/>
                </a:ext>
              </a:extLst>
            </p:cNvPr>
            <p:cNvSpPr/>
            <p:nvPr/>
          </p:nvSpPr>
          <p:spPr>
            <a:xfrm>
              <a:off x="7355675" y="1215375"/>
              <a:ext cx="23900" cy="26625"/>
            </a:xfrm>
            <a:custGeom>
              <a:avLst/>
              <a:gdLst/>
              <a:ahLst/>
              <a:cxnLst/>
              <a:rect l="l" t="t" r="r" b="b"/>
              <a:pathLst>
                <a:path w="956" h="1065" extrusionOk="0">
                  <a:moveTo>
                    <a:pt x="817" y="1"/>
                  </a:moveTo>
                  <a:lnTo>
                    <a:pt x="817" y="1"/>
                  </a:lnTo>
                  <a:cubicBezTo>
                    <a:pt x="631" y="91"/>
                    <a:pt x="495" y="253"/>
                    <a:pt x="363" y="411"/>
                  </a:cubicBezTo>
                  <a:cubicBezTo>
                    <a:pt x="442" y="291"/>
                    <a:pt x="611" y="60"/>
                    <a:pt x="574" y="31"/>
                  </a:cubicBezTo>
                  <a:cubicBezTo>
                    <a:pt x="572" y="30"/>
                    <a:pt x="570" y="30"/>
                    <a:pt x="568" y="30"/>
                  </a:cubicBezTo>
                  <a:cubicBezTo>
                    <a:pt x="515" y="30"/>
                    <a:pt x="282" y="342"/>
                    <a:pt x="192" y="521"/>
                  </a:cubicBezTo>
                  <a:cubicBezTo>
                    <a:pt x="187" y="400"/>
                    <a:pt x="132" y="194"/>
                    <a:pt x="69" y="192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3" y="192"/>
                    <a:pt x="1" y="414"/>
                    <a:pt x="27" y="530"/>
                  </a:cubicBezTo>
                  <a:cubicBezTo>
                    <a:pt x="51" y="644"/>
                    <a:pt x="86" y="769"/>
                    <a:pt x="36" y="877"/>
                  </a:cubicBezTo>
                  <a:cubicBezTo>
                    <a:pt x="38" y="927"/>
                    <a:pt x="55" y="978"/>
                    <a:pt x="86" y="1020"/>
                  </a:cubicBezTo>
                  <a:cubicBezTo>
                    <a:pt x="113" y="1049"/>
                    <a:pt x="153" y="1064"/>
                    <a:pt x="194" y="1064"/>
                  </a:cubicBezTo>
                  <a:cubicBezTo>
                    <a:pt x="199" y="1064"/>
                    <a:pt x="204" y="1064"/>
                    <a:pt x="209" y="1064"/>
                  </a:cubicBezTo>
                  <a:cubicBezTo>
                    <a:pt x="374" y="1044"/>
                    <a:pt x="484" y="886"/>
                    <a:pt x="622" y="789"/>
                  </a:cubicBezTo>
                  <a:cubicBezTo>
                    <a:pt x="736" y="712"/>
                    <a:pt x="956" y="587"/>
                    <a:pt x="938" y="534"/>
                  </a:cubicBezTo>
                  <a:cubicBezTo>
                    <a:pt x="934" y="523"/>
                    <a:pt x="920" y="518"/>
                    <a:pt x="900" y="518"/>
                  </a:cubicBezTo>
                  <a:cubicBezTo>
                    <a:pt x="828" y="518"/>
                    <a:pt x="675" y="581"/>
                    <a:pt x="589" y="622"/>
                  </a:cubicBezTo>
                  <a:lnTo>
                    <a:pt x="793" y="431"/>
                  </a:lnTo>
                  <a:cubicBezTo>
                    <a:pt x="848" y="376"/>
                    <a:pt x="956" y="282"/>
                    <a:pt x="932" y="247"/>
                  </a:cubicBezTo>
                  <a:cubicBezTo>
                    <a:pt x="929" y="242"/>
                    <a:pt x="922" y="240"/>
                    <a:pt x="914" y="240"/>
                  </a:cubicBezTo>
                  <a:cubicBezTo>
                    <a:pt x="851" y="240"/>
                    <a:pt x="655" y="354"/>
                    <a:pt x="558" y="431"/>
                  </a:cubicBezTo>
                  <a:lnTo>
                    <a:pt x="806" y="71"/>
                  </a:lnTo>
                  <a:cubicBezTo>
                    <a:pt x="820" y="49"/>
                    <a:pt x="835" y="18"/>
                    <a:pt x="81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2" name="Google Shape;333;p34">
              <a:extLst>
                <a:ext uri="{FF2B5EF4-FFF2-40B4-BE49-F238E27FC236}">
                  <a16:creationId xmlns:a16="http://schemas.microsoft.com/office/drawing/2014/main" id="{DB0FA7B2-0CC8-4D39-B64F-087F7FEE9521}"/>
                </a:ext>
              </a:extLst>
            </p:cNvPr>
            <p:cNvSpPr/>
            <p:nvPr/>
          </p:nvSpPr>
          <p:spPr>
            <a:xfrm>
              <a:off x="7303400" y="1268650"/>
              <a:ext cx="8325" cy="40825"/>
            </a:xfrm>
            <a:custGeom>
              <a:avLst/>
              <a:gdLst/>
              <a:ahLst/>
              <a:cxnLst/>
              <a:rect l="l" t="t" r="r" b="b"/>
              <a:pathLst>
                <a:path w="333" h="1633" extrusionOk="0">
                  <a:moveTo>
                    <a:pt x="267" y="1"/>
                  </a:moveTo>
                  <a:cubicBezTo>
                    <a:pt x="260" y="1"/>
                    <a:pt x="253" y="4"/>
                    <a:pt x="249" y="13"/>
                  </a:cubicBezTo>
                  <a:cubicBezTo>
                    <a:pt x="141" y="264"/>
                    <a:pt x="117" y="547"/>
                    <a:pt x="75" y="815"/>
                  </a:cubicBezTo>
                  <a:cubicBezTo>
                    <a:pt x="36" y="1083"/>
                    <a:pt x="1" y="1342"/>
                    <a:pt x="16" y="1614"/>
                  </a:cubicBezTo>
                  <a:cubicBezTo>
                    <a:pt x="16" y="1625"/>
                    <a:pt x="27" y="1632"/>
                    <a:pt x="36" y="1632"/>
                  </a:cubicBezTo>
                  <a:cubicBezTo>
                    <a:pt x="44" y="1632"/>
                    <a:pt x="51" y="1628"/>
                    <a:pt x="53" y="1619"/>
                  </a:cubicBezTo>
                  <a:cubicBezTo>
                    <a:pt x="150" y="1122"/>
                    <a:pt x="332" y="531"/>
                    <a:pt x="295" y="26"/>
                  </a:cubicBezTo>
                  <a:cubicBezTo>
                    <a:pt x="294" y="12"/>
                    <a:pt x="280" y="1"/>
                    <a:pt x="26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3" name="Google Shape;334;p34">
              <a:extLst>
                <a:ext uri="{FF2B5EF4-FFF2-40B4-BE49-F238E27FC236}">
                  <a16:creationId xmlns:a16="http://schemas.microsoft.com/office/drawing/2014/main" id="{98B197BD-8864-4CE4-B4DF-84F2EEF46402}"/>
                </a:ext>
              </a:extLst>
            </p:cNvPr>
            <p:cNvSpPr/>
            <p:nvPr/>
          </p:nvSpPr>
          <p:spPr>
            <a:xfrm>
              <a:off x="7310350" y="1268425"/>
              <a:ext cx="8450" cy="42825"/>
            </a:xfrm>
            <a:custGeom>
              <a:avLst/>
              <a:gdLst/>
              <a:ahLst/>
              <a:cxnLst/>
              <a:rect l="l" t="t" r="r" b="b"/>
              <a:pathLst>
                <a:path w="338" h="1713" extrusionOk="0">
                  <a:moveTo>
                    <a:pt x="63" y="1"/>
                  </a:moveTo>
                  <a:cubicBezTo>
                    <a:pt x="32" y="1"/>
                    <a:pt x="0" y="22"/>
                    <a:pt x="2" y="59"/>
                  </a:cubicBezTo>
                  <a:cubicBezTo>
                    <a:pt x="28" y="600"/>
                    <a:pt x="96" y="1138"/>
                    <a:pt x="208" y="1667"/>
                  </a:cubicBezTo>
                  <a:cubicBezTo>
                    <a:pt x="215" y="1698"/>
                    <a:pt x="241" y="1713"/>
                    <a:pt x="269" y="1713"/>
                  </a:cubicBezTo>
                  <a:cubicBezTo>
                    <a:pt x="303" y="1713"/>
                    <a:pt x="338" y="1690"/>
                    <a:pt x="335" y="1650"/>
                  </a:cubicBezTo>
                  <a:cubicBezTo>
                    <a:pt x="307" y="1109"/>
                    <a:pt x="234" y="571"/>
                    <a:pt x="118" y="44"/>
                  </a:cubicBezTo>
                  <a:cubicBezTo>
                    <a:pt x="112" y="15"/>
                    <a:pt x="88" y="1"/>
                    <a:pt x="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4" name="Google Shape;335;p34">
              <a:extLst>
                <a:ext uri="{FF2B5EF4-FFF2-40B4-BE49-F238E27FC236}">
                  <a16:creationId xmlns:a16="http://schemas.microsoft.com/office/drawing/2014/main" id="{3E79DF1F-427B-4437-A816-A1B921E56C66}"/>
                </a:ext>
              </a:extLst>
            </p:cNvPr>
            <p:cNvSpPr/>
            <p:nvPr/>
          </p:nvSpPr>
          <p:spPr>
            <a:xfrm>
              <a:off x="7297375" y="1308050"/>
              <a:ext cx="29925" cy="57100"/>
            </a:xfrm>
            <a:custGeom>
              <a:avLst/>
              <a:gdLst/>
              <a:ahLst/>
              <a:cxnLst/>
              <a:rect l="l" t="t" r="r" b="b"/>
              <a:pathLst>
                <a:path w="1197" h="2284" extrusionOk="0">
                  <a:moveTo>
                    <a:pt x="0" y="1"/>
                  </a:moveTo>
                  <a:lnTo>
                    <a:pt x="84" y="12"/>
                  </a:lnTo>
                  <a:lnTo>
                    <a:pt x="81" y="1802"/>
                  </a:lnTo>
                  <a:cubicBezTo>
                    <a:pt x="79" y="1922"/>
                    <a:pt x="86" y="2041"/>
                    <a:pt x="99" y="2162"/>
                  </a:cubicBezTo>
                  <a:cubicBezTo>
                    <a:pt x="99" y="2195"/>
                    <a:pt x="114" y="2230"/>
                    <a:pt x="136" y="2254"/>
                  </a:cubicBezTo>
                  <a:cubicBezTo>
                    <a:pt x="164" y="2274"/>
                    <a:pt x="195" y="2283"/>
                    <a:pt x="228" y="2283"/>
                  </a:cubicBezTo>
                  <a:cubicBezTo>
                    <a:pt x="232" y="2283"/>
                    <a:pt x="236" y="2283"/>
                    <a:pt x="239" y="2283"/>
                  </a:cubicBezTo>
                  <a:cubicBezTo>
                    <a:pt x="254" y="2283"/>
                    <a:pt x="268" y="2283"/>
                    <a:pt x="282" y="2283"/>
                  </a:cubicBezTo>
                  <a:cubicBezTo>
                    <a:pt x="483" y="2283"/>
                    <a:pt x="684" y="2254"/>
                    <a:pt x="876" y="2195"/>
                  </a:cubicBezTo>
                  <a:cubicBezTo>
                    <a:pt x="988" y="2162"/>
                    <a:pt x="1107" y="2109"/>
                    <a:pt x="1160" y="2006"/>
                  </a:cubicBezTo>
                  <a:cubicBezTo>
                    <a:pt x="1197" y="1931"/>
                    <a:pt x="1195" y="1843"/>
                    <a:pt x="1190" y="1762"/>
                  </a:cubicBezTo>
                  <a:cubicBezTo>
                    <a:pt x="1166" y="1189"/>
                    <a:pt x="1140" y="618"/>
                    <a:pt x="1114" y="47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5" name="Google Shape;336;p34">
              <a:extLst>
                <a:ext uri="{FF2B5EF4-FFF2-40B4-BE49-F238E27FC236}">
                  <a16:creationId xmlns:a16="http://schemas.microsoft.com/office/drawing/2014/main" id="{4A00A08F-E009-4FB0-A803-068D6F5FD100}"/>
                </a:ext>
              </a:extLst>
            </p:cNvPr>
            <p:cNvSpPr/>
            <p:nvPr/>
          </p:nvSpPr>
          <p:spPr>
            <a:xfrm>
              <a:off x="7103225" y="1228075"/>
              <a:ext cx="115825" cy="63450"/>
            </a:xfrm>
            <a:custGeom>
              <a:avLst/>
              <a:gdLst/>
              <a:ahLst/>
              <a:cxnLst/>
              <a:rect l="l" t="t" r="r" b="b"/>
              <a:pathLst>
                <a:path w="4633" h="2538" extrusionOk="0">
                  <a:moveTo>
                    <a:pt x="4243" y="0"/>
                  </a:moveTo>
                  <a:cubicBezTo>
                    <a:pt x="3870" y="114"/>
                    <a:pt x="3721" y="134"/>
                    <a:pt x="3244" y="1019"/>
                  </a:cubicBezTo>
                  <a:cubicBezTo>
                    <a:pt x="2981" y="1510"/>
                    <a:pt x="2661" y="1775"/>
                    <a:pt x="2278" y="1775"/>
                  </a:cubicBezTo>
                  <a:cubicBezTo>
                    <a:pt x="1968" y="1775"/>
                    <a:pt x="1617" y="1601"/>
                    <a:pt x="1222" y="1234"/>
                  </a:cubicBezTo>
                  <a:cubicBezTo>
                    <a:pt x="600" y="659"/>
                    <a:pt x="293" y="380"/>
                    <a:pt x="163" y="266"/>
                  </a:cubicBezTo>
                  <a:cubicBezTo>
                    <a:pt x="104" y="371"/>
                    <a:pt x="51" y="479"/>
                    <a:pt x="0" y="589"/>
                  </a:cubicBezTo>
                  <a:cubicBezTo>
                    <a:pt x="232" y="1216"/>
                    <a:pt x="878" y="2538"/>
                    <a:pt x="2238" y="2538"/>
                  </a:cubicBezTo>
                  <a:cubicBezTo>
                    <a:pt x="2325" y="2538"/>
                    <a:pt x="2415" y="2533"/>
                    <a:pt x="2508" y="2521"/>
                  </a:cubicBezTo>
                  <a:cubicBezTo>
                    <a:pt x="4486" y="2282"/>
                    <a:pt x="4558" y="823"/>
                    <a:pt x="4570" y="823"/>
                  </a:cubicBezTo>
                  <a:cubicBezTo>
                    <a:pt x="4570" y="823"/>
                    <a:pt x="4571" y="823"/>
                    <a:pt x="4571" y="824"/>
                  </a:cubicBezTo>
                  <a:cubicBezTo>
                    <a:pt x="4571" y="824"/>
                    <a:pt x="4617" y="413"/>
                    <a:pt x="4626" y="235"/>
                  </a:cubicBezTo>
                  <a:cubicBezTo>
                    <a:pt x="4632" y="59"/>
                    <a:pt x="4243" y="0"/>
                    <a:pt x="424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6" name="Google Shape;337;p34">
              <a:extLst>
                <a:ext uri="{FF2B5EF4-FFF2-40B4-BE49-F238E27FC236}">
                  <a16:creationId xmlns:a16="http://schemas.microsoft.com/office/drawing/2014/main" id="{3978459B-AD7B-4C25-BA55-D2B088D682F4}"/>
                </a:ext>
              </a:extLst>
            </p:cNvPr>
            <p:cNvSpPr/>
            <p:nvPr/>
          </p:nvSpPr>
          <p:spPr>
            <a:xfrm>
              <a:off x="7110350" y="1521150"/>
              <a:ext cx="26500" cy="97950"/>
            </a:xfrm>
            <a:custGeom>
              <a:avLst/>
              <a:gdLst/>
              <a:ahLst/>
              <a:cxnLst/>
              <a:rect l="l" t="t" r="r" b="b"/>
              <a:pathLst>
                <a:path w="1060" h="3918" extrusionOk="0">
                  <a:moveTo>
                    <a:pt x="157" y="0"/>
                  </a:moveTo>
                  <a:cubicBezTo>
                    <a:pt x="98" y="1070"/>
                    <a:pt x="51" y="2139"/>
                    <a:pt x="19" y="3209"/>
                  </a:cubicBezTo>
                  <a:cubicBezTo>
                    <a:pt x="12" y="3382"/>
                    <a:pt x="8" y="3553"/>
                    <a:pt x="3" y="3725"/>
                  </a:cubicBezTo>
                  <a:cubicBezTo>
                    <a:pt x="3" y="3747"/>
                    <a:pt x="1" y="3767"/>
                    <a:pt x="1" y="3788"/>
                  </a:cubicBezTo>
                  <a:cubicBezTo>
                    <a:pt x="1" y="3821"/>
                    <a:pt x="1" y="3859"/>
                    <a:pt x="21" y="3881"/>
                  </a:cubicBezTo>
                  <a:cubicBezTo>
                    <a:pt x="38" y="3897"/>
                    <a:pt x="63" y="3905"/>
                    <a:pt x="87" y="3905"/>
                  </a:cubicBezTo>
                  <a:cubicBezTo>
                    <a:pt x="90" y="3905"/>
                    <a:pt x="93" y="3905"/>
                    <a:pt x="95" y="3905"/>
                  </a:cubicBezTo>
                  <a:lnTo>
                    <a:pt x="418" y="3916"/>
                  </a:lnTo>
                  <a:cubicBezTo>
                    <a:pt x="432" y="3917"/>
                    <a:pt x="445" y="3917"/>
                    <a:pt x="459" y="3917"/>
                  </a:cubicBezTo>
                  <a:cubicBezTo>
                    <a:pt x="489" y="3917"/>
                    <a:pt x="520" y="3913"/>
                    <a:pt x="550" y="3892"/>
                  </a:cubicBezTo>
                  <a:cubicBezTo>
                    <a:pt x="592" y="3861"/>
                    <a:pt x="611" y="3808"/>
                    <a:pt x="620" y="3753"/>
                  </a:cubicBezTo>
                  <a:cubicBezTo>
                    <a:pt x="627" y="3723"/>
                    <a:pt x="631" y="3692"/>
                    <a:pt x="633" y="3659"/>
                  </a:cubicBezTo>
                  <a:cubicBezTo>
                    <a:pt x="642" y="3514"/>
                    <a:pt x="653" y="3369"/>
                    <a:pt x="666" y="3226"/>
                  </a:cubicBezTo>
                  <a:cubicBezTo>
                    <a:pt x="743" y="2304"/>
                    <a:pt x="873" y="1386"/>
                    <a:pt x="1060" y="479"/>
                  </a:cubicBezTo>
                  <a:lnTo>
                    <a:pt x="15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7" name="Google Shape;338;p34">
              <a:extLst>
                <a:ext uri="{FF2B5EF4-FFF2-40B4-BE49-F238E27FC236}">
                  <a16:creationId xmlns:a16="http://schemas.microsoft.com/office/drawing/2014/main" id="{AE44E2F8-0514-490E-A670-34DC08493583}"/>
                </a:ext>
              </a:extLst>
            </p:cNvPr>
            <p:cNvSpPr/>
            <p:nvPr/>
          </p:nvSpPr>
          <p:spPr>
            <a:xfrm>
              <a:off x="7141325" y="1512400"/>
              <a:ext cx="32200" cy="108025"/>
            </a:xfrm>
            <a:custGeom>
              <a:avLst/>
              <a:gdLst/>
              <a:ahLst/>
              <a:cxnLst/>
              <a:rect l="l" t="t" r="r" b="b"/>
              <a:pathLst>
                <a:path w="1288" h="4321" extrusionOk="0">
                  <a:moveTo>
                    <a:pt x="1009" y="1"/>
                  </a:moveTo>
                  <a:lnTo>
                    <a:pt x="1" y="293"/>
                  </a:lnTo>
                  <a:cubicBezTo>
                    <a:pt x="242" y="1411"/>
                    <a:pt x="460" y="2537"/>
                    <a:pt x="653" y="3669"/>
                  </a:cubicBezTo>
                  <a:cubicBezTo>
                    <a:pt x="677" y="3811"/>
                    <a:pt x="701" y="3954"/>
                    <a:pt x="725" y="4097"/>
                  </a:cubicBezTo>
                  <a:cubicBezTo>
                    <a:pt x="739" y="4171"/>
                    <a:pt x="752" y="4246"/>
                    <a:pt x="763" y="4321"/>
                  </a:cubicBezTo>
                  <a:lnTo>
                    <a:pt x="1204" y="4218"/>
                  </a:lnTo>
                  <a:cubicBezTo>
                    <a:pt x="1233" y="4213"/>
                    <a:pt x="1257" y="4200"/>
                    <a:pt x="1272" y="4178"/>
                  </a:cubicBezTo>
                  <a:cubicBezTo>
                    <a:pt x="1283" y="4154"/>
                    <a:pt x="1288" y="4125"/>
                    <a:pt x="1283" y="4097"/>
                  </a:cubicBezTo>
                  <a:lnTo>
                    <a:pt x="1283" y="4095"/>
                  </a:lnTo>
                  <a:cubicBezTo>
                    <a:pt x="1277" y="3956"/>
                    <a:pt x="1270" y="3818"/>
                    <a:pt x="1263" y="3677"/>
                  </a:cubicBezTo>
                  <a:cubicBezTo>
                    <a:pt x="1200" y="2450"/>
                    <a:pt x="1116" y="1224"/>
                    <a:pt x="10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8" name="Google Shape;339;p34">
              <a:extLst>
                <a:ext uri="{FF2B5EF4-FFF2-40B4-BE49-F238E27FC236}">
                  <a16:creationId xmlns:a16="http://schemas.microsoft.com/office/drawing/2014/main" id="{6D19B40D-EA20-44A9-9832-3E291F691611}"/>
                </a:ext>
              </a:extLst>
            </p:cNvPr>
            <p:cNvSpPr/>
            <p:nvPr/>
          </p:nvSpPr>
          <p:spPr>
            <a:xfrm>
              <a:off x="7121950" y="1167275"/>
              <a:ext cx="45150" cy="169750"/>
            </a:xfrm>
            <a:custGeom>
              <a:avLst/>
              <a:gdLst/>
              <a:ahLst/>
              <a:cxnLst/>
              <a:rect l="l" t="t" r="r" b="b"/>
              <a:pathLst>
                <a:path w="1806" h="6790" extrusionOk="0">
                  <a:moveTo>
                    <a:pt x="1134" y="1"/>
                  </a:moveTo>
                  <a:lnTo>
                    <a:pt x="0" y="5744"/>
                  </a:lnTo>
                  <a:cubicBezTo>
                    <a:pt x="71" y="6141"/>
                    <a:pt x="292" y="6537"/>
                    <a:pt x="659" y="6710"/>
                  </a:cubicBezTo>
                  <a:cubicBezTo>
                    <a:pt x="771" y="6763"/>
                    <a:pt x="896" y="6789"/>
                    <a:pt x="1021" y="6789"/>
                  </a:cubicBezTo>
                  <a:cubicBezTo>
                    <a:pt x="1304" y="6789"/>
                    <a:pt x="1587" y="6656"/>
                    <a:pt x="1709" y="6403"/>
                  </a:cubicBezTo>
                  <a:cubicBezTo>
                    <a:pt x="1784" y="6245"/>
                    <a:pt x="1792" y="6064"/>
                    <a:pt x="1795" y="5891"/>
                  </a:cubicBezTo>
                  <a:cubicBezTo>
                    <a:pt x="1806" y="5322"/>
                    <a:pt x="1770" y="4753"/>
                    <a:pt x="1687" y="4191"/>
                  </a:cubicBezTo>
                  <a:cubicBezTo>
                    <a:pt x="1485" y="2792"/>
                    <a:pt x="997" y="1409"/>
                    <a:pt x="1134" y="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9" name="Google Shape;340;p34">
              <a:extLst>
                <a:ext uri="{FF2B5EF4-FFF2-40B4-BE49-F238E27FC236}">
                  <a16:creationId xmlns:a16="http://schemas.microsoft.com/office/drawing/2014/main" id="{69099216-97FD-4BF0-B218-DCE79033D183}"/>
                </a:ext>
              </a:extLst>
            </p:cNvPr>
            <p:cNvSpPr/>
            <p:nvPr/>
          </p:nvSpPr>
          <p:spPr>
            <a:xfrm>
              <a:off x="7110425" y="1601300"/>
              <a:ext cx="16600" cy="13700"/>
            </a:xfrm>
            <a:custGeom>
              <a:avLst/>
              <a:gdLst/>
              <a:ahLst/>
              <a:cxnLst/>
              <a:rect l="l" t="t" r="r" b="b"/>
              <a:pathLst>
                <a:path w="664" h="548" extrusionOk="0">
                  <a:moveTo>
                    <a:pt x="16" y="1"/>
                  </a:moveTo>
                  <a:cubicBezTo>
                    <a:pt x="13" y="42"/>
                    <a:pt x="13" y="80"/>
                    <a:pt x="11" y="123"/>
                  </a:cubicBezTo>
                  <a:cubicBezTo>
                    <a:pt x="9" y="167"/>
                    <a:pt x="7" y="207"/>
                    <a:pt x="7" y="249"/>
                  </a:cubicBezTo>
                  <a:cubicBezTo>
                    <a:pt x="5" y="339"/>
                    <a:pt x="2" y="427"/>
                    <a:pt x="0" y="517"/>
                  </a:cubicBezTo>
                  <a:cubicBezTo>
                    <a:pt x="141" y="523"/>
                    <a:pt x="406" y="536"/>
                    <a:pt x="617" y="547"/>
                  </a:cubicBezTo>
                  <a:cubicBezTo>
                    <a:pt x="624" y="517"/>
                    <a:pt x="628" y="484"/>
                    <a:pt x="628" y="453"/>
                  </a:cubicBezTo>
                  <a:cubicBezTo>
                    <a:pt x="633" y="398"/>
                    <a:pt x="639" y="339"/>
                    <a:pt x="641" y="288"/>
                  </a:cubicBezTo>
                  <a:cubicBezTo>
                    <a:pt x="644" y="235"/>
                    <a:pt x="648" y="185"/>
                    <a:pt x="652" y="134"/>
                  </a:cubicBezTo>
                  <a:cubicBezTo>
                    <a:pt x="655" y="97"/>
                    <a:pt x="659" y="58"/>
                    <a:pt x="663" y="20"/>
                  </a:cubicBezTo>
                  <a:lnTo>
                    <a:pt x="1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0" name="Google Shape;341;p34">
              <a:extLst>
                <a:ext uri="{FF2B5EF4-FFF2-40B4-BE49-F238E27FC236}">
                  <a16:creationId xmlns:a16="http://schemas.microsoft.com/office/drawing/2014/main" id="{7B595489-0C50-4C55-9105-8F31EE58FB67}"/>
                </a:ext>
              </a:extLst>
            </p:cNvPr>
            <p:cNvSpPr/>
            <p:nvPr/>
          </p:nvSpPr>
          <p:spPr>
            <a:xfrm>
              <a:off x="7157625" y="1604100"/>
              <a:ext cx="15800" cy="10725"/>
            </a:xfrm>
            <a:custGeom>
              <a:avLst/>
              <a:gdLst/>
              <a:ahLst/>
              <a:cxnLst/>
              <a:rect l="l" t="t" r="r" b="b"/>
              <a:pathLst>
                <a:path w="632" h="429" extrusionOk="0">
                  <a:moveTo>
                    <a:pt x="1" y="1"/>
                  </a:moveTo>
                  <a:cubicBezTo>
                    <a:pt x="5" y="25"/>
                    <a:pt x="10" y="47"/>
                    <a:pt x="14" y="71"/>
                  </a:cubicBezTo>
                  <a:cubicBezTo>
                    <a:pt x="23" y="123"/>
                    <a:pt x="32" y="176"/>
                    <a:pt x="40" y="231"/>
                  </a:cubicBezTo>
                  <a:cubicBezTo>
                    <a:pt x="51" y="297"/>
                    <a:pt x="62" y="363"/>
                    <a:pt x="76" y="429"/>
                  </a:cubicBezTo>
                  <a:lnTo>
                    <a:pt x="631" y="429"/>
                  </a:lnTo>
                  <a:lnTo>
                    <a:pt x="631" y="427"/>
                  </a:lnTo>
                  <a:cubicBezTo>
                    <a:pt x="629" y="372"/>
                    <a:pt x="627" y="312"/>
                    <a:pt x="625" y="262"/>
                  </a:cubicBezTo>
                  <a:cubicBezTo>
                    <a:pt x="622" y="209"/>
                    <a:pt x="620" y="159"/>
                    <a:pt x="618" y="108"/>
                  </a:cubicBezTo>
                  <a:cubicBezTo>
                    <a:pt x="616" y="75"/>
                    <a:pt x="614" y="42"/>
                    <a:pt x="611" y="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1" name="Google Shape;342;p34">
              <a:extLst>
                <a:ext uri="{FF2B5EF4-FFF2-40B4-BE49-F238E27FC236}">
                  <a16:creationId xmlns:a16="http://schemas.microsoft.com/office/drawing/2014/main" id="{85930CA6-5944-4D52-AB37-7F5F30563D01}"/>
                </a:ext>
              </a:extLst>
            </p:cNvPr>
            <p:cNvSpPr/>
            <p:nvPr/>
          </p:nvSpPr>
          <p:spPr>
            <a:xfrm>
              <a:off x="7157900" y="1605850"/>
              <a:ext cx="15250" cy="3000"/>
            </a:xfrm>
            <a:custGeom>
              <a:avLst/>
              <a:gdLst/>
              <a:ahLst/>
              <a:cxnLst/>
              <a:rect l="l" t="t" r="r" b="b"/>
              <a:pathLst>
                <a:path w="610" h="120" extrusionOk="0">
                  <a:moveTo>
                    <a:pt x="1" y="1"/>
                  </a:moveTo>
                  <a:cubicBezTo>
                    <a:pt x="7" y="36"/>
                    <a:pt x="14" y="75"/>
                    <a:pt x="21" y="113"/>
                  </a:cubicBezTo>
                  <a:cubicBezTo>
                    <a:pt x="114" y="117"/>
                    <a:pt x="206" y="119"/>
                    <a:pt x="298" y="119"/>
                  </a:cubicBezTo>
                  <a:cubicBezTo>
                    <a:pt x="391" y="119"/>
                    <a:pt x="483" y="117"/>
                    <a:pt x="576" y="113"/>
                  </a:cubicBezTo>
                  <a:lnTo>
                    <a:pt x="609" y="113"/>
                  </a:lnTo>
                  <a:cubicBezTo>
                    <a:pt x="609" y="86"/>
                    <a:pt x="607" y="62"/>
                    <a:pt x="605" y="38"/>
                  </a:cubicBezTo>
                  <a:cubicBezTo>
                    <a:pt x="510" y="32"/>
                    <a:pt x="416" y="27"/>
                    <a:pt x="321" y="23"/>
                  </a:cubicBezTo>
                  <a:cubicBezTo>
                    <a:pt x="216" y="16"/>
                    <a:pt x="108" y="7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2" name="Google Shape;343;p34">
              <a:extLst>
                <a:ext uri="{FF2B5EF4-FFF2-40B4-BE49-F238E27FC236}">
                  <a16:creationId xmlns:a16="http://schemas.microsoft.com/office/drawing/2014/main" id="{7FF20917-E160-4ED7-BF29-8DE32D75BF3D}"/>
                </a:ext>
              </a:extLst>
            </p:cNvPr>
            <p:cNvSpPr/>
            <p:nvPr/>
          </p:nvSpPr>
          <p:spPr>
            <a:xfrm>
              <a:off x="7110575" y="1604325"/>
              <a:ext cx="16175" cy="4200"/>
            </a:xfrm>
            <a:custGeom>
              <a:avLst/>
              <a:gdLst/>
              <a:ahLst/>
              <a:cxnLst/>
              <a:rect l="l" t="t" r="r" b="b"/>
              <a:pathLst>
                <a:path w="647" h="168" extrusionOk="0">
                  <a:moveTo>
                    <a:pt x="117" y="1"/>
                  </a:moveTo>
                  <a:cubicBezTo>
                    <a:pt x="80" y="1"/>
                    <a:pt x="42" y="1"/>
                    <a:pt x="5" y="2"/>
                  </a:cubicBezTo>
                  <a:cubicBezTo>
                    <a:pt x="3" y="46"/>
                    <a:pt x="1" y="86"/>
                    <a:pt x="1" y="128"/>
                  </a:cubicBezTo>
                  <a:cubicBezTo>
                    <a:pt x="128" y="136"/>
                    <a:pt x="258" y="141"/>
                    <a:pt x="385" y="145"/>
                  </a:cubicBezTo>
                  <a:cubicBezTo>
                    <a:pt x="466" y="150"/>
                    <a:pt x="552" y="158"/>
                    <a:pt x="635" y="167"/>
                  </a:cubicBezTo>
                  <a:cubicBezTo>
                    <a:pt x="638" y="114"/>
                    <a:pt x="642" y="64"/>
                    <a:pt x="646" y="13"/>
                  </a:cubicBezTo>
                  <a:cubicBezTo>
                    <a:pt x="559" y="11"/>
                    <a:pt x="471" y="13"/>
                    <a:pt x="385" y="7"/>
                  </a:cubicBezTo>
                  <a:cubicBezTo>
                    <a:pt x="297" y="4"/>
                    <a:pt x="207" y="1"/>
                    <a:pt x="1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3" name="Google Shape;344;p34">
              <a:extLst>
                <a:ext uri="{FF2B5EF4-FFF2-40B4-BE49-F238E27FC236}">
                  <a16:creationId xmlns:a16="http://schemas.microsoft.com/office/drawing/2014/main" id="{0F909FEE-4A76-4654-8597-2F35FD02BE8E}"/>
                </a:ext>
              </a:extLst>
            </p:cNvPr>
            <p:cNvSpPr/>
            <p:nvPr/>
          </p:nvSpPr>
          <p:spPr>
            <a:xfrm>
              <a:off x="7129200" y="1228175"/>
              <a:ext cx="57350" cy="102775"/>
            </a:xfrm>
            <a:custGeom>
              <a:avLst/>
              <a:gdLst/>
              <a:ahLst/>
              <a:cxnLst/>
              <a:rect l="l" t="t" r="r" b="b"/>
              <a:pathLst>
                <a:path w="2294" h="4111" extrusionOk="0">
                  <a:moveTo>
                    <a:pt x="710" y="0"/>
                  </a:moveTo>
                  <a:lnTo>
                    <a:pt x="0" y="4098"/>
                  </a:lnTo>
                  <a:cubicBezTo>
                    <a:pt x="161" y="4105"/>
                    <a:pt x="323" y="4111"/>
                    <a:pt x="485" y="4111"/>
                  </a:cubicBezTo>
                  <a:cubicBezTo>
                    <a:pt x="530" y="4111"/>
                    <a:pt x="576" y="4110"/>
                    <a:pt x="622" y="4109"/>
                  </a:cubicBezTo>
                  <a:cubicBezTo>
                    <a:pt x="1140" y="4105"/>
                    <a:pt x="1658" y="4046"/>
                    <a:pt x="2166" y="3936"/>
                  </a:cubicBezTo>
                  <a:cubicBezTo>
                    <a:pt x="2207" y="3927"/>
                    <a:pt x="2249" y="3916"/>
                    <a:pt x="2293" y="3905"/>
                  </a:cubicBezTo>
                  <a:cubicBezTo>
                    <a:pt x="2207" y="3407"/>
                    <a:pt x="2126" y="2908"/>
                    <a:pt x="2025" y="2418"/>
                  </a:cubicBezTo>
                  <a:cubicBezTo>
                    <a:pt x="1926" y="1940"/>
                    <a:pt x="1812" y="1461"/>
                    <a:pt x="1608" y="1028"/>
                  </a:cubicBezTo>
                  <a:cubicBezTo>
                    <a:pt x="1401" y="596"/>
                    <a:pt x="1101" y="209"/>
                    <a:pt x="7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4" name="Google Shape;345;p34">
              <a:extLst>
                <a:ext uri="{FF2B5EF4-FFF2-40B4-BE49-F238E27FC236}">
                  <a16:creationId xmlns:a16="http://schemas.microsoft.com/office/drawing/2014/main" id="{83B26B64-8FD3-4C90-9441-B370941F0B7C}"/>
                </a:ext>
              </a:extLst>
            </p:cNvPr>
            <p:cNvSpPr/>
            <p:nvPr/>
          </p:nvSpPr>
          <p:spPr>
            <a:xfrm>
              <a:off x="7175425" y="1323475"/>
              <a:ext cx="13525" cy="11950"/>
            </a:xfrm>
            <a:custGeom>
              <a:avLst/>
              <a:gdLst/>
              <a:ahLst/>
              <a:cxnLst/>
              <a:rect l="l" t="t" r="r" b="b"/>
              <a:pathLst>
                <a:path w="541" h="478" extrusionOk="0">
                  <a:moveTo>
                    <a:pt x="475" y="1"/>
                  </a:moveTo>
                  <a:lnTo>
                    <a:pt x="0" y="95"/>
                  </a:lnTo>
                  <a:lnTo>
                    <a:pt x="38" y="478"/>
                  </a:lnTo>
                  <a:cubicBezTo>
                    <a:pt x="271" y="478"/>
                    <a:pt x="541" y="374"/>
                    <a:pt x="541" y="374"/>
                  </a:cubicBezTo>
                  <a:lnTo>
                    <a:pt x="4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5" name="Google Shape;346;p34">
              <a:extLst>
                <a:ext uri="{FF2B5EF4-FFF2-40B4-BE49-F238E27FC236}">
                  <a16:creationId xmlns:a16="http://schemas.microsoft.com/office/drawing/2014/main" id="{8D8B2385-69AA-4CC3-8918-C1F776846D08}"/>
                </a:ext>
              </a:extLst>
            </p:cNvPr>
            <p:cNvSpPr/>
            <p:nvPr/>
          </p:nvSpPr>
          <p:spPr>
            <a:xfrm>
              <a:off x="7117825" y="1145500"/>
              <a:ext cx="38250" cy="41525"/>
            </a:xfrm>
            <a:custGeom>
              <a:avLst/>
              <a:gdLst/>
              <a:ahLst/>
              <a:cxnLst/>
              <a:rect l="l" t="t" r="r" b="b"/>
              <a:pathLst>
                <a:path w="1530" h="1661" extrusionOk="0">
                  <a:moveTo>
                    <a:pt x="155" y="0"/>
                  </a:moveTo>
                  <a:cubicBezTo>
                    <a:pt x="75" y="0"/>
                    <a:pt x="19" y="7"/>
                    <a:pt x="1" y="20"/>
                  </a:cubicBezTo>
                  <a:lnTo>
                    <a:pt x="1274" y="1660"/>
                  </a:lnTo>
                  <a:cubicBezTo>
                    <a:pt x="1529" y="914"/>
                    <a:pt x="1505" y="349"/>
                    <a:pt x="1108" y="180"/>
                  </a:cubicBezTo>
                  <a:cubicBezTo>
                    <a:pt x="811" y="56"/>
                    <a:pt x="384" y="0"/>
                    <a:pt x="155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6" name="Google Shape;347;p34">
              <a:extLst>
                <a:ext uri="{FF2B5EF4-FFF2-40B4-BE49-F238E27FC236}">
                  <a16:creationId xmlns:a16="http://schemas.microsoft.com/office/drawing/2014/main" id="{3F995A63-86E5-442A-9B69-55328E54A8C0}"/>
                </a:ext>
              </a:extLst>
            </p:cNvPr>
            <p:cNvSpPr/>
            <p:nvPr/>
          </p:nvSpPr>
          <p:spPr>
            <a:xfrm>
              <a:off x="7066100" y="1158550"/>
              <a:ext cx="89975" cy="181700"/>
            </a:xfrm>
            <a:custGeom>
              <a:avLst/>
              <a:gdLst/>
              <a:ahLst/>
              <a:cxnLst/>
              <a:rect l="l" t="t" r="r" b="b"/>
              <a:pathLst>
                <a:path w="3599" h="7268" extrusionOk="0">
                  <a:moveTo>
                    <a:pt x="1244" y="1"/>
                  </a:moveTo>
                  <a:cubicBezTo>
                    <a:pt x="642" y="1195"/>
                    <a:pt x="752" y="2608"/>
                    <a:pt x="532" y="3925"/>
                  </a:cubicBezTo>
                  <a:cubicBezTo>
                    <a:pt x="491" y="4182"/>
                    <a:pt x="433" y="4441"/>
                    <a:pt x="321" y="4676"/>
                  </a:cubicBezTo>
                  <a:cubicBezTo>
                    <a:pt x="238" y="4854"/>
                    <a:pt x="124" y="5017"/>
                    <a:pt x="56" y="5199"/>
                  </a:cubicBezTo>
                  <a:cubicBezTo>
                    <a:pt x="23" y="5285"/>
                    <a:pt x="1" y="5383"/>
                    <a:pt x="40" y="5465"/>
                  </a:cubicBezTo>
                  <a:cubicBezTo>
                    <a:pt x="66" y="5515"/>
                    <a:pt x="126" y="5548"/>
                    <a:pt x="181" y="5548"/>
                  </a:cubicBezTo>
                  <a:cubicBezTo>
                    <a:pt x="215" y="5548"/>
                    <a:pt x="246" y="5536"/>
                    <a:pt x="267" y="5509"/>
                  </a:cubicBezTo>
                  <a:cubicBezTo>
                    <a:pt x="317" y="5583"/>
                    <a:pt x="297" y="5684"/>
                    <a:pt x="273" y="5772"/>
                  </a:cubicBezTo>
                  <a:cubicBezTo>
                    <a:pt x="251" y="5862"/>
                    <a:pt x="225" y="5959"/>
                    <a:pt x="269" y="6040"/>
                  </a:cubicBezTo>
                  <a:cubicBezTo>
                    <a:pt x="292" y="6083"/>
                    <a:pt x="345" y="6109"/>
                    <a:pt x="393" y="6109"/>
                  </a:cubicBezTo>
                  <a:cubicBezTo>
                    <a:pt x="433" y="6109"/>
                    <a:pt x="470" y="6091"/>
                    <a:pt x="482" y="6051"/>
                  </a:cubicBezTo>
                  <a:cubicBezTo>
                    <a:pt x="504" y="6264"/>
                    <a:pt x="497" y="6484"/>
                    <a:pt x="541" y="6695"/>
                  </a:cubicBezTo>
                  <a:cubicBezTo>
                    <a:pt x="585" y="6905"/>
                    <a:pt x="693" y="7116"/>
                    <a:pt x="884" y="7217"/>
                  </a:cubicBezTo>
                  <a:cubicBezTo>
                    <a:pt x="946" y="7251"/>
                    <a:pt x="1019" y="7267"/>
                    <a:pt x="1091" y="7267"/>
                  </a:cubicBezTo>
                  <a:cubicBezTo>
                    <a:pt x="1237" y="7267"/>
                    <a:pt x="1381" y="7200"/>
                    <a:pt x="1439" y="7068"/>
                  </a:cubicBezTo>
                  <a:lnTo>
                    <a:pt x="3598" y="7158"/>
                  </a:lnTo>
                  <a:lnTo>
                    <a:pt x="3368" y="350"/>
                  </a:lnTo>
                  <a:lnTo>
                    <a:pt x="1244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7" name="Google Shape;348;p34">
              <a:extLst>
                <a:ext uri="{FF2B5EF4-FFF2-40B4-BE49-F238E27FC236}">
                  <a16:creationId xmlns:a16="http://schemas.microsoft.com/office/drawing/2014/main" id="{FBAF3F73-6A2A-4267-BDF6-95163CB5F8E3}"/>
                </a:ext>
              </a:extLst>
            </p:cNvPr>
            <p:cNvSpPr/>
            <p:nvPr/>
          </p:nvSpPr>
          <p:spPr>
            <a:xfrm>
              <a:off x="7138425" y="1230975"/>
              <a:ext cx="127275" cy="99475"/>
            </a:xfrm>
            <a:custGeom>
              <a:avLst/>
              <a:gdLst/>
              <a:ahLst/>
              <a:cxnLst/>
              <a:rect l="l" t="t" r="r" b="b"/>
              <a:pathLst>
                <a:path w="5091" h="3979" extrusionOk="0">
                  <a:moveTo>
                    <a:pt x="448" y="0"/>
                  </a:moveTo>
                  <a:lnTo>
                    <a:pt x="448" y="0"/>
                  </a:lnTo>
                  <a:cubicBezTo>
                    <a:pt x="0" y="888"/>
                    <a:pt x="226" y="2155"/>
                    <a:pt x="973" y="2954"/>
                  </a:cubicBezTo>
                  <a:cubicBezTo>
                    <a:pt x="1138" y="3126"/>
                    <a:pt x="1316" y="3284"/>
                    <a:pt x="1505" y="3426"/>
                  </a:cubicBezTo>
                  <a:cubicBezTo>
                    <a:pt x="1729" y="3598"/>
                    <a:pt x="1959" y="3762"/>
                    <a:pt x="2214" y="3863"/>
                  </a:cubicBezTo>
                  <a:cubicBezTo>
                    <a:pt x="2419" y="3944"/>
                    <a:pt x="2630" y="3979"/>
                    <a:pt x="2839" y="3979"/>
                  </a:cubicBezTo>
                  <a:cubicBezTo>
                    <a:pt x="3161" y="3979"/>
                    <a:pt x="3479" y="3896"/>
                    <a:pt x="3767" y="3771"/>
                  </a:cubicBezTo>
                  <a:cubicBezTo>
                    <a:pt x="4239" y="3563"/>
                    <a:pt x="4652" y="3244"/>
                    <a:pt x="5091" y="2976"/>
                  </a:cubicBezTo>
                  <a:cubicBezTo>
                    <a:pt x="5036" y="2851"/>
                    <a:pt x="5023" y="2787"/>
                    <a:pt x="4966" y="2660"/>
                  </a:cubicBezTo>
                  <a:cubicBezTo>
                    <a:pt x="4601" y="2869"/>
                    <a:pt x="4153" y="2954"/>
                    <a:pt x="3721" y="2978"/>
                  </a:cubicBezTo>
                  <a:cubicBezTo>
                    <a:pt x="3680" y="2981"/>
                    <a:pt x="3640" y="2982"/>
                    <a:pt x="3600" y="2982"/>
                  </a:cubicBezTo>
                  <a:cubicBezTo>
                    <a:pt x="3187" y="2982"/>
                    <a:pt x="2785" y="2859"/>
                    <a:pt x="2442" y="2625"/>
                  </a:cubicBezTo>
                  <a:cubicBezTo>
                    <a:pt x="2008" y="2322"/>
                    <a:pt x="1707" y="1847"/>
                    <a:pt x="1421" y="1388"/>
                  </a:cubicBezTo>
                  <a:lnTo>
                    <a:pt x="589" y="49"/>
                  </a:lnTo>
                  <a:lnTo>
                    <a:pt x="44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8" name="Google Shape;349;p34">
              <a:extLst>
                <a:ext uri="{FF2B5EF4-FFF2-40B4-BE49-F238E27FC236}">
                  <a16:creationId xmlns:a16="http://schemas.microsoft.com/office/drawing/2014/main" id="{2F0137C5-0215-437E-A315-301E4ECAB882}"/>
                </a:ext>
              </a:extLst>
            </p:cNvPr>
            <p:cNvSpPr/>
            <p:nvPr/>
          </p:nvSpPr>
          <p:spPr>
            <a:xfrm>
              <a:off x="7138425" y="1230925"/>
              <a:ext cx="65125" cy="95050"/>
            </a:xfrm>
            <a:custGeom>
              <a:avLst/>
              <a:gdLst/>
              <a:ahLst/>
              <a:cxnLst/>
              <a:rect l="l" t="t" r="r" b="b"/>
              <a:pathLst>
                <a:path w="2605" h="3802" extrusionOk="0">
                  <a:moveTo>
                    <a:pt x="448" y="0"/>
                  </a:moveTo>
                  <a:lnTo>
                    <a:pt x="448" y="0"/>
                  </a:lnTo>
                  <a:cubicBezTo>
                    <a:pt x="0" y="890"/>
                    <a:pt x="224" y="2157"/>
                    <a:pt x="973" y="2956"/>
                  </a:cubicBezTo>
                  <a:cubicBezTo>
                    <a:pt x="1138" y="3128"/>
                    <a:pt x="1316" y="3283"/>
                    <a:pt x="1505" y="3426"/>
                  </a:cubicBezTo>
                  <a:cubicBezTo>
                    <a:pt x="1687" y="3567"/>
                    <a:pt x="1874" y="3703"/>
                    <a:pt x="2073" y="3802"/>
                  </a:cubicBezTo>
                  <a:cubicBezTo>
                    <a:pt x="2157" y="3584"/>
                    <a:pt x="2256" y="3374"/>
                    <a:pt x="2368" y="3169"/>
                  </a:cubicBezTo>
                  <a:cubicBezTo>
                    <a:pt x="2447" y="3024"/>
                    <a:pt x="2526" y="2875"/>
                    <a:pt x="2605" y="2728"/>
                  </a:cubicBezTo>
                  <a:cubicBezTo>
                    <a:pt x="2550" y="2697"/>
                    <a:pt x="2495" y="2662"/>
                    <a:pt x="2442" y="2627"/>
                  </a:cubicBezTo>
                  <a:cubicBezTo>
                    <a:pt x="2008" y="2322"/>
                    <a:pt x="1707" y="1847"/>
                    <a:pt x="1421" y="1388"/>
                  </a:cubicBezTo>
                  <a:lnTo>
                    <a:pt x="589" y="49"/>
                  </a:lnTo>
                  <a:lnTo>
                    <a:pt x="44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9" name="Google Shape;350;p34">
              <a:extLst>
                <a:ext uri="{FF2B5EF4-FFF2-40B4-BE49-F238E27FC236}">
                  <a16:creationId xmlns:a16="http://schemas.microsoft.com/office/drawing/2014/main" id="{AEC453BE-2EDA-435E-82F7-410A3E78025E}"/>
                </a:ext>
              </a:extLst>
            </p:cNvPr>
            <p:cNvSpPr/>
            <p:nvPr/>
          </p:nvSpPr>
          <p:spPr>
            <a:xfrm>
              <a:off x="7181125" y="1292025"/>
              <a:ext cx="32975" cy="39500"/>
            </a:xfrm>
            <a:custGeom>
              <a:avLst/>
              <a:gdLst/>
              <a:ahLst/>
              <a:cxnLst/>
              <a:rect l="l" t="t" r="r" b="b"/>
              <a:pathLst>
                <a:path w="1319" h="1580" extrusionOk="0">
                  <a:moveTo>
                    <a:pt x="873" y="1"/>
                  </a:moveTo>
                  <a:cubicBezTo>
                    <a:pt x="778" y="44"/>
                    <a:pt x="717" y="135"/>
                    <a:pt x="660" y="220"/>
                  </a:cubicBezTo>
                  <a:cubicBezTo>
                    <a:pt x="453" y="536"/>
                    <a:pt x="253" y="857"/>
                    <a:pt x="60" y="1184"/>
                  </a:cubicBezTo>
                  <a:cubicBezTo>
                    <a:pt x="32" y="1235"/>
                    <a:pt x="1" y="1292"/>
                    <a:pt x="21" y="1353"/>
                  </a:cubicBezTo>
                  <a:cubicBezTo>
                    <a:pt x="38" y="1411"/>
                    <a:pt x="97" y="1444"/>
                    <a:pt x="154" y="1444"/>
                  </a:cubicBezTo>
                  <a:cubicBezTo>
                    <a:pt x="186" y="1444"/>
                    <a:pt x="216" y="1434"/>
                    <a:pt x="238" y="1413"/>
                  </a:cubicBezTo>
                  <a:cubicBezTo>
                    <a:pt x="265" y="1389"/>
                    <a:pt x="301" y="1354"/>
                    <a:pt x="331" y="1354"/>
                  </a:cubicBezTo>
                  <a:cubicBezTo>
                    <a:pt x="343" y="1354"/>
                    <a:pt x="354" y="1359"/>
                    <a:pt x="363" y="1371"/>
                  </a:cubicBezTo>
                  <a:cubicBezTo>
                    <a:pt x="383" y="1397"/>
                    <a:pt x="370" y="1432"/>
                    <a:pt x="370" y="1463"/>
                  </a:cubicBezTo>
                  <a:cubicBezTo>
                    <a:pt x="372" y="1527"/>
                    <a:pt x="442" y="1580"/>
                    <a:pt x="502" y="1580"/>
                  </a:cubicBezTo>
                  <a:cubicBezTo>
                    <a:pt x="503" y="1580"/>
                    <a:pt x="505" y="1580"/>
                    <a:pt x="507" y="1580"/>
                  </a:cubicBezTo>
                  <a:cubicBezTo>
                    <a:pt x="566" y="1580"/>
                    <a:pt x="615" y="1545"/>
                    <a:pt x="657" y="1507"/>
                  </a:cubicBezTo>
                  <a:cubicBezTo>
                    <a:pt x="989" y="1211"/>
                    <a:pt x="1044" y="679"/>
                    <a:pt x="1319" y="328"/>
                  </a:cubicBezTo>
                  <a:lnTo>
                    <a:pt x="1171" y="255"/>
                  </a:lnTo>
                  <a:cubicBezTo>
                    <a:pt x="1132" y="205"/>
                    <a:pt x="1088" y="152"/>
                    <a:pt x="1031" y="128"/>
                  </a:cubicBezTo>
                  <a:cubicBezTo>
                    <a:pt x="996" y="115"/>
                    <a:pt x="956" y="113"/>
                    <a:pt x="921" y="95"/>
                  </a:cubicBezTo>
                  <a:cubicBezTo>
                    <a:pt x="886" y="80"/>
                    <a:pt x="855" y="33"/>
                    <a:pt x="87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0" name="Google Shape;351;p34">
              <a:extLst>
                <a:ext uri="{FF2B5EF4-FFF2-40B4-BE49-F238E27FC236}">
                  <a16:creationId xmlns:a16="http://schemas.microsoft.com/office/drawing/2014/main" id="{2DE9CD02-4F0E-455D-BFE6-CDD15A3CABB8}"/>
                </a:ext>
              </a:extLst>
            </p:cNvPr>
            <p:cNvSpPr/>
            <p:nvPr/>
          </p:nvSpPr>
          <p:spPr>
            <a:xfrm>
              <a:off x="7064400" y="1304425"/>
              <a:ext cx="153500" cy="292050"/>
            </a:xfrm>
            <a:custGeom>
              <a:avLst/>
              <a:gdLst/>
              <a:ahLst/>
              <a:cxnLst/>
              <a:rect l="l" t="t" r="r" b="b"/>
              <a:pathLst>
                <a:path w="6140" h="11682" extrusionOk="0">
                  <a:moveTo>
                    <a:pt x="4119" y="1"/>
                  </a:moveTo>
                  <a:lnTo>
                    <a:pt x="1564" y="179"/>
                  </a:lnTo>
                  <a:cubicBezTo>
                    <a:pt x="537" y="4066"/>
                    <a:pt x="277" y="7705"/>
                    <a:pt x="1" y="11309"/>
                  </a:cubicBezTo>
                  <a:cubicBezTo>
                    <a:pt x="335" y="11395"/>
                    <a:pt x="1088" y="11544"/>
                    <a:pt x="1428" y="11627"/>
                  </a:cubicBezTo>
                  <a:cubicBezTo>
                    <a:pt x="1584" y="11666"/>
                    <a:pt x="1737" y="11682"/>
                    <a:pt x="1890" y="11682"/>
                  </a:cubicBezTo>
                  <a:cubicBezTo>
                    <a:pt x="2455" y="11682"/>
                    <a:pt x="3006" y="11466"/>
                    <a:pt x="3570" y="11397"/>
                  </a:cubicBezTo>
                  <a:cubicBezTo>
                    <a:pt x="3664" y="11385"/>
                    <a:pt x="3758" y="11380"/>
                    <a:pt x="3852" y="11380"/>
                  </a:cubicBezTo>
                  <a:cubicBezTo>
                    <a:pt x="4415" y="11380"/>
                    <a:pt x="4963" y="11560"/>
                    <a:pt x="5527" y="11560"/>
                  </a:cubicBezTo>
                  <a:cubicBezTo>
                    <a:pt x="5598" y="11560"/>
                    <a:pt x="5670" y="11557"/>
                    <a:pt x="5742" y="11550"/>
                  </a:cubicBezTo>
                  <a:cubicBezTo>
                    <a:pt x="5871" y="11539"/>
                    <a:pt x="6005" y="11520"/>
                    <a:pt x="6139" y="11496"/>
                  </a:cubicBezTo>
                  <a:cubicBezTo>
                    <a:pt x="5715" y="8759"/>
                    <a:pt x="5761" y="4040"/>
                    <a:pt x="411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1" name="Google Shape;352;p34">
              <a:extLst>
                <a:ext uri="{FF2B5EF4-FFF2-40B4-BE49-F238E27FC236}">
                  <a16:creationId xmlns:a16="http://schemas.microsoft.com/office/drawing/2014/main" id="{90AF4902-FD5A-480E-A36F-AF68D93DBB05}"/>
                </a:ext>
              </a:extLst>
            </p:cNvPr>
            <p:cNvSpPr/>
            <p:nvPr/>
          </p:nvSpPr>
          <p:spPr>
            <a:xfrm>
              <a:off x="7081400" y="1312750"/>
              <a:ext cx="34275" cy="277200"/>
            </a:xfrm>
            <a:custGeom>
              <a:avLst/>
              <a:gdLst/>
              <a:ahLst/>
              <a:cxnLst/>
              <a:rect l="l" t="t" r="r" b="b"/>
              <a:pathLst>
                <a:path w="1371" h="11088" extrusionOk="0">
                  <a:moveTo>
                    <a:pt x="1325" y="0"/>
                  </a:moveTo>
                  <a:cubicBezTo>
                    <a:pt x="1310" y="0"/>
                    <a:pt x="1295" y="9"/>
                    <a:pt x="1289" y="28"/>
                  </a:cubicBezTo>
                  <a:cubicBezTo>
                    <a:pt x="1071" y="707"/>
                    <a:pt x="985" y="1431"/>
                    <a:pt x="924" y="2136"/>
                  </a:cubicBezTo>
                  <a:cubicBezTo>
                    <a:pt x="860" y="2844"/>
                    <a:pt x="834" y="3559"/>
                    <a:pt x="805" y="4273"/>
                  </a:cubicBezTo>
                  <a:cubicBezTo>
                    <a:pt x="775" y="5002"/>
                    <a:pt x="746" y="5731"/>
                    <a:pt x="669" y="6458"/>
                  </a:cubicBezTo>
                  <a:cubicBezTo>
                    <a:pt x="595" y="7185"/>
                    <a:pt x="458" y="7897"/>
                    <a:pt x="327" y="8611"/>
                  </a:cubicBezTo>
                  <a:cubicBezTo>
                    <a:pt x="179" y="9401"/>
                    <a:pt x="19" y="10207"/>
                    <a:pt x="2" y="11013"/>
                  </a:cubicBezTo>
                  <a:cubicBezTo>
                    <a:pt x="0" y="11063"/>
                    <a:pt x="36" y="11087"/>
                    <a:pt x="74" y="11087"/>
                  </a:cubicBezTo>
                  <a:cubicBezTo>
                    <a:pt x="112" y="11087"/>
                    <a:pt x="152" y="11062"/>
                    <a:pt x="155" y="11013"/>
                  </a:cubicBezTo>
                  <a:cubicBezTo>
                    <a:pt x="215" y="10288"/>
                    <a:pt x="309" y="9568"/>
                    <a:pt x="443" y="8854"/>
                  </a:cubicBezTo>
                  <a:cubicBezTo>
                    <a:pt x="570" y="8158"/>
                    <a:pt x="709" y="7464"/>
                    <a:pt x="794" y="6761"/>
                  </a:cubicBezTo>
                  <a:cubicBezTo>
                    <a:pt x="968" y="5336"/>
                    <a:pt x="939" y="3898"/>
                    <a:pt x="1036" y="2466"/>
                  </a:cubicBezTo>
                  <a:cubicBezTo>
                    <a:pt x="1091" y="1649"/>
                    <a:pt x="1214" y="852"/>
                    <a:pt x="1365" y="48"/>
                  </a:cubicBezTo>
                  <a:cubicBezTo>
                    <a:pt x="1371" y="19"/>
                    <a:pt x="1348" y="0"/>
                    <a:pt x="13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2" name="Google Shape;353;p34">
              <a:extLst>
                <a:ext uri="{FF2B5EF4-FFF2-40B4-BE49-F238E27FC236}">
                  <a16:creationId xmlns:a16="http://schemas.microsoft.com/office/drawing/2014/main" id="{ED3D546B-4C7E-4DD3-94EB-A523BE954250}"/>
                </a:ext>
              </a:extLst>
            </p:cNvPr>
            <p:cNvSpPr/>
            <p:nvPr/>
          </p:nvSpPr>
          <p:spPr>
            <a:xfrm>
              <a:off x="7114800" y="1317625"/>
              <a:ext cx="13875" cy="276450"/>
            </a:xfrm>
            <a:custGeom>
              <a:avLst/>
              <a:gdLst/>
              <a:ahLst/>
              <a:cxnLst/>
              <a:rect l="l" t="t" r="r" b="b"/>
              <a:pathLst>
                <a:path w="555" h="11058" extrusionOk="0">
                  <a:moveTo>
                    <a:pt x="488" y="1"/>
                  </a:moveTo>
                  <a:cubicBezTo>
                    <a:pt x="453" y="1"/>
                    <a:pt x="417" y="23"/>
                    <a:pt x="414" y="66"/>
                  </a:cubicBezTo>
                  <a:lnTo>
                    <a:pt x="416" y="68"/>
                  </a:lnTo>
                  <a:cubicBezTo>
                    <a:pt x="190" y="2899"/>
                    <a:pt x="69" y="5741"/>
                    <a:pt x="36" y="8580"/>
                  </a:cubicBezTo>
                  <a:cubicBezTo>
                    <a:pt x="27" y="9378"/>
                    <a:pt x="1" y="10181"/>
                    <a:pt x="40" y="10979"/>
                  </a:cubicBezTo>
                  <a:cubicBezTo>
                    <a:pt x="43" y="11031"/>
                    <a:pt x="83" y="11058"/>
                    <a:pt x="123" y="11058"/>
                  </a:cubicBezTo>
                  <a:cubicBezTo>
                    <a:pt x="163" y="11058"/>
                    <a:pt x="203" y="11031"/>
                    <a:pt x="205" y="10979"/>
                  </a:cubicBezTo>
                  <a:cubicBezTo>
                    <a:pt x="227" y="10269"/>
                    <a:pt x="203" y="9558"/>
                    <a:pt x="205" y="8848"/>
                  </a:cubicBezTo>
                  <a:cubicBezTo>
                    <a:pt x="207" y="8139"/>
                    <a:pt x="216" y="7427"/>
                    <a:pt x="231" y="6716"/>
                  </a:cubicBezTo>
                  <a:cubicBezTo>
                    <a:pt x="262" y="5297"/>
                    <a:pt x="317" y="3876"/>
                    <a:pt x="398" y="2460"/>
                  </a:cubicBezTo>
                  <a:cubicBezTo>
                    <a:pt x="444" y="1660"/>
                    <a:pt x="495" y="863"/>
                    <a:pt x="552" y="66"/>
                  </a:cubicBezTo>
                  <a:cubicBezTo>
                    <a:pt x="554" y="22"/>
                    <a:pt x="522" y="1"/>
                    <a:pt x="4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3" name="Google Shape;354;p34">
              <a:extLst>
                <a:ext uri="{FF2B5EF4-FFF2-40B4-BE49-F238E27FC236}">
                  <a16:creationId xmlns:a16="http://schemas.microsoft.com/office/drawing/2014/main" id="{4A450C78-EEAF-43D0-B6AB-C992852E54E6}"/>
                </a:ext>
              </a:extLst>
            </p:cNvPr>
            <p:cNvSpPr/>
            <p:nvPr/>
          </p:nvSpPr>
          <p:spPr>
            <a:xfrm>
              <a:off x="7139900" y="1313625"/>
              <a:ext cx="7825" cy="272025"/>
            </a:xfrm>
            <a:custGeom>
              <a:avLst/>
              <a:gdLst/>
              <a:ahLst/>
              <a:cxnLst/>
              <a:rect l="l" t="t" r="r" b="b"/>
              <a:pathLst>
                <a:path w="313" h="10881" extrusionOk="0">
                  <a:moveTo>
                    <a:pt x="186" y="0"/>
                  </a:moveTo>
                  <a:cubicBezTo>
                    <a:pt x="165" y="0"/>
                    <a:pt x="144" y="14"/>
                    <a:pt x="143" y="41"/>
                  </a:cubicBezTo>
                  <a:cubicBezTo>
                    <a:pt x="53" y="1443"/>
                    <a:pt x="29" y="2841"/>
                    <a:pt x="16" y="4245"/>
                  </a:cubicBezTo>
                  <a:cubicBezTo>
                    <a:pt x="1" y="5639"/>
                    <a:pt x="9" y="7032"/>
                    <a:pt x="40" y="8424"/>
                  </a:cubicBezTo>
                  <a:cubicBezTo>
                    <a:pt x="49" y="8815"/>
                    <a:pt x="60" y="9204"/>
                    <a:pt x="71" y="9595"/>
                  </a:cubicBezTo>
                  <a:cubicBezTo>
                    <a:pt x="84" y="9992"/>
                    <a:pt x="82" y="10394"/>
                    <a:pt x="117" y="10792"/>
                  </a:cubicBezTo>
                  <a:cubicBezTo>
                    <a:pt x="122" y="10850"/>
                    <a:pt x="169" y="10881"/>
                    <a:pt x="214" y="10881"/>
                  </a:cubicBezTo>
                  <a:cubicBezTo>
                    <a:pt x="258" y="10881"/>
                    <a:pt x="300" y="10851"/>
                    <a:pt x="301" y="10792"/>
                  </a:cubicBezTo>
                  <a:cubicBezTo>
                    <a:pt x="312" y="10093"/>
                    <a:pt x="257" y="9388"/>
                    <a:pt x="240" y="8690"/>
                  </a:cubicBezTo>
                  <a:cubicBezTo>
                    <a:pt x="222" y="7991"/>
                    <a:pt x="211" y="7291"/>
                    <a:pt x="203" y="6588"/>
                  </a:cubicBezTo>
                  <a:cubicBezTo>
                    <a:pt x="185" y="5196"/>
                    <a:pt x="181" y="3801"/>
                    <a:pt x="203" y="2409"/>
                  </a:cubicBezTo>
                  <a:cubicBezTo>
                    <a:pt x="216" y="1620"/>
                    <a:pt x="225" y="830"/>
                    <a:pt x="227" y="41"/>
                  </a:cubicBezTo>
                  <a:cubicBezTo>
                    <a:pt x="227" y="14"/>
                    <a:pt x="206" y="0"/>
                    <a:pt x="1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4" name="Google Shape;355;p34">
              <a:extLst>
                <a:ext uri="{FF2B5EF4-FFF2-40B4-BE49-F238E27FC236}">
                  <a16:creationId xmlns:a16="http://schemas.microsoft.com/office/drawing/2014/main" id="{09E8DCF1-CC99-4700-81AC-712E53B203DB}"/>
                </a:ext>
              </a:extLst>
            </p:cNvPr>
            <p:cNvSpPr/>
            <p:nvPr/>
          </p:nvSpPr>
          <p:spPr>
            <a:xfrm>
              <a:off x="7155650" y="1313400"/>
              <a:ext cx="17650" cy="270325"/>
            </a:xfrm>
            <a:custGeom>
              <a:avLst/>
              <a:gdLst/>
              <a:ahLst/>
              <a:cxnLst/>
              <a:rect l="l" t="t" r="r" b="b"/>
              <a:pathLst>
                <a:path w="706" h="10813" extrusionOk="0">
                  <a:moveTo>
                    <a:pt x="66" y="1"/>
                  </a:moveTo>
                  <a:cubicBezTo>
                    <a:pt x="34" y="1"/>
                    <a:pt x="0" y="21"/>
                    <a:pt x="5" y="57"/>
                  </a:cubicBezTo>
                  <a:cubicBezTo>
                    <a:pt x="370" y="2802"/>
                    <a:pt x="350" y="5576"/>
                    <a:pt x="427" y="8339"/>
                  </a:cubicBezTo>
                  <a:lnTo>
                    <a:pt x="460" y="9503"/>
                  </a:lnTo>
                  <a:cubicBezTo>
                    <a:pt x="473" y="9907"/>
                    <a:pt x="464" y="10320"/>
                    <a:pt x="504" y="10721"/>
                  </a:cubicBezTo>
                  <a:cubicBezTo>
                    <a:pt x="509" y="10781"/>
                    <a:pt x="556" y="10812"/>
                    <a:pt x="601" y="10812"/>
                  </a:cubicBezTo>
                  <a:cubicBezTo>
                    <a:pt x="645" y="10812"/>
                    <a:pt x="688" y="10782"/>
                    <a:pt x="690" y="10721"/>
                  </a:cubicBezTo>
                  <a:cubicBezTo>
                    <a:pt x="706" y="10370"/>
                    <a:pt x="679" y="10014"/>
                    <a:pt x="671" y="9663"/>
                  </a:cubicBezTo>
                  <a:lnTo>
                    <a:pt x="642" y="8602"/>
                  </a:lnTo>
                  <a:cubicBezTo>
                    <a:pt x="622" y="7897"/>
                    <a:pt x="603" y="7190"/>
                    <a:pt x="581" y="6485"/>
                  </a:cubicBezTo>
                  <a:cubicBezTo>
                    <a:pt x="537" y="5097"/>
                    <a:pt x="513" y="3707"/>
                    <a:pt x="405" y="2323"/>
                  </a:cubicBezTo>
                  <a:cubicBezTo>
                    <a:pt x="346" y="1559"/>
                    <a:pt x="251" y="799"/>
                    <a:pt x="122" y="42"/>
                  </a:cubicBezTo>
                  <a:cubicBezTo>
                    <a:pt x="117" y="14"/>
                    <a:pt x="92" y="1"/>
                    <a:pt x="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5" name="Google Shape;356;p34">
              <a:extLst>
                <a:ext uri="{FF2B5EF4-FFF2-40B4-BE49-F238E27FC236}">
                  <a16:creationId xmlns:a16="http://schemas.microsoft.com/office/drawing/2014/main" id="{CD9E0E2E-F5FB-4B8B-8D9D-C3AB49222BFD}"/>
                </a:ext>
              </a:extLst>
            </p:cNvPr>
            <p:cNvSpPr/>
            <p:nvPr/>
          </p:nvSpPr>
          <p:spPr>
            <a:xfrm>
              <a:off x="7166650" y="1316500"/>
              <a:ext cx="35750" cy="270325"/>
            </a:xfrm>
            <a:custGeom>
              <a:avLst/>
              <a:gdLst/>
              <a:ahLst/>
              <a:cxnLst/>
              <a:rect l="l" t="t" r="r" b="b"/>
              <a:pathLst>
                <a:path w="1430" h="10813" extrusionOk="0">
                  <a:moveTo>
                    <a:pt x="53" y="0"/>
                  </a:moveTo>
                  <a:cubicBezTo>
                    <a:pt x="27" y="0"/>
                    <a:pt x="0" y="22"/>
                    <a:pt x="7" y="56"/>
                  </a:cubicBezTo>
                  <a:cubicBezTo>
                    <a:pt x="286" y="1435"/>
                    <a:pt x="481" y="2832"/>
                    <a:pt x="593" y="4235"/>
                  </a:cubicBezTo>
                  <a:cubicBezTo>
                    <a:pt x="705" y="5625"/>
                    <a:pt x="771" y="7020"/>
                    <a:pt x="905" y="8408"/>
                  </a:cubicBezTo>
                  <a:cubicBezTo>
                    <a:pt x="982" y="9188"/>
                    <a:pt x="1076" y="9963"/>
                    <a:pt x="1210" y="10736"/>
                  </a:cubicBezTo>
                  <a:cubicBezTo>
                    <a:pt x="1220" y="10789"/>
                    <a:pt x="1258" y="10812"/>
                    <a:pt x="1299" y="10812"/>
                  </a:cubicBezTo>
                  <a:cubicBezTo>
                    <a:pt x="1361" y="10812"/>
                    <a:pt x="1430" y="10759"/>
                    <a:pt x="1417" y="10679"/>
                  </a:cubicBezTo>
                  <a:cubicBezTo>
                    <a:pt x="942" y="7920"/>
                    <a:pt x="962" y="5109"/>
                    <a:pt x="569" y="2342"/>
                  </a:cubicBezTo>
                  <a:cubicBezTo>
                    <a:pt x="459" y="1562"/>
                    <a:pt x="318" y="787"/>
                    <a:pt x="97" y="32"/>
                  </a:cubicBezTo>
                  <a:cubicBezTo>
                    <a:pt x="89" y="10"/>
                    <a:pt x="71" y="0"/>
                    <a:pt x="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6" name="Google Shape;357;p34">
              <a:extLst>
                <a:ext uri="{FF2B5EF4-FFF2-40B4-BE49-F238E27FC236}">
                  <a16:creationId xmlns:a16="http://schemas.microsoft.com/office/drawing/2014/main" id="{972CFBC7-573F-46A9-AE38-1F1D54F95709}"/>
                </a:ext>
              </a:extLst>
            </p:cNvPr>
            <p:cNvSpPr/>
            <p:nvPr/>
          </p:nvSpPr>
          <p:spPr>
            <a:xfrm>
              <a:off x="7124525" y="1198150"/>
              <a:ext cx="17425" cy="31100"/>
            </a:xfrm>
            <a:custGeom>
              <a:avLst/>
              <a:gdLst/>
              <a:ahLst/>
              <a:cxnLst/>
              <a:rect l="l" t="t" r="r" b="b"/>
              <a:pathLst>
                <a:path w="697" h="1244" extrusionOk="0">
                  <a:moveTo>
                    <a:pt x="449" y="0"/>
                  </a:moveTo>
                  <a:lnTo>
                    <a:pt x="5" y="11"/>
                  </a:lnTo>
                  <a:lnTo>
                    <a:pt x="5" y="1162"/>
                  </a:lnTo>
                  <a:cubicBezTo>
                    <a:pt x="1" y="1186"/>
                    <a:pt x="7" y="1210"/>
                    <a:pt x="20" y="1230"/>
                  </a:cubicBezTo>
                  <a:cubicBezTo>
                    <a:pt x="32" y="1239"/>
                    <a:pt x="48" y="1244"/>
                    <a:pt x="63" y="1244"/>
                  </a:cubicBezTo>
                  <a:cubicBezTo>
                    <a:pt x="70" y="1244"/>
                    <a:pt x="77" y="1243"/>
                    <a:pt x="84" y="1241"/>
                  </a:cubicBezTo>
                  <a:cubicBezTo>
                    <a:pt x="290" y="1212"/>
                    <a:pt x="497" y="1164"/>
                    <a:pt x="697" y="1098"/>
                  </a:cubicBezTo>
                  <a:cubicBezTo>
                    <a:pt x="657" y="1063"/>
                    <a:pt x="620" y="901"/>
                    <a:pt x="574" y="670"/>
                  </a:cubicBezTo>
                  <a:cubicBezTo>
                    <a:pt x="561" y="600"/>
                    <a:pt x="547" y="525"/>
                    <a:pt x="532" y="442"/>
                  </a:cubicBezTo>
                  <a:cubicBezTo>
                    <a:pt x="508" y="305"/>
                    <a:pt x="482" y="156"/>
                    <a:pt x="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7" name="Google Shape;358;p34">
              <a:extLst>
                <a:ext uri="{FF2B5EF4-FFF2-40B4-BE49-F238E27FC236}">
                  <a16:creationId xmlns:a16="http://schemas.microsoft.com/office/drawing/2014/main" id="{8E4F9F95-DD15-45D2-A302-4584D442F1ED}"/>
                </a:ext>
              </a:extLst>
            </p:cNvPr>
            <p:cNvSpPr/>
            <p:nvPr/>
          </p:nvSpPr>
          <p:spPr>
            <a:xfrm>
              <a:off x="7127875" y="1209175"/>
              <a:ext cx="11050" cy="6300"/>
            </a:xfrm>
            <a:custGeom>
              <a:avLst/>
              <a:gdLst/>
              <a:ahLst/>
              <a:cxnLst/>
              <a:rect l="l" t="t" r="r" b="b"/>
              <a:pathLst>
                <a:path w="442" h="252" extrusionOk="0">
                  <a:moveTo>
                    <a:pt x="400" y="1"/>
                  </a:moveTo>
                  <a:cubicBezTo>
                    <a:pt x="326" y="8"/>
                    <a:pt x="253" y="11"/>
                    <a:pt x="179" y="11"/>
                  </a:cubicBezTo>
                  <a:cubicBezTo>
                    <a:pt x="119" y="11"/>
                    <a:pt x="60" y="9"/>
                    <a:pt x="1" y="5"/>
                  </a:cubicBezTo>
                  <a:lnTo>
                    <a:pt x="1" y="5"/>
                  </a:lnTo>
                  <a:cubicBezTo>
                    <a:pt x="81" y="205"/>
                    <a:pt x="187" y="251"/>
                    <a:pt x="289" y="251"/>
                  </a:cubicBezTo>
                  <a:cubicBezTo>
                    <a:pt x="342" y="251"/>
                    <a:pt x="394" y="239"/>
                    <a:pt x="442" y="229"/>
                  </a:cubicBezTo>
                  <a:cubicBezTo>
                    <a:pt x="429" y="159"/>
                    <a:pt x="416" y="84"/>
                    <a:pt x="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8" name="Google Shape;359;p34">
              <a:extLst>
                <a:ext uri="{FF2B5EF4-FFF2-40B4-BE49-F238E27FC236}">
                  <a16:creationId xmlns:a16="http://schemas.microsoft.com/office/drawing/2014/main" id="{7B12B436-5ACA-45C4-8DB8-F10856E69E6E}"/>
                </a:ext>
              </a:extLst>
            </p:cNvPr>
            <p:cNvSpPr/>
            <p:nvPr/>
          </p:nvSpPr>
          <p:spPr>
            <a:xfrm>
              <a:off x="7102500" y="1151050"/>
              <a:ext cx="49825" cy="58950"/>
            </a:xfrm>
            <a:custGeom>
              <a:avLst/>
              <a:gdLst/>
              <a:ahLst/>
              <a:cxnLst/>
              <a:rect l="l" t="t" r="r" b="b"/>
              <a:pathLst>
                <a:path w="1993" h="2358" extrusionOk="0">
                  <a:moveTo>
                    <a:pt x="1023" y="1"/>
                  </a:moveTo>
                  <a:cubicBezTo>
                    <a:pt x="367" y="1"/>
                    <a:pt x="40" y="332"/>
                    <a:pt x="23" y="527"/>
                  </a:cubicBezTo>
                  <a:cubicBezTo>
                    <a:pt x="1" y="760"/>
                    <a:pt x="78" y="990"/>
                    <a:pt x="100" y="1223"/>
                  </a:cubicBezTo>
                  <a:cubicBezTo>
                    <a:pt x="120" y="1434"/>
                    <a:pt x="159" y="1640"/>
                    <a:pt x="216" y="1845"/>
                  </a:cubicBezTo>
                  <a:cubicBezTo>
                    <a:pt x="231" y="1897"/>
                    <a:pt x="248" y="1907"/>
                    <a:pt x="267" y="1907"/>
                  </a:cubicBezTo>
                  <a:cubicBezTo>
                    <a:pt x="281" y="1907"/>
                    <a:pt x="296" y="1902"/>
                    <a:pt x="313" y="1902"/>
                  </a:cubicBezTo>
                  <a:cubicBezTo>
                    <a:pt x="334" y="1902"/>
                    <a:pt x="358" y="1909"/>
                    <a:pt x="385" y="1939"/>
                  </a:cubicBezTo>
                  <a:cubicBezTo>
                    <a:pt x="539" y="2102"/>
                    <a:pt x="773" y="2348"/>
                    <a:pt x="984" y="2348"/>
                  </a:cubicBezTo>
                  <a:cubicBezTo>
                    <a:pt x="989" y="2348"/>
                    <a:pt x="995" y="2348"/>
                    <a:pt x="1000" y="2348"/>
                  </a:cubicBezTo>
                  <a:cubicBezTo>
                    <a:pt x="1077" y="2354"/>
                    <a:pt x="1145" y="2357"/>
                    <a:pt x="1206" y="2357"/>
                  </a:cubicBezTo>
                  <a:cubicBezTo>
                    <a:pt x="1554" y="2357"/>
                    <a:pt x="1677" y="2250"/>
                    <a:pt x="1839" y="2020"/>
                  </a:cubicBezTo>
                  <a:cubicBezTo>
                    <a:pt x="1966" y="1840"/>
                    <a:pt x="1993" y="1596"/>
                    <a:pt x="1993" y="1366"/>
                  </a:cubicBezTo>
                  <a:cubicBezTo>
                    <a:pt x="1993" y="1063"/>
                    <a:pt x="1953" y="760"/>
                    <a:pt x="1874" y="468"/>
                  </a:cubicBezTo>
                  <a:cubicBezTo>
                    <a:pt x="1874" y="468"/>
                    <a:pt x="1793" y="26"/>
                    <a:pt x="1092" y="2"/>
                  </a:cubicBezTo>
                  <a:cubicBezTo>
                    <a:pt x="1069" y="1"/>
                    <a:pt x="1046" y="1"/>
                    <a:pt x="10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9" name="Google Shape;360;p34">
              <a:extLst>
                <a:ext uri="{FF2B5EF4-FFF2-40B4-BE49-F238E27FC236}">
                  <a16:creationId xmlns:a16="http://schemas.microsoft.com/office/drawing/2014/main" id="{5AC603BA-24E0-4033-A0D0-78D7072440A9}"/>
                </a:ext>
              </a:extLst>
            </p:cNvPr>
            <p:cNvSpPr/>
            <p:nvPr/>
          </p:nvSpPr>
          <p:spPr>
            <a:xfrm>
              <a:off x="7107825" y="1219175"/>
              <a:ext cx="68150" cy="91450"/>
            </a:xfrm>
            <a:custGeom>
              <a:avLst/>
              <a:gdLst/>
              <a:ahLst/>
              <a:cxnLst/>
              <a:rect l="l" t="t" r="r" b="b"/>
              <a:pathLst>
                <a:path w="2726" h="3658" extrusionOk="0">
                  <a:moveTo>
                    <a:pt x="1444" y="0"/>
                  </a:moveTo>
                  <a:cubicBezTo>
                    <a:pt x="1444" y="0"/>
                    <a:pt x="1226" y="135"/>
                    <a:pt x="863" y="135"/>
                  </a:cubicBezTo>
                  <a:cubicBezTo>
                    <a:pt x="809" y="135"/>
                    <a:pt x="753" y="132"/>
                    <a:pt x="693" y="125"/>
                  </a:cubicBezTo>
                  <a:cubicBezTo>
                    <a:pt x="688" y="125"/>
                    <a:pt x="682" y="124"/>
                    <a:pt x="677" y="124"/>
                  </a:cubicBezTo>
                  <a:cubicBezTo>
                    <a:pt x="597" y="124"/>
                    <a:pt x="521" y="204"/>
                    <a:pt x="451" y="336"/>
                  </a:cubicBezTo>
                  <a:cubicBezTo>
                    <a:pt x="429" y="376"/>
                    <a:pt x="409" y="422"/>
                    <a:pt x="387" y="472"/>
                  </a:cubicBezTo>
                  <a:cubicBezTo>
                    <a:pt x="245" y="824"/>
                    <a:pt x="128" y="1386"/>
                    <a:pt x="45" y="1904"/>
                  </a:cubicBezTo>
                  <a:cubicBezTo>
                    <a:pt x="65" y="2025"/>
                    <a:pt x="84" y="2144"/>
                    <a:pt x="98" y="2264"/>
                  </a:cubicBezTo>
                  <a:cubicBezTo>
                    <a:pt x="139" y="2598"/>
                    <a:pt x="78" y="2871"/>
                    <a:pt x="40" y="3198"/>
                  </a:cubicBezTo>
                  <a:cubicBezTo>
                    <a:pt x="1" y="3529"/>
                    <a:pt x="273" y="3578"/>
                    <a:pt x="548" y="3600"/>
                  </a:cubicBezTo>
                  <a:cubicBezTo>
                    <a:pt x="629" y="3604"/>
                    <a:pt x="708" y="3615"/>
                    <a:pt x="787" y="3626"/>
                  </a:cubicBezTo>
                  <a:cubicBezTo>
                    <a:pt x="977" y="3635"/>
                    <a:pt x="1256" y="3658"/>
                    <a:pt x="1541" y="3658"/>
                  </a:cubicBezTo>
                  <a:cubicBezTo>
                    <a:pt x="2121" y="3658"/>
                    <a:pt x="2725" y="3562"/>
                    <a:pt x="2647" y="3057"/>
                  </a:cubicBezTo>
                  <a:cubicBezTo>
                    <a:pt x="2592" y="2708"/>
                    <a:pt x="2456" y="2427"/>
                    <a:pt x="2483" y="2060"/>
                  </a:cubicBezTo>
                  <a:cubicBezTo>
                    <a:pt x="2496" y="1909"/>
                    <a:pt x="2524" y="1762"/>
                    <a:pt x="2522" y="1612"/>
                  </a:cubicBezTo>
                  <a:cubicBezTo>
                    <a:pt x="2480" y="1516"/>
                    <a:pt x="2408" y="1443"/>
                    <a:pt x="2338" y="1368"/>
                  </a:cubicBezTo>
                  <a:lnTo>
                    <a:pt x="2320" y="1351"/>
                  </a:lnTo>
                  <a:cubicBezTo>
                    <a:pt x="2274" y="1300"/>
                    <a:pt x="2228" y="1248"/>
                    <a:pt x="2184" y="1195"/>
                  </a:cubicBezTo>
                  <a:cubicBezTo>
                    <a:pt x="2096" y="1092"/>
                    <a:pt x="2010" y="982"/>
                    <a:pt x="1931" y="870"/>
                  </a:cubicBezTo>
                  <a:cubicBezTo>
                    <a:pt x="1892" y="815"/>
                    <a:pt x="1857" y="760"/>
                    <a:pt x="1822" y="705"/>
                  </a:cubicBezTo>
                  <a:cubicBezTo>
                    <a:pt x="1773" y="631"/>
                    <a:pt x="1727" y="556"/>
                    <a:pt x="1685" y="479"/>
                  </a:cubicBezTo>
                  <a:cubicBezTo>
                    <a:pt x="1650" y="418"/>
                    <a:pt x="1615" y="356"/>
                    <a:pt x="1584" y="292"/>
                  </a:cubicBezTo>
                  <a:cubicBezTo>
                    <a:pt x="1534" y="198"/>
                    <a:pt x="1488" y="101"/>
                    <a:pt x="14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0" name="Google Shape;361;p34">
              <a:extLst>
                <a:ext uri="{FF2B5EF4-FFF2-40B4-BE49-F238E27FC236}">
                  <a16:creationId xmlns:a16="http://schemas.microsoft.com/office/drawing/2014/main" id="{B5770861-2EF4-4504-B15A-37BDED320972}"/>
                </a:ext>
              </a:extLst>
            </p:cNvPr>
            <p:cNvSpPr/>
            <p:nvPr/>
          </p:nvSpPr>
          <p:spPr>
            <a:xfrm>
              <a:off x="7105300" y="1279075"/>
              <a:ext cx="1950" cy="15550"/>
            </a:xfrm>
            <a:custGeom>
              <a:avLst/>
              <a:gdLst/>
              <a:ahLst/>
              <a:cxnLst/>
              <a:rect l="l" t="t" r="r" b="b"/>
              <a:pathLst>
                <a:path w="78" h="622" extrusionOk="0">
                  <a:moveTo>
                    <a:pt x="73" y="0"/>
                  </a:moveTo>
                  <a:cubicBezTo>
                    <a:pt x="38" y="270"/>
                    <a:pt x="14" y="494"/>
                    <a:pt x="1" y="622"/>
                  </a:cubicBezTo>
                  <a:cubicBezTo>
                    <a:pt x="32" y="492"/>
                    <a:pt x="67" y="367"/>
                    <a:pt x="73" y="257"/>
                  </a:cubicBezTo>
                  <a:cubicBezTo>
                    <a:pt x="78" y="172"/>
                    <a:pt x="78" y="86"/>
                    <a:pt x="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1" name="Google Shape;362;p34">
              <a:extLst>
                <a:ext uri="{FF2B5EF4-FFF2-40B4-BE49-F238E27FC236}">
                  <a16:creationId xmlns:a16="http://schemas.microsoft.com/office/drawing/2014/main" id="{FABF9F21-B5EA-41EA-9A81-90AD9BE6836C}"/>
                </a:ext>
              </a:extLst>
            </p:cNvPr>
            <p:cNvSpPr/>
            <p:nvPr/>
          </p:nvSpPr>
          <p:spPr>
            <a:xfrm>
              <a:off x="7085825" y="1227725"/>
              <a:ext cx="52950" cy="103100"/>
            </a:xfrm>
            <a:custGeom>
              <a:avLst/>
              <a:gdLst/>
              <a:ahLst/>
              <a:cxnLst/>
              <a:rect l="l" t="t" r="r" b="b"/>
              <a:pathLst>
                <a:path w="2118" h="4124" extrusionOk="0">
                  <a:moveTo>
                    <a:pt x="1303" y="0"/>
                  </a:moveTo>
                  <a:cubicBezTo>
                    <a:pt x="1118" y="0"/>
                    <a:pt x="962" y="195"/>
                    <a:pt x="857" y="376"/>
                  </a:cubicBezTo>
                  <a:cubicBezTo>
                    <a:pt x="545" y="914"/>
                    <a:pt x="400" y="1556"/>
                    <a:pt x="279" y="2186"/>
                  </a:cubicBezTo>
                  <a:cubicBezTo>
                    <a:pt x="172" y="2750"/>
                    <a:pt x="79" y="3321"/>
                    <a:pt x="0" y="3892"/>
                  </a:cubicBezTo>
                  <a:cubicBezTo>
                    <a:pt x="624" y="4020"/>
                    <a:pt x="1259" y="4097"/>
                    <a:pt x="1893" y="4123"/>
                  </a:cubicBezTo>
                  <a:cubicBezTo>
                    <a:pt x="1929" y="3822"/>
                    <a:pt x="1961" y="3519"/>
                    <a:pt x="1992" y="3216"/>
                  </a:cubicBezTo>
                  <a:cubicBezTo>
                    <a:pt x="2082" y="2272"/>
                    <a:pt x="2117" y="1268"/>
                    <a:pt x="1731" y="427"/>
                  </a:cubicBezTo>
                  <a:cubicBezTo>
                    <a:pt x="1731" y="427"/>
                    <a:pt x="1632" y="58"/>
                    <a:pt x="1353" y="5"/>
                  </a:cubicBezTo>
                  <a:cubicBezTo>
                    <a:pt x="1336" y="2"/>
                    <a:pt x="1320" y="0"/>
                    <a:pt x="13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2" name="Google Shape;363;p34">
              <a:extLst>
                <a:ext uri="{FF2B5EF4-FFF2-40B4-BE49-F238E27FC236}">
                  <a16:creationId xmlns:a16="http://schemas.microsoft.com/office/drawing/2014/main" id="{22D94ED2-CF44-4095-9FC9-73126C954314}"/>
                </a:ext>
              </a:extLst>
            </p:cNvPr>
            <p:cNvSpPr/>
            <p:nvPr/>
          </p:nvSpPr>
          <p:spPr>
            <a:xfrm>
              <a:off x="6984675" y="1227075"/>
              <a:ext cx="137350" cy="66450"/>
            </a:xfrm>
            <a:custGeom>
              <a:avLst/>
              <a:gdLst/>
              <a:ahLst/>
              <a:cxnLst/>
              <a:rect l="l" t="t" r="r" b="b"/>
              <a:pathLst>
                <a:path w="5494" h="2658" extrusionOk="0">
                  <a:moveTo>
                    <a:pt x="5346" y="0"/>
                  </a:moveTo>
                  <a:lnTo>
                    <a:pt x="3991" y="811"/>
                  </a:lnTo>
                  <a:cubicBezTo>
                    <a:pt x="3528" y="1085"/>
                    <a:pt x="3043" y="1371"/>
                    <a:pt x="2518" y="1441"/>
                  </a:cubicBezTo>
                  <a:cubicBezTo>
                    <a:pt x="2433" y="1452"/>
                    <a:pt x="2348" y="1457"/>
                    <a:pt x="2264" y="1457"/>
                  </a:cubicBezTo>
                  <a:cubicBezTo>
                    <a:pt x="1898" y="1457"/>
                    <a:pt x="1537" y="1358"/>
                    <a:pt x="1220" y="1171"/>
                  </a:cubicBezTo>
                  <a:cubicBezTo>
                    <a:pt x="846" y="954"/>
                    <a:pt x="488" y="670"/>
                    <a:pt x="258" y="319"/>
                  </a:cubicBezTo>
                  <a:cubicBezTo>
                    <a:pt x="150" y="407"/>
                    <a:pt x="109" y="457"/>
                    <a:pt x="1" y="543"/>
                  </a:cubicBezTo>
                  <a:cubicBezTo>
                    <a:pt x="271" y="982"/>
                    <a:pt x="491" y="1454"/>
                    <a:pt x="818" y="1856"/>
                  </a:cubicBezTo>
                  <a:cubicBezTo>
                    <a:pt x="1143" y="2258"/>
                    <a:pt x="1598" y="2594"/>
                    <a:pt x="2155" y="2649"/>
                  </a:cubicBezTo>
                  <a:cubicBezTo>
                    <a:pt x="2215" y="2655"/>
                    <a:pt x="2275" y="2657"/>
                    <a:pt x="2336" y="2657"/>
                  </a:cubicBezTo>
                  <a:cubicBezTo>
                    <a:pt x="2550" y="2657"/>
                    <a:pt x="2770" y="2625"/>
                    <a:pt x="2986" y="2585"/>
                  </a:cubicBezTo>
                  <a:cubicBezTo>
                    <a:pt x="3218" y="2544"/>
                    <a:pt x="3449" y="2487"/>
                    <a:pt x="3673" y="2410"/>
                  </a:cubicBezTo>
                  <a:cubicBezTo>
                    <a:pt x="4705" y="2041"/>
                    <a:pt x="5485" y="1017"/>
                    <a:pt x="5494" y="22"/>
                  </a:cubicBezTo>
                  <a:lnTo>
                    <a:pt x="53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3" name="Google Shape;364;p34">
              <a:extLst>
                <a:ext uri="{FF2B5EF4-FFF2-40B4-BE49-F238E27FC236}">
                  <a16:creationId xmlns:a16="http://schemas.microsoft.com/office/drawing/2014/main" id="{925E2EEA-D216-4CF5-95DE-18E3FC2D2D31}"/>
                </a:ext>
              </a:extLst>
            </p:cNvPr>
            <p:cNvSpPr/>
            <p:nvPr/>
          </p:nvSpPr>
          <p:spPr>
            <a:xfrm>
              <a:off x="7115950" y="1214825"/>
              <a:ext cx="36700" cy="28350"/>
            </a:xfrm>
            <a:custGeom>
              <a:avLst/>
              <a:gdLst/>
              <a:ahLst/>
              <a:cxnLst/>
              <a:rect l="l" t="t" r="r" b="b"/>
              <a:pathLst>
                <a:path w="1468" h="1134" extrusionOk="0">
                  <a:moveTo>
                    <a:pt x="1062" y="1"/>
                  </a:moveTo>
                  <a:cubicBezTo>
                    <a:pt x="1062" y="1"/>
                    <a:pt x="928" y="126"/>
                    <a:pt x="651" y="135"/>
                  </a:cubicBezTo>
                  <a:cubicBezTo>
                    <a:pt x="639" y="135"/>
                    <a:pt x="628" y="135"/>
                    <a:pt x="617" y="135"/>
                  </a:cubicBezTo>
                  <a:cubicBezTo>
                    <a:pt x="365" y="135"/>
                    <a:pt x="243" y="45"/>
                    <a:pt x="243" y="45"/>
                  </a:cubicBezTo>
                  <a:cubicBezTo>
                    <a:pt x="239" y="43"/>
                    <a:pt x="235" y="43"/>
                    <a:pt x="231" y="43"/>
                  </a:cubicBezTo>
                  <a:cubicBezTo>
                    <a:pt x="186" y="43"/>
                    <a:pt x="128" y="134"/>
                    <a:pt x="144" y="225"/>
                  </a:cubicBezTo>
                  <a:cubicBezTo>
                    <a:pt x="161" y="321"/>
                    <a:pt x="161" y="304"/>
                    <a:pt x="82" y="359"/>
                  </a:cubicBezTo>
                  <a:cubicBezTo>
                    <a:pt x="1" y="411"/>
                    <a:pt x="82" y="455"/>
                    <a:pt x="322" y="679"/>
                  </a:cubicBezTo>
                  <a:cubicBezTo>
                    <a:pt x="434" y="782"/>
                    <a:pt x="502" y="805"/>
                    <a:pt x="561" y="805"/>
                  </a:cubicBezTo>
                  <a:cubicBezTo>
                    <a:pt x="606" y="805"/>
                    <a:pt x="646" y="792"/>
                    <a:pt x="698" y="792"/>
                  </a:cubicBezTo>
                  <a:cubicBezTo>
                    <a:pt x="724" y="792"/>
                    <a:pt x="752" y="795"/>
                    <a:pt x="785" y="805"/>
                  </a:cubicBezTo>
                  <a:cubicBezTo>
                    <a:pt x="972" y="857"/>
                    <a:pt x="1382" y="1134"/>
                    <a:pt x="1382" y="1134"/>
                  </a:cubicBezTo>
                  <a:cubicBezTo>
                    <a:pt x="1455" y="980"/>
                    <a:pt x="1468" y="805"/>
                    <a:pt x="1418" y="642"/>
                  </a:cubicBezTo>
                  <a:lnTo>
                    <a:pt x="1266" y="411"/>
                  </a:lnTo>
                  <a:cubicBezTo>
                    <a:pt x="1268" y="354"/>
                    <a:pt x="1273" y="297"/>
                    <a:pt x="1284" y="242"/>
                  </a:cubicBezTo>
                  <a:cubicBezTo>
                    <a:pt x="1303" y="161"/>
                    <a:pt x="1062" y="1"/>
                    <a:pt x="106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4" name="Google Shape;365;p34">
              <a:extLst>
                <a:ext uri="{FF2B5EF4-FFF2-40B4-BE49-F238E27FC236}">
                  <a16:creationId xmlns:a16="http://schemas.microsoft.com/office/drawing/2014/main" id="{77CF2714-629A-4B21-A346-75E4777C1D05}"/>
                </a:ext>
              </a:extLst>
            </p:cNvPr>
            <p:cNvSpPr/>
            <p:nvPr/>
          </p:nvSpPr>
          <p:spPr>
            <a:xfrm>
              <a:off x="7042400" y="1227125"/>
              <a:ext cx="79675" cy="66375"/>
            </a:xfrm>
            <a:custGeom>
              <a:avLst/>
              <a:gdLst/>
              <a:ahLst/>
              <a:cxnLst/>
              <a:rect l="l" t="t" r="r" b="b"/>
              <a:pathLst>
                <a:path w="3187" h="2655" extrusionOk="0">
                  <a:moveTo>
                    <a:pt x="3040" y="1"/>
                  </a:moveTo>
                  <a:lnTo>
                    <a:pt x="1685" y="809"/>
                  </a:lnTo>
                  <a:cubicBezTo>
                    <a:pt x="1221" y="1083"/>
                    <a:pt x="736" y="1371"/>
                    <a:pt x="211" y="1441"/>
                  </a:cubicBezTo>
                  <a:cubicBezTo>
                    <a:pt x="147" y="1450"/>
                    <a:pt x="84" y="1455"/>
                    <a:pt x="20" y="1457"/>
                  </a:cubicBezTo>
                  <a:cubicBezTo>
                    <a:pt x="22" y="1624"/>
                    <a:pt x="24" y="1795"/>
                    <a:pt x="29" y="1960"/>
                  </a:cubicBezTo>
                  <a:cubicBezTo>
                    <a:pt x="35" y="2190"/>
                    <a:pt x="26" y="2423"/>
                    <a:pt x="0" y="2654"/>
                  </a:cubicBezTo>
                  <a:cubicBezTo>
                    <a:pt x="13" y="2654"/>
                    <a:pt x="26" y="2654"/>
                    <a:pt x="38" y="2654"/>
                  </a:cubicBezTo>
                  <a:cubicBezTo>
                    <a:pt x="250" y="2654"/>
                    <a:pt x="463" y="2621"/>
                    <a:pt x="677" y="2583"/>
                  </a:cubicBezTo>
                  <a:cubicBezTo>
                    <a:pt x="909" y="2544"/>
                    <a:pt x="1142" y="2485"/>
                    <a:pt x="1366" y="2410"/>
                  </a:cubicBezTo>
                  <a:cubicBezTo>
                    <a:pt x="2398" y="2039"/>
                    <a:pt x="3178" y="1015"/>
                    <a:pt x="3187" y="20"/>
                  </a:cubicBezTo>
                  <a:lnTo>
                    <a:pt x="30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5" name="Google Shape;366;p34">
              <a:extLst>
                <a:ext uri="{FF2B5EF4-FFF2-40B4-BE49-F238E27FC236}">
                  <a16:creationId xmlns:a16="http://schemas.microsoft.com/office/drawing/2014/main" id="{1604821C-3E32-44BF-BD7C-DA8669EA1218}"/>
                </a:ext>
              </a:extLst>
            </p:cNvPr>
            <p:cNvSpPr/>
            <p:nvPr/>
          </p:nvSpPr>
          <p:spPr>
            <a:xfrm>
              <a:off x="7043100" y="1240950"/>
              <a:ext cx="78050" cy="37600"/>
            </a:xfrm>
            <a:custGeom>
              <a:avLst/>
              <a:gdLst/>
              <a:ahLst/>
              <a:cxnLst/>
              <a:rect l="l" t="t" r="r" b="b"/>
              <a:pathLst>
                <a:path w="3122" h="1504" extrusionOk="0">
                  <a:moveTo>
                    <a:pt x="3024" y="0"/>
                  </a:moveTo>
                  <a:cubicBezTo>
                    <a:pt x="3019" y="0"/>
                    <a:pt x="3015" y="0"/>
                    <a:pt x="3009" y="1"/>
                  </a:cubicBezTo>
                  <a:cubicBezTo>
                    <a:pt x="2542" y="69"/>
                    <a:pt x="2122" y="322"/>
                    <a:pt x="1740" y="590"/>
                  </a:cubicBezTo>
                  <a:cubicBezTo>
                    <a:pt x="1204" y="965"/>
                    <a:pt x="670" y="1126"/>
                    <a:pt x="75" y="1365"/>
                  </a:cubicBezTo>
                  <a:cubicBezTo>
                    <a:pt x="1" y="1391"/>
                    <a:pt x="18" y="1499"/>
                    <a:pt x="97" y="1501"/>
                  </a:cubicBezTo>
                  <a:lnTo>
                    <a:pt x="99" y="1501"/>
                  </a:lnTo>
                  <a:cubicBezTo>
                    <a:pt x="125" y="1503"/>
                    <a:pt x="151" y="1503"/>
                    <a:pt x="176" y="1503"/>
                  </a:cubicBezTo>
                  <a:cubicBezTo>
                    <a:pt x="629" y="1503"/>
                    <a:pt x="1092" y="1288"/>
                    <a:pt x="1472" y="1055"/>
                  </a:cubicBezTo>
                  <a:cubicBezTo>
                    <a:pt x="2001" y="730"/>
                    <a:pt x="2460" y="432"/>
                    <a:pt x="3038" y="183"/>
                  </a:cubicBezTo>
                  <a:cubicBezTo>
                    <a:pt x="3120" y="148"/>
                    <a:pt x="3121" y="0"/>
                    <a:pt x="30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6" name="Google Shape;367;p34">
              <a:extLst>
                <a:ext uri="{FF2B5EF4-FFF2-40B4-BE49-F238E27FC236}">
                  <a16:creationId xmlns:a16="http://schemas.microsoft.com/office/drawing/2014/main" id="{77C40817-1094-423E-9DB3-83B2BBBE8033}"/>
                </a:ext>
              </a:extLst>
            </p:cNvPr>
            <p:cNvSpPr/>
            <p:nvPr/>
          </p:nvSpPr>
          <p:spPr>
            <a:xfrm>
              <a:off x="7041125" y="1237175"/>
              <a:ext cx="76175" cy="36750"/>
            </a:xfrm>
            <a:custGeom>
              <a:avLst/>
              <a:gdLst/>
              <a:ahLst/>
              <a:cxnLst/>
              <a:rect l="l" t="t" r="r" b="b"/>
              <a:pathLst>
                <a:path w="3047" h="1470" extrusionOk="0">
                  <a:moveTo>
                    <a:pt x="2961" y="1"/>
                  </a:moveTo>
                  <a:cubicBezTo>
                    <a:pt x="2487" y="1"/>
                    <a:pt x="2091" y="301"/>
                    <a:pt x="1727" y="578"/>
                  </a:cubicBezTo>
                  <a:cubicBezTo>
                    <a:pt x="1189" y="987"/>
                    <a:pt x="659" y="1204"/>
                    <a:pt x="25" y="1426"/>
                  </a:cubicBezTo>
                  <a:cubicBezTo>
                    <a:pt x="1" y="1432"/>
                    <a:pt x="5" y="1470"/>
                    <a:pt x="31" y="1470"/>
                  </a:cubicBezTo>
                  <a:lnTo>
                    <a:pt x="31" y="1468"/>
                  </a:lnTo>
                  <a:cubicBezTo>
                    <a:pt x="47" y="1468"/>
                    <a:pt x="62" y="1468"/>
                    <a:pt x="78" y="1468"/>
                  </a:cubicBezTo>
                  <a:cubicBezTo>
                    <a:pt x="1197" y="1468"/>
                    <a:pt x="1986" y="529"/>
                    <a:pt x="2979" y="137"/>
                  </a:cubicBezTo>
                  <a:cubicBezTo>
                    <a:pt x="3047" y="108"/>
                    <a:pt x="3042" y="3"/>
                    <a:pt x="29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7" name="Google Shape;368;p34">
              <a:extLst>
                <a:ext uri="{FF2B5EF4-FFF2-40B4-BE49-F238E27FC236}">
                  <a16:creationId xmlns:a16="http://schemas.microsoft.com/office/drawing/2014/main" id="{1FA2BB74-81E0-4050-929C-4EC524CA0D87}"/>
                </a:ext>
              </a:extLst>
            </p:cNvPr>
            <p:cNvSpPr/>
            <p:nvPr/>
          </p:nvSpPr>
          <p:spPr>
            <a:xfrm>
              <a:off x="7030200" y="1257550"/>
              <a:ext cx="21050" cy="40725"/>
            </a:xfrm>
            <a:custGeom>
              <a:avLst/>
              <a:gdLst/>
              <a:ahLst/>
              <a:cxnLst/>
              <a:rect l="l" t="t" r="r" b="b"/>
              <a:pathLst>
                <a:path w="842" h="1629" extrusionOk="0">
                  <a:moveTo>
                    <a:pt x="657" y="0"/>
                  </a:moveTo>
                  <a:cubicBezTo>
                    <a:pt x="657" y="36"/>
                    <a:pt x="613" y="62"/>
                    <a:pt x="574" y="62"/>
                  </a:cubicBezTo>
                  <a:cubicBezTo>
                    <a:pt x="572" y="62"/>
                    <a:pt x="571" y="62"/>
                    <a:pt x="569" y="62"/>
                  </a:cubicBezTo>
                  <a:cubicBezTo>
                    <a:pt x="530" y="62"/>
                    <a:pt x="497" y="44"/>
                    <a:pt x="457" y="40"/>
                  </a:cubicBezTo>
                  <a:cubicBezTo>
                    <a:pt x="453" y="40"/>
                    <a:pt x="448" y="39"/>
                    <a:pt x="444" y="39"/>
                  </a:cubicBezTo>
                  <a:cubicBezTo>
                    <a:pt x="387" y="39"/>
                    <a:pt x="330" y="64"/>
                    <a:pt x="275" y="90"/>
                  </a:cubicBezTo>
                  <a:lnTo>
                    <a:pt x="113" y="84"/>
                  </a:lnTo>
                  <a:lnTo>
                    <a:pt x="113" y="84"/>
                  </a:lnTo>
                  <a:cubicBezTo>
                    <a:pt x="194" y="523"/>
                    <a:pt x="1" y="1022"/>
                    <a:pt x="159" y="1437"/>
                  </a:cubicBezTo>
                  <a:cubicBezTo>
                    <a:pt x="181" y="1492"/>
                    <a:pt x="209" y="1546"/>
                    <a:pt x="264" y="1573"/>
                  </a:cubicBezTo>
                  <a:cubicBezTo>
                    <a:pt x="282" y="1582"/>
                    <a:pt x="303" y="1587"/>
                    <a:pt x="325" y="1587"/>
                  </a:cubicBezTo>
                  <a:cubicBezTo>
                    <a:pt x="369" y="1587"/>
                    <a:pt x="415" y="1567"/>
                    <a:pt x="435" y="1529"/>
                  </a:cubicBezTo>
                  <a:cubicBezTo>
                    <a:pt x="451" y="1503"/>
                    <a:pt x="455" y="1465"/>
                    <a:pt x="484" y="1452"/>
                  </a:cubicBezTo>
                  <a:cubicBezTo>
                    <a:pt x="491" y="1449"/>
                    <a:pt x="497" y="1447"/>
                    <a:pt x="503" y="1447"/>
                  </a:cubicBezTo>
                  <a:cubicBezTo>
                    <a:pt x="541" y="1447"/>
                    <a:pt x="560" y="1507"/>
                    <a:pt x="574" y="1546"/>
                  </a:cubicBezTo>
                  <a:cubicBezTo>
                    <a:pt x="593" y="1596"/>
                    <a:pt x="650" y="1629"/>
                    <a:pt x="707" y="1629"/>
                  </a:cubicBezTo>
                  <a:cubicBezTo>
                    <a:pt x="740" y="1629"/>
                    <a:pt x="773" y="1618"/>
                    <a:pt x="798" y="1593"/>
                  </a:cubicBezTo>
                  <a:cubicBezTo>
                    <a:pt x="842" y="1546"/>
                    <a:pt x="842" y="1481"/>
                    <a:pt x="837" y="1423"/>
                  </a:cubicBezTo>
                  <a:cubicBezTo>
                    <a:pt x="815" y="1044"/>
                    <a:pt x="785" y="668"/>
                    <a:pt x="745" y="292"/>
                  </a:cubicBezTo>
                  <a:cubicBezTo>
                    <a:pt x="734" y="189"/>
                    <a:pt x="721" y="82"/>
                    <a:pt x="6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8" name="Google Shape;369;p34">
              <a:extLst>
                <a:ext uri="{FF2B5EF4-FFF2-40B4-BE49-F238E27FC236}">
                  <a16:creationId xmlns:a16="http://schemas.microsoft.com/office/drawing/2014/main" id="{BC36772D-6C66-490D-B1E6-D1D0FF0275C1}"/>
                </a:ext>
              </a:extLst>
            </p:cNvPr>
            <p:cNvSpPr/>
            <p:nvPr/>
          </p:nvSpPr>
          <p:spPr>
            <a:xfrm>
              <a:off x="7136300" y="1177825"/>
              <a:ext cx="8500" cy="18000"/>
            </a:xfrm>
            <a:custGeom>
              <a:avLst/>
              <a:gdLst/>
              <a:ahLst/>
              <a:cxnLst/>
              <a:rect l="l" t="t" r="r" b="b"/>
              <a:pathLst>
                <a:path w="340" h="720" extrusionOk="0">
                  <a:moveTo>
                    <a:pt x="131" y="1"/>
                  </a:moveTo>
                  <a:cubicBezTo>
                    <a:pt x="124" y="1"/>
                    <a:pt x="117" y="5"/>
                    <a:pt x="114" y="14"/>
                  </a:cubicBezTo>
                  <a:cubicBezTo>
                    <a:pt x="79" y="119"/>
                    <a:pt x="87" y="240"/>
                    <a:pt x="118" y="345"/>
                  </a:cubicBezTo>
                  <a:cubicBezTo>
                    <a:pt x="141" y="418"/>
                    <a:pt x="175" y="487"/>
                    <a:pt x="230" y="538"/>
                  </a:cubicBezTo>
                  <a:lnTo>
                    <a:pt x="230" y="538"/>
                  </a:lnTo>
                  <a:cubicBezTo>
                    <a:pt x="210" y="554"/>
                    <a:pt x="189" y="569"/>
                    <a:pt x="166" y="583"/>
                  </a:cubicBezTo>
                  <a:cubicBezTo>
                    <a:pt x="129" y="598"/>
                    <a:pt x="92" y="613"/>
                    <a:pt x="54" y="624"/>
                  </a:cubicBezTo>
                  <a:cubicBezTo>
                    <a:pt x="1" y="640"/>
                    <a:pt x="17" y="719"/>
                    <a:pt x="65" y="719"/>
                  </a:cubicBezTo>
                  <a:cubicBezTo>
                    <a:pt x="70" y="719"/>
                    <a:pt x="75" y="718"/>
                    <a:pt x="81" y="716"/>
                  </a:cubicBezTo>
                  <a:cubicBezTo>
                    <a:pt x="169" y="681"/>
                    <a:pt x="252" y="631"/>
                    <a:pt x="322" y="565"/>
                  </a:cubicBezTo>
                  <a:cubicBezTo>
                    <a:pt x="340" y="547"/>
                    <a:pt x="336" y="517"/>
                    <a:pt x="314" y="503"/>
                  </a:cubicBezTo>
                  <a:cubicBezTo>
                    <a:pt x="158" y="405"/>
                    <a:pt x="164" y="178"/>
                    <a:pt x="149" y="18"/>
                  </a:cubicBezTo>
                  <a:cubicBezTo>
                    <a:pt x="149" y="7"/>
                    <a:pt x="140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9" name="Google Shape;370;p34">
              <a:extLst>
                <a:ext uri="{FF2B5EF4-FFF2-40B4-BE49-F238E27FC236}">
                  <a16:creationId xmlns:a16="http://schemas.microsoft.com/office/drawing/2014/main" id="{92194EB7-0758-4A37-93AE-BE1134F812BC}"/>
                </a:ext>
              </a:extLst>
            </p:cNvPr>
            <p:cNvSpPr/>
            <p:nvPr/>
          </p:nvSpPr>
          <p:spPr>
            <a:xfrm>
              <a:off x="7131825" y="1198350"/>
              <a:ext cx="10950" cy="6250"/>
            </a:xfrm>
            <a:custGeom>
              <a:avLst/>
              <a:gdLst/>
              <a:ahLst/>
              <a:cxnLst/>
              <a:rect l="l" t="t" r="r" b="b"/>
              <a:pathLst>
                <a:path w="438" h="250" extrusionOk="0">
                  <a:moveTo>
                    <a:pt x="438" y="1"/>
                  </a:moveTo>
                  <a:lnTo>
                    <a:pt x="438" y="1"/>
                  </a:lnTo>
                  <a:cubicBezTo>
                    <a:pt x="342" y="10"/>
                    <a:pt x="247" y="15"/>
                    <a:pt x="152" y="15"/>
                  </a:cubicBezTo>
                  <a:cubicBezTo>
                    <a:pt x="109" y="15"/>
                    <a:pt x="67" y="14"/>
                    <a:pt x="25" y="12"/>
                  </a:cubicBezTo>
                  <a:lnTo>
                    <a:pt x="25" y="12"/>
                  </a:lnTo>
                  <a:cubicBezTo>
                    <a:pt x="1" y="163"/>
                    <a:pt x="78" y="245"/>
                    <a:pt x="201" y="249"/>
                  </a:cubicBezTo>
                  <a:cubicBezTo>
                    <a:pt x="383" y="240"/>
                    <a:pt x="425" y="122"/>
                    <a:pt x="4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0" name="Google Shape;371;p34">
              <a:extLst>
                <a:ext uri="{FF2B5EF4-FFF2-40B4-BE49-F238E27FC236}">
                  <a16:creationId xmlns:a16="http://schemas.microsoft.com/office/drawing/2014/main" id="{64780E85-96E5-4C27-AE75-5E53993D1559}"/>
                </a:ext>
              </a:extLst>
            </p:cNvPr>
            <p:cNvSpPr/>
            <p:nvPr/>
          </p:nvSpPr>
          <p:spPr>
            <a:xfrm>
              <a:off x="7118750" y="1173925"/>
              <a:ext cx="12175" cy="3775"/>
            </a:xfrm>
            <a:custGeom>
              <a:avLst/>
              <a:gdLst/>
              <a:ahLst/>
              <a:cxnLst/>
              <a:rect l="l" t="t" r="r" b="b"/>
              <a:pathLst>
                <a:path w="487" h="151" extrusionOk="0">
                  <a:moveTo>
                    <a:pt x="287" y="1"/>
                  </a:moveTo>
                  <a:cubicBezTo>
                    <a:pt x="172" y="1"/>
                    <a:pt x="47" y="48"/>
                    <a:pt x="5" y="128"/>
                  </a:cubicBezTo>
                  <a:cubicBezTo>
                    <a:pt x="0" y="138"/>
                    <a:pt x="9" y="150"/>
                    <a:pt x="19" y="150"/>
                  </a:cubicBezTo>
                  <a:cubicBezTo>
                    <a:pt x="22" y="150"/>
                    <a:pt x="25" y="150"/>
                    <a:pt x="27" y="148"/>
                  </a:cubicBezTo>
                  <a:cubicBezTo>
                    <a:pt x="102" y="110"/>
                    <a:pt x="168" y="75"/>
                    <a:pt x="254" y="73"/>
                  </a:cubicBezTo>
                  <a:cubicBezTo>
                    <a:pt x="257" y="73"/>
                    <a:pt x="261" y="73"/>
                    <a:pt x="265" y="73"/>
                  </a:cubicBezTo>
                  <a:cubicBezTo>
                    <a:pt x="326" y="73"/>
                    <a:pt x="385" y="100"/>
                    <a:pt x="445" y="100"/>
                  </a:cubicBezTo>
                  <a:cubicBezTo>
                    <a:pt x="451" y="100"/>
                    <a:pt x="456" y="100"/>
                    <a:pt x="462" y="99"/>
                  </a:cubicBezTo>
                  <a:cubicBezTo>
                    <a:pt x="473" y="99"/>
                    <a:pt x="486" y="84"/>
                    <a:pt x="478" y="73"/>
                  </a:cubicBezTo>
                  <a:cubicBezTo>
                    <a:pt x="439" y="23"/>
                    <a:pt x="366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1" name="Google Shape;372;p34">
              <a:extLst>
                <a:ext uri="{FF2B5EF4-FFF2-40B4-BE49-F238E27FC236}">
                  <a16:creationId xmlns:a16="http://schemas.microsoft.com/office/drawing/2014/main" id="{B3EF0861-E536-4C71-B907-487EC2BCF6F6}"/>
                </a:ext>
              </a:extLst>
            </p:cNvPr>
            <p:cNvSpPr/>
            <p:nvPr/>
          </p:nvSpPr>
          <p:spPr>
            <a:xfrm>
              <a:off x="7141550" y="1172625"/>
              <a:ext cx="9125" cy="3100"/>
            </a:xfrm>
            <a:custGeom>
              <a:avLst/>
              <a:gdLst/>
              <a:ahLst/>
              <a:cxnLst/>
              <a:rect l="l" t="t" r="r" b="b"/>
              <a:pathLst>
                <a:path w="365" h="124" extrusionOk="0">
                  <a:moveTo>
                    <a:pt x="247" y="1"/>
                  </a:moveTo>
                  <a:cubicBezTo>
                    <a:pt x="215" y="1"/>
                    <a:pt x="182" y="7"/>
                    <a:pt x="150" y="13"/>
                  </a:cubicBezTo>
                  <a:cubicBezTo>
                    <a:pt x="95" y="22"/>
                    <a:pt x="7" y="42"/>
                    <a:pt x="0" y="108"/>
                  </a:cubicBezTo>
                  <a:cubicBezTo>
                    <a:pt x="0" y="117"/>
                    <a:pt x="7" y="123"/>
                    <a:pt x="16" y="123"/>
                  </a:cubicBezTo>
                  <a:cubicBezTo>
                    <a:pt x="17" y="123"/>
                    <a:pt x="19" y="123"/>
                    <a:pt x="20" y="123"/>
                  </a:cubicBezTo>
                  <a:cubicBezTo>
                    <a:pt x="77" y="101"/>
                    <a:pt x="137" y="88"/>
                    <a:pt x="198" y="81"/>
                  </a:cubicBezTo>
                  <a:cubicBezTo>
                    <a:pt x="208" y="80"/>
                    <a:pt x="219" y="80"/>
                    <a:pt x="230" y="80"/>
                  </a:cubicBezTo>
                  <a:cubicBezTo>
                    <a:pt x="249" y="80"/>
                    <a:pt x="268" y="81"/>
                    <a:pt x="286" y="86"/>
                  </a:cubicBezTo>
                  <a:cubicBezTo>
                    <a:pt x="294" y="88"/>
                    <a:pt x="302" y="89"/>
                    <a:pt x="310" y="89"/>
                  </a:cubicBezTo>
                  <a:cubicBezTo>
                    <a:pt x="322" y="89"/>
                    <a:pt x="335" y="86"/>
                    <a:pt x="345" y="81"/>
                  </a:cubicBezTo>
                  <a:cubicBezTo>
                    <a:pt x="361" y="72"/>
                    <a:pt x="365" y="48"/>
                    <a:pt x="352" y="35"/>
                  </a:cubicBezTo>
                  <a:cubicBezTo>
                    <a:pt x="320" y="9"/>
                    <a:pt x="284" y="1"/>
                    <a:pt x="2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2" name="Google Shape;373;p34">
              <a:extLst>
                <a:ext uri="{FF2B5EF4-FFF2-40B4-BE49-F238E27FC236}">
                  <a16:creationId xmlns:a16="http://schemas.microsoft.com/office/drawing/2014/main" id="{30D8C6E8-28F4-4615-86F3-16E18CC4543A}"/>
                </a:ext>
              </a:extLst>
            </p:cNvPr>
            <p:cNvSpPr/>
            <p:nvPr/>
          </p:nvSpPr>
          <p:spPr>
            <a:xfrm>
              <a:off x="7092525" y="1145675"/>
              <a:ext cx="54050" cy="155925"/>
            </a:xfrm>
            <a:custGeom>
              <a:avLst/>
              <a:gdLst/>
              <a:ahLst/>
              <a:cxnLst/>
              <a:rect l="l" t="t" r="r" b="b"/>
              <a:pathLst>
                <a:path w="2162" h="6237" extrusionOk="0">
                  <a:moveTo>
                    <a:pt x="960" y="1"/>
                  </a:moveTo>
                  <a:cubicBezTo>
                    <a:pt x="931" y="1"/>
                    <a:pt x="905" y="3"/>
                    <a:pt x="883" y="8"/>
                  </a:cubicBezTo>
                  <a:cubicBezTo>
                    <a:pt x="578" y="76"/>
                    <a:pt x="303" y="274"/>
                    <a:pt x="163" y="551"/>
                  </a:cubicBezTo>
                  <a:cubicBezTo>
                    <a:pt x="16" y="836"/>
                    <a:pt x="9" y="1170"/>
                    <a:pt x="7" y="1491"/>
                  </a:cubicBezTo>
                  <a:cubicBezTo>
                    <a:pt x="2" y="2057"/>
                    <a:pt x="0" y="2637"/>
                    <a:pt x="191" y="3173"/>
                  </a:cubicBezTo>
                  <a:cubicBezTo>
                    <a:pt x="347" y="3610"/>
                    <a:pt x="624" y="3997"/>
                    <a:pt x="767" y="4438"/>
                  </a:cubicBezTo>
                  <a:cubicBezTo>
                    <a:pt x="953" y="5013"/>
                    <a:pt x="896" y="5635"/>
                    <a:pt x="830" y="6237"/>
                  </a:cubicBezTo>
                  <a:cubicBezTo>
                    <a:pt x="973" y="6210"/>
                    <a:pt x="1085" y="6090"/>
                    <a:pt x="1140" y="5953"/>
                  </a:cubicBezTo>
                  <a:cubicBezTo>
                    <a:pt x="1197" y="5817"/>
                    <a:pt x="1204" y="5668"/>
                    <a:pt x="1212" y="5521"/>
                  </a:cubicBezTo>
                  <a:cubicBezTo>
                    <a:pt x="1232" y="5760"/>
                    <a:pt x="1274" y="5997"/>
                    <a:pt x="1342" y="6226"/>
                  </a:cubicBezTo>
                  <a:cubicBezTo>
                    <a:pt x="1347" y="6226"/>
                    <a:pt x="1353" y="6227"/>
                    <a:pt x="1358" y="6227"/>
                  </a:cubicBezTo>
                  <a:cubicBezTo>
                    <a:pt x="1443" y="6227"/>
                    <a:pt x="1500" y="6128"/>
                    <a:pt x="1527" y="6043"/>
                  </a:cubicBezTo>
                  <a:cubicBezTo>
                    <a:pt x="1702" y="5488"/>
                    <a:pt x="1610" y="4884"/>
                    <a:pt x="1518" y="4306"/>
                  </a:cubicBezTo>
                  <a:lnTo>
                    <a:pt x="1518" y="4306"/>
                  </a:lnTo>
                  <a:cubicBezTo>
                    <a:pt x="1704" y="4574"/>
                    <a:pt x="1893" y="4838"/>
                    <a:pt x="2087" y="5103"/>
                  </a:cubicBezTo>
                  <a:cubicBezTo>
                    <a:pt x="2161" y="3968"/>
                    <a:pt x="1166" y="3625"/>
                    <a:pt x="887" y="2299"/>
                  </a:cubicBezTo>
                  <a:cubicBezTo>
                    <a:pt x="837" y="2062"/>
                    <a:pt x="815" y="1223"/>
                    <a:pt x="793" y="983"/>
                  </a:cubicBezTo>
                  <a:cubicBezTo>
                    <a:pt x="791" y="957"/>
                    <a:pt x="788" y="930"/>
                    <a:pt x="786" y="903"/>
                  </a:cubicBezTo>
                  <a:lnTo>
                    <a:pt x="786" y="903"/>
                  </a:lnTo>
                  <a:cubicBezTo>
                    <a:pt x="1137" y="633"/>
                    <a:pt x="1812" y="563"/>
                    <a:pt x="1733" y="373"/>
                  </a:cubicBezTo>
                  <a:cubicBezTo>
                    <a:pt x="1645" y="163"/>
                    <a:pt x="1199" y="1"/>
                    <a:pt x="960" y="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3" name="Google Shape;374;p34">
              <a:extLst>
                <a:ext uri="{FF2B5EF4-FFF2-40B4-BE49-F238E27FC236}">
                  <a16:creationId xmlns:a16="http://schemas.microsoft.com/office/drawing/2014/main" id="{BE77E76D-CC11-482E-82F1-BAD8896A9481}"/>
                </a:ext>
              </a:extLst>
            </p:cNvPr>
            <p:cNvSpPr/>
            <p:nvPr/>
          </p:nvSpPr>
          <p:spPr>
            <a:xfrm>
              <a:off x="7129950" y="1150000"/>
              <a:ext cx="21350" cy="19450"/>
            </a:xfrm>
            <a:custGeom>
              <a:avLst/>
              <a:gdLst/>
              <a:ahLst/>
              <a:cxnLst/>
              <a:rect l="l" t="t" r="r" b="b"/>
              <a:pathLst>
                <a:path w="854" h="778" extrusionOk="0">
                  <a:moveTo>
                    <a:pt x="131" y="0"/>
                  </a:moveTo>
                  <a:cubicBezTo>
                    <a:pt x="1" y="0"/>
                    <a:pt x="49" y="64"/>
                    <a:pt x="124" y="112"/>
                  </a:cubicBezTo>
                  <a:cubicBezTo>
                    <a:pt x="199" y="160"/>
                    <a:pt x="267" y="312"/>
                    <a:pt x="504" y="360"/>
                  </a:cubicBezTo>
                  <a:cubicBezTo>
                    <a:pt x="740" y="406"/>
                    <a:pt x="852" y="754"/>
                    <a:pt x="853" y="777"/>
                  </a:cubicBezTo>
                  <a:lnTo>
                    <a:pt x="853" y="777"/>
                  </a:lnTo>
                  <a:lnTo>
                    <a:pt x="840" y="332"/>
                  </a:lnTo>
                  <a:lnTo>
                    <a:pt x="745" y="193"/>
                  </a:lnTo>
                  <a:lnTo>
                    <a:pt x="585" y="53"/>
                  </a:lnTo>
                  <a:cubicBezTo>
                    <a:pt x="585" y="53"/>
                    <a:pt x="260" y="0"/>
                    <a:pt x="131" y="0"/>
                  </a:cubicBezTo>
                  <a:close/>
                  <a:moveTo>
                    <a:pt x="853" y="777"/>
                  </a:moveTo>
                  <a:lnTo>
                    <a:pt x="853" y="778"/>
                  </a:lnTo>
                  <a:cubicBezTo>
                    <a:pt x="853" y="777"/>
                    <a:pt x="853" y="777"/>
                    <a:pt x="853" y="77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4" name="Google Shape;375;p34">
              <a:extLst>
                <a:ext uri="{FF2B5EF4-FFF2-40B4-BE49-F238E27FC236}">
                  <a16:creationId xmlns:a16="http://schemas.microsoft.com/office/drawing/2014/main" id="{51A011DF-931C-460F-A5B1-06D6EE6760BE}"/>
                </a:ext>
              </a:extLst>
            </p:cNvPr>
            <p:cNvSpPr/>
            <p:nvPr/>
          </p:nvSpPr>
          <p:spPr>
            <a:xfrm>
              <a:off x="7106125" y="1157550"/>
              <a:ext cx="11950" cy="23275"/>
            </a:xfrm>
            <a:custGeom>
              <a:avLst/>
              <a:gdLst/>
              <a:ahLst/>
              <a:cxnLst/>
              <a:rect l="l" t="t" r="r" b="b"/>
              <a:pathLst>
                <a:path w="478" h="931" extrusionOk="0">
                  <a:moveTo>
                    <a:pt x="446" y="0"/>
                  </a:moveTo>
                  <a:cubicBezTo>
                    <a:pt x="441" y="0"/>
                    <a:pt x="436" y="1"/>
                    <a:pt x="431" y="3"/>
                  </a:cubicBezTo>
                  <a:cubicBezTo>
                    <a:pt x="302" y="41"/>
                    <a:pt x="201" y="144"/>
                    <a:pt x="133" y="262"/>
                  </a:cubicBezTo>
                  <a:cubicBezTo>
                    <a:pt x="67" y="379"/>
                    <a:pt x="32" y="513"/>
                    <a:pt x="1" y="645"/>
                  </a:cubicBezTo>
                  <a:lnTo>
                    <a:pt x="194" y="930"/>
                  </a:lnTo>
                  <a:cubicBezTo>
                    <a:pt x="260" y="880"/>
                    <a:pt x="319" y="825"/>
                    <a:pt x="376" y="765"/>
                  </a:cubicBezTo>
                  <a:cubicBezTo>
                    <a:pt x="401" y="741"/>
                    <a:pt x="420" y="713"/>
                    <a:pt x="436" y="682"/>
                  </a:cubicBezTo>
                  <a:cubicBezTo>
                    <a:pt x="453" y="640"/>
                    <a:pt x="462" y="596"/>
                    <a:pt x="464" y="552"/>
                  </a:cubicBezTo>
                  <a:cubicBezTo>
                    <a:pt x="475" y="377"/>
                    <a:pt x="477" y="203"/>
                    <a:pt x="469" y="28"/>
                  </a:cubicBezTo>
                  <a:cubicBezTo>
                    <a:pt x="469" y="19"/>
                    <a:pt x="466" y="10"/>
                    <a:pt x="460" y="3"/>
                  </a:cubicBezTo>
                  <a:cubicBezTo>
                    <a:pt x="455" y="1"/>
                    <a:pt x="451" y="0"/>
                    <a:pt x="446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5" name="Google Shape;376;p34">
              <a:extLst>
                <a:ext uri="{FF2B5EF4-FFF2-40B4-BE49-F238E27FC236}">
                  <a16:creationId xmlns:a16="http://schemas.microsoft.com/office/drawing/2014/main" id="{04A7CF29-FD56-4A6E-AB63-36B76982F8A6}"/>
                </a:ext>
              </a:extLst>
            </p:cNvPr>
            <p:cNvSpPr/>
            <p:nvPr/>
          </p:nvSpPr>
          <p:spPr>
            <a:xfrm>
              <a:off x="7083075" y="1322125"/>
              <a:ext cx="51525" cy="14900"/>
            </a:xfrm>
            <a:custGeom>
              <a:avLst/>
              <a:gdLst/>
              <a:ahLst/>
              <a:cxnLst/>
              <a:rect l="l" t="t" r="r" b="b"/>
              <a:pathLst>
                <a:path w="2061" h="596" extrusionOk="0">
                  <a:moveTo>
                    <a:pt x="47" y="0"/>
                  </a:moveTo>
                  <a:cubicBezTo>
                    <a:pt x="47" y="53"/>
                    <a:pt x="0" y="294"/>
                    <a:pt x="0" y="294"/>
                  </a:cubicBezTo>
                  <a:cubicBezTo>
                    <a:pt x="0" y="294"/>
                    <a:pt x="213" y="439"/>
                    <a:pt x="1035" y="534"/>
                  </a:cubicBezTo>
                  <a:cubicBezTo>
                    <a:pt x="1471" y="584"/>
                    <a:pt x="1728" y="596"/>
                    <a:pt x="1873" y="596"/>
                  </a:cubicBezTo>
                  <a:cubicBezTo>
                    <a:pt x="2002" y="596"/>
                    <a:pt x="2043" y="586"/>
                    <a:pt x="2043" y="586"/>
                  </a:cubicBezTo>
                  <a:lnTo>
                    <a:pt x="2060" y="20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6" name="Google Shape;377;p34">
              <a:extLst>
                <a:ext uri="{FF2B5EF4-FFF2-40B4-BE49-F238E27FC236}">
                  <a16:creationId xmlns:a16="http://schemas.microsoft.com/office/drawing/2014/main" id="{2A9BACE1-EE57-4F25-BA84-BCC48ABA4041}"/>
                </a:ext>
              </a:extLst>
            </p:cNvPr>
            <p:cNvSpPr/>
            <p:nvPr/>
          </p:nvSpPr>
          <p:spPr>
            <a:xfrm>
              <a:off x="7103000" y="1305200"/>
              <a:ext cx="21225" cy="14300"/>
            </a:xfrm>
            <a:custGeom>
              <a:avLst/>
              <a:gdLst/>
              <a:ahLst/>
              <a:cxnLst/>
              <a:rect l="l" t="t" r="r" b="b"/>
              <a:pathLst>
                <a:path w="849" h="572" extrusionOk="0">
                  <a:moveTo>
                    <a:pt x="802" y="0"/>
                  </a:moveTo>
                  <a:cubicBezTo>
                    <a:pt x="769" y="0"/>
                    <a:pt x="741" y="26"/>
                    <a:pt x="710" y="45"/>
                  </a:cubicBezTo>
                  <a:lnTo>
                    <a:pt x="580" y="128"/>
                  </a:lnTo>
                  <a:cubicBezTo>
                    <a:pt x="495" y="181"/>
                    <a:pt x="411" y="233"/>
                    <a:pt x="328" y="288"/>
                  </a:cubicBezTo>
                  <a:cubicBezTo>
                    <a:pt x="249" y="339"/>
                    <a:pt x="170" y="389"/>
                    <a:pt x="97" y="446"/>
                  </a:cubicBezTo>
                  <a:cubicBezTo>
                    <a:pt x="80" y="462"/>
                    <a:pt x="60" y="477"/>
                    <a:pt x="42" y="495"/>
                  </a:cubicBezTo>
                  <a:cubicBezTo>
                    <a:pt x="31" y="506"/>
                    <a:pt x="9" y="519"/>
                    <a:pt x="5" y="534"/>
                  </a:cubicBezTo>
                  <a:cubicBezTo>
                    <a:pt x="1" y="551"/>
                    <a:pt x="9" y="572"/>
                    <a:pt x="27" y="572"/>
                  </a:cubicBezTo>
                  <a:cubicBezTo>
                    <a:pt x="27" y="572"/>
                    <a:pt x="28" y="572"/>
                    <a:pt x="29" y="572"/>
                  </a:cubicBezTo>
                  <a:cubicBezTo>
                    <a:pt x="35" y="572"/>
                    <a:pt x="39" y="569"/>
                    <a:pt x="42" y="566"/>
                  </a:cubicBezTo>
                  <a:lnTo>
                    <a:pt x="42" y="566"/>
                  </a:lnTo>
                  <a:lnTo>
                    <a:pt x="42" y="567"/>
                  </a:lnTo>
                  <a:cubicBezTo>
                    <a:pt x="49" y="556"/>
                    <a:pt x="69" y="547"/>
                    <a:pt x="78" y="541"/>
                  </a:cubicBezTo>
                  <a:cubicBezTo>
                    <a:pt x="95" y="530"/>
                    <a:pt x="115" y="519"/>
                    <a:pt x="132" y="506"/>
                  </a:cubicBezTo>
                  <a:lnTo>
                    <a:pt x="231" y="442"/>
                  </a:lnTo>
                  <a:cubicBezTo>
                    <a:pt x="302" y="398"/>
                    <a:pt x="374" y="356"/>
                    <a:pt x="447" y="315"/>
                  </a:cubicBezTo>
                  <a:cubicBezTo>
                    <a:pt x="517" y="271"/>
                    <a:pt x="591" y="227"/>
                    <a:pt x="666" y="183"/>
                  </a:cubicBezTo>
                  <a:lnTo>
                    <a:pt x="772" y="119"/>
                  </a:lnTo>
                  <a:cubicBezTo>
                    <a:pt x="807" y="97"/>
                    <a:pt x="848" y="84"/>
                    <a:pt x="848" y="36"/>
                  </a:cubicBezTo>
                  <a:cubicBezTo>
                    <a:pt x="848" y="25"/>
                    <a:pt x="842" y="12"/>
                    <a:pt x="831" y="7"/>
                  </a:cubicBezTo>
                  <a:cubicBezTo>
                    <a:pt x="821" y="2"/>
                    <a:pt x="811" y="0"/>
                    <a:pt x="8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7" name="Google Shape;378;p34">
              <a:extLst>
                <a:ext uri="{FF2B5EF4-FFF2-40B4-BE49-F238E27FC236}">
                  <a16:creationId xmlns:a16="http://schemas.microsoft.com/office/drawing/2014/main" id="{C65D38EE-536C-4EAE-963C-7731E48C7B64}"/>
                </a:ext>
              </a:extLst>
            </p:cNvPr>
            <p:cNvSpPr/>
            <p:nvPr/>
          </p:nvSpPr>
          <p:spPr>
            <a:xfrm>
              <a:off x="7094850" y="1254800"/>
              <a:ext cx="14450" cy="21575"/>
            </a:xfrm>
            <a:custGeom>
              <a:avLst/>
              <a:gdLst/>
              <a:ahLst/>
              <a:cxnLst/>
              <a:rect l="l" t="t" r="r" b="b"/>
              <a:pathLst>
                <a:path w="578" h="863" extrusionOk="0">
                  <a:moveTo>
                    <a:pt x="540" y="0"/>
                  </a:moveTo>
                  <a:cubicBezTo>
                    <a:pt x="532" y="0"/>
                    <a:pt x="526" y="4"/>
                    <a:pt x="522" y="12"/>
                  </a:cubicBezTo>
                  <a:cubicBezTo>
                    <a:pt x="511" y="49"/>
                    <a:pt x="502" y="86"/>
                    <a:pt x="500" y="124"/>
                  </a:cubicBezTo>
                  <a:cubicBezTo>
                    <a:pt x="491" y="163"/>
                    <a:pt x="483" y="203"/>
                    <a:pt x="469" y="242"/>
                  </a:cubicBezTo>
                  <a:cubicBezTo>
                    <a:pt x="445" y="317"/>
                    <a:pt x="412" y="391"/>
                    <a:pt x="371" y="460"/>
                  </a:cubicBezTo>
                  <a:cubicBezTo>
                    <a:pt x="283" y="598"/>
                    <a:pt x="166" y="716"/>
                    <a:pt x="28" y="804"/>
                  </a:cubicBezTo>
                  <a:cubicBezTo>
                    <a:pt x="1" y="823"/>
                    <a:pt x="17" y="862"/>
                    <a:pt x="44" y="862"/>
                  </a:cubicBezTo>
                  <a:cubicBezTo>
                    <a:pt x="49" y="862"/>
                    <a:pt x="55" y="861"/>
                    <a:pt x="61" y="857"/>
                  </a:cubicBezTo>
                  <a:cubicBezTo>
                    <a:pt x="208" y="767"/>
                    <a:pt x="331" y="644"/>
                    <a:pt x="423" y="497"/>
                  </a:cubicBezTo>
                  <a:cubicBezTo>
                    <a:pt x="467" y="427"/>
                    <a:pt x="502" y="350"/>
                    <a:pt x="529" y="271"/>
                  </a:cubicBezTo>
                  <a:cubicBezTo>
                    <a:pt x="542" y="227"/>
                    <a:pt x="553" y="185"/>
                    <a:pt x="562" y="141"/>
                  </a:cubicBezTo>
                  <a:cubicBezTo>
                    <a:pt x="566" y="104"/>
                    <a:pt x="577" y="53"/>
                    <a:pt x="566" y="18"/>
                  </a:cubicBezTo>
                  <a:cubicBezTo>
                    <a:pt x="562" y="8"/>
                    <a:pt x="550" y="0"/>
                    <a:pt x="5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8" name="Google Shape;379;p34">
              <a:extLst>
                <a:ext uri="{FF2B5EF4-FFF2-40B4-BE49-F238E27FC236}">
                  <a16:creationId xmlns:a16="http://schemas.microsoft.com/office/drawing/2014/main" id="{F003D3E2-92B2-4138-9EA0-926475FAF4E8}"/>
                </a:ext>
              </a:extLst>
            </p:cNvPr>
            <p:cNvSpPr/>
            <p:nvPr/>
          </p:nvSpPr>
          <p:spPr>
            <a:xfrm>
              <a:off x="7110075" y="1614800"/>
              <a:ext cx="37150" cy="12100"/>
            </a:xfrm>
            <a:custGeom>
              <a:avLst/>
              <a:gdLst/>
              <a:ahLst/>
              <a:cxnLst/>
              <a:rect l="l" t="t" r="r" b="b"/>
              <a:pathLst>
                <a:path w="1486" h="484" extrusionOk="0">
                  <a:moveTo>
                    <a:pt x="616" y="1"/>
                  </a:moveTo>
                  <a:cubicBezTo>
                    <a:pt x="616" y="1"/>
                    <a:pt x="573" y="89"/>
                    <a:pt x="352" y="89"/>
                  </a:cubicBezTo>
                  <a:cubicBezTo>
                    <a:pt x="268" y="89"/>
                    <a:pt x="157" y="76"/>
                    <a:pt x="12" y="40"/>
                  </a:cubicBezTo>
                  <a:lnTo>
                    <a:pt x="1" y="429"/>
                  </a:lnTo>
                  <a:lnTo>
                    <a:pt x="1411" y="484"/>
                  </a:lnTo>
                  <a:cubicBezTo>
                    <a:pt x="1411" y="484"/>
                    <a:pt x="1486" y="387"/>
                    <a:pt x="1391" y="354"/>
                  </a:cubicBezTo>
                  <a:cubicBezTo>
                    <a:pt x="1297" y="321"/>
                    <a:pt x="616" y="1"/>
                    <a:pt x="6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9" name="Google Shape;380;p34">
              <a:extLst>
                <a:ext uri="{FF2B5EF4-FFF2-40B4-BE49-F238E27FC236}">
                  <a16:creationId xmlns:a16="http://schemas.microsoft.com/office/drawing/2014/main" id="{E6505DC4-8BD7-49FD-8778-01A377001E82}"/>
                </a:ext>
              </a:extLst>
            </p:cNvPr>
            <p:cNvSpPr/>
            <p:nvPr/>
          </p:nvSpPr>
          <p:spPr>
            <a:xfrm>
              <a:off x="7110350" y="1612225"/>
              <a:ext cx="16725" cy="9025"/>
            </a:xfrm>
            <a:custGeom>
              <a:avLst/>
              <a:gdLst/>
              <a:ahLst/>
              <a:cxnLst/>
              <a:rect l="l" t="t" r="r" b="b"/>
              <a:pathLst>
                <a:path w="669" h="361" extrusionOk="0">
                  <a:moveTo>
                    <a:pt x="8" y="1"/>
                  </a:moveTo>
                  <a:lnTo>
                    <a:pt x="1" y="143"/>
                  </a:lnTo>
                  <a:lnTo>
                    <a:pt x="319" y="361"/>
                  </a:lnTo>
                  <a:lnTo>
                    <a:pt x="557" y="328"/>
                  </a:lnTo>
                  <a:lnTo>
                    <a:pt x="669" y="211"/>
                  </a:lnTo>
                  <a:lnTo>
                    <a:pt x="651" y="29"/>
                  </a:lnTo>
                  <a:lnTo>
                    <a:pt x="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0" name="Google Shape;381;p34">
              <a:extLst>
                <a:ext uri="{FF2B5EF4-FFF2-40B4-BE49-F238E27FC236}">
                  <a16:creationId xmlns:a16="http://schemas.microsoft.com/office/drawing/2014/main" id="{331617B2-311A-42E9-9298-7D5BC15299DD}"/>
                </a:ext>
              </a:extLst>
            </p:cNvPr>
            <p:cNvSpPr/>
            <p:nvPr/>
          </p:nvSpPr>
          <p:spPr>
            <a:xfrm>
              <a:off x="7158625" y="1614800"/>
              <a:ext cx="37200" cy="12100"/>
            </a:xfrm>
            <a:custGeom>
              <a:avLst/>
              <a:gdLst/>
              <a:ahLst/>
              <a:cxnLst/>
              <a:rect l="l" t="t" r="r" b="b"/>
              <a:pathLst>
                <a:path w="1488" h="484" extrusionOk="0">
                  <a:moveTo>
                    <a:pt x="615" y="1"/>
                  </a:moveTo>
                  <a:cubicBezTo>
                    <a:pt x="615" y="1"/>
                    <a:pt x="574" y="89"/>
                    <a:pt x="354" y="89"/>
                  </a:cubicBezTo>
                  <a:cubicBezTo>
                    <a:pt x="269" y="89"/>
                    <a:pt x="158" y="76"/>
                    <a:pt x="14" y="40"/>
                  </a:cubicBezTo>
                  <a:lnTo>
                    <a:pt x="0" y="429"/>
                  </a:lnTo>
                  <a:lnTo>
                    <a:pt x="1410" y="484"/>
                  </a:lnTo>
                  <a:cubicBezTo>
                    <a:pt x="1410" y="484"/>
                    <a:pt x="1487" y="387"/>
                    <a:pt x="1393" y="354"/>
                  </a:cubicBezTo>
                  <a:cubicBezTo>
                    <a:pt x="1298" y="321"/>
                    <a:pt x="615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1" name="Google Shape;382;p34">
              <a:extLst>
                <a:ext uri="{FF2B5EF4-FFF2-40B4-BE49-F238E27FC236}">
                  <a16:creationId xmlns:a16="http://schemas.microsoft.com/office/drawing/2014/main" id="{6C99765B-74F6-44E3-BAB6-95B07AB239CD}"/>
                </a:ext>
              </a:extLst>
            </p:cNvPr>
            <p:cNvSpPr/>
            <p:nvPr/>
          </p:nvSpPr>
          <p:spPr>
            <a:xfrm>
              <a:off x="7158575" y="1613050"/>
              <a:ext cx="16225" cy="7175"/>
            </a:xfrm>
            <a:custGeom>
              <a:avLst/>
              <a:gdLst/>
              <a:ahLst/>
              <a:cxnLst/>
              <a:rect l="l" t="t" r="r" b="b"/>
              <a:pathLst>
                <a:path w="649" h="287" extrusionOk="0">
                  <a:moveTo>
                    <a:pt x="0" y="0"/>
                  </a:moveTo>
                  <a:lnTo>
                    <a:pt x="16" y="110"/>
                  </a:lnTo>
                  <a:lnTo>
                    <a:pt x="182" y="235"/>
                  </a:lnTo>
                  <a:cubicBezTo>
                    <a:pt x="182" y="235"/>
                    <a:pt x="404" y="286"/>
                    <a:pt x="436" y="286"/>
                  </a:cubicBezTo>
                  <a:cubicBezTo>
                    <a:pt x="438" y="286"/>
                    <a:pt x="439" y="286"/>
                    <a:pt x="439" y="286"/>
                  </a:cubicBezTo>
                  <a:cubicBezTo>
                    <a:pt x="457" y="282"/>
                    <a:pt x="648" y="183"/>
                    <a:pt x="648" y="183"/>
                  </a:cubicBezTo>
                  <a:lnTo>
                    <a:pt x="63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2" name="Google Shape;383;p34">
              <a:extLst>
                <a:ext uri="{FF2B5EF4-FFF2-40B4-BE49-F238E27FC236}">
                  <a16:creationId xmlns:a16="http://schemas.microsoft.com/office/drawing/2014/main" id="{A80B3B04-4EC4-4B3F-B108-18750CA93FA2}"/>
                </a:ext>
              </a:extLst>
            </p:cNvPr>
            <p:cNvSpPr/>
            <p:nvPr/>
          </p:nvSpPr>
          <p:spPr>
            <a:xfrm>
              <a:off x="7090600" y="1130950"/>
              <a:ext cx="22425" cy="20225"/>
            </a:xfrm>
            <a:custGeom>
              <a:avLst/>
              <a:gdLst/>
              <a:ahLst/>
              <a:cxnLst/>
              <a:rect l="l" t="t" r="r" b="b"/>
              <a:pathLst>
                <a:path w="897" h="809" extrusionOk="0">
                  <a:moveTo>
                    <a:pt x="481" y="1"/>
                  </a:moveTo>
                  <a:cubicBezTo>
                    <a:pt x="369" y="1"/>
                    <a:pt x="255" y="55"/>
                    <a:pt x="176" y="138"/>
                  </a:cubicBezTo>
                  <a:cubicBezTo>
                    <a:pt x="77" y="242"/>
                    <a:pt x="27" y="384"/>
                    <a:pt x="9" y="525"/>
                  </a:cubicBezTo>
                  <a:cubicBezTo>
                    <a:pt x="0" y="597"/>
                    <a:pt x="3" y="679"/>
                    <a:pt x="57" y="727"/>
                  </a:cubicBezTo>
                  <a:cubicBezTo>
                    <a:pt x="104" y="769"/>
                    <a:pt x="174" y="769"/>
                    <a:pt x="235" y="769"/>
                  </a:cubicBezTo>
                  <a:lnTo>
                    <a:pt x="538" y="764"/>
                  </a:lnTo>
                  <a:cubicBezTo>
                    <a:pt x="604" y="764"/>
                    <a:pt x="677" y="764"/>
                    <a:pt x="727" y="808"/>
                  </a:cubicBezTo>
                  <a:lnTo>
                    <a:pt x="820" y="782"/>
                  </a:lnTo>
                  <a:cubicBezTo>
                    <a:pt x="870" y="637"/>
                    <a:pt x="896" y="479"/>
                    <a:pt x="859" y="332"/>
                  </a:cubicBezTo>
                  <a:cubicBezTo>
                    <a:pt x="822" y="182"/>
                    <a:pt x="712" y="46"/>
                    <a:pt x="563" y="11"/>
                  </a:cubicBezTo>
                  <a:cubicBezTo>
                    <a:pt x="536" y="4"/>
                    <a:pt x="508" y="1"/>
                    <a:pt x="481" y="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3" name="Google Shape;384;p34">
              <a:extLst>
                <a:ext uri="{FF2B5EF4-FFF2-40B4-BE49-F238E27FC236}">
                  <a16:creationId xmlns:a16="http://schemas.microsoft.com/office/drawing/2014/main" id="{8BAFC1A6-C057-4AB7-8B1F-8BDA5CC16FB9}"/>
                </a:ext>
              </a:extLst>
            </p:cNvPr>
            <p:cNvSpPr/>
            <p:nvPr/>
          </p:nvSpPr>
          <p:spPr>
            <a:xfrm>
              <a:off x="6969975" y="1215275"/>
              <a:ext cx="24225" cy="27325"/>
            </a:xfrm>
            <a:custGeom>
              <a:avLst/>
              <a:gdLst/>
              <a:ahLst/>
              <a:cxnLst/>
              <a:rect l="l" t="t" r="r" b="b"/>
              <a:pathLst>
                <a:path w="969" h="1093" extrusionOk="0">
                  <a:moveTo>
                    <a:pt x="165" y="0"/>
                  </a:moveTo>
                  <a:lnTo>
                    <a:pt x="165" y="0"/>
                  </a:lnTo>
                  <a:cubicBezTo>
                    <a:pt x="145" y="18"/>
                    <a:pt x="161" y="51"/>
                    <a:pt x="174" y="73"/>
                  </a:cubicBezTo>
                  <a:lnTo>
                    <a:pt x="404" y="442"/>
                  </a:lnTo>
                  <a:cubicBezTo>
                    <a:pt x="312" y="359"/>
                    <a:pt x="118" y="234"/>
                    <a:pt x="57" y="234"/>
                  </a:cubicBezTo>
                  <a:cubicBezTo>
                    <a:pt x="50" y="234"/>
                    <a:pt x="45" y="236"/>
                    <a:pt x="42" y="240"/>
                  </a:cubicBezTo>
                  <a:cubicBezTo>
                    <a:pt x="14" y="275"/>
                    <a:pt x="117" y="376"/>
                    <a:pt x="172" y="431"/>
                  </a:cubicBezTo>
                  <a:lnTo>
                    <a:pt x="365" y="633"/>
                  </a:lnTo>
                  <a:cubicBezTo>
                    <a:pt x="278" y="585"/>
                    <a:pt x="122" y="513"/>
                    <a:pt x="54" y="513"/>
                  </a:cubicBezTo>
                  <a:cubicBezTo>
                    <a:pt x="38" y="513"/>
                    <a:pt x="26" y="518"/>
                    <a:pt x="22" y="527"/>
                  </a:cubicBezTo>
                  <a:cubicBezTo>
                    <a:pt x="0" y="578"/>
                    <a:pt x="216" y="714"/>
                    <a:pt x="325" y="798"/>
                  </a:cubicBezTo>
                  <a:cubicBezTo>
                    <a:pt x="459" y="899"/>
                    <a:pt x="560" y="1061"/>
                    <a:pt x="725" y="1090"/>
                  </a:cubicBezTo>
                  <a:cubicBezTo>
                    <a:pt x="734" y="1091"/>
                    <a:pt x="742" y="1092"/>
                    <a:pt x="751" y="1092"/>
                  </a:cubicBezTo>
                  <a:cubicBezTo>
                    <a:pt x="788" y="1092"/>
                    <a:pt x="824" y="1077"/>
                    <a:pt x="852" y="1050"/>
                  </a:cubicBezTo>
                  <a:cubicBezTo>
                    <a:pt x="883" y="1011"/>
                    <a:pt x="903" y="962"/>
                    <a:pt x="907" y="912"/>
                  </a:cubicBezTo>
                  <a:cubicBezTo>
                    <a:pt x="863" y="802"/>
                    <a:pt x="903" y="679"/>
                    <a:pt x="932" y="565"/>
                  </a:cubicBezTo>
                  <a:cubicBezTo>
                    <a:pt x="962" y="451"/>
                    <a:pt x="969" y="224"/>
                    <a:pt x="905" y="224"/>
                  </a:cubicBezTo>
                  <a:cubicBezTo>
                    <a:pt x="839" y="227"/>
                    <a:pt x="776" y="431"/>
                    <a:pt x="767" y="549"/>
                  </a:cubicBezTo>
                  <a:cubicBezTo>
                    <a:pt x="686" y="365"/>
                    <a:pt x="463" y="43"/>
                    <a:pt x="414" y="43"/>
                  </a:cubicBezTo>
                  <a:cubicBezTo>
                    <a:pt x="412" y="43"/>
                    <a:pt x="410" y="43"/>
                    <a:pt x="409" y="44"/>
                  </a:cubicBezTo>
                  <a:cubicBezTo>
                    <a:pt x="369" y="71"/>
                    <a:pt x="527" y="308"/>
                    <a:pt x="600" y="433"/>
                  </a:cubicBezTo>
                  <a:cubicBezTo>
                    <a:pt x="477" y="268"/>
                    <a:pt x="347" y="99"/>
                    <a:pt x="1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4" name="Google Shape;385;p34">
              <a:extLst>
                <a:ext uri="{FF2B5EF4-FFF2-40B4-BE49-F238E27FC236}">
                  <a16:creationId xmlns:a16="http://schemas.microsoft.com/office/drawing/2014/main" id="{E830D58B-BA63-4E67-94DE-907E08252844}"/>
                </a:ext>
              </a:extLst>
            </p:cNvPr>
            <p:cNvSpPr/>
            <p:nvPr/>
          </p:nvSpPr>
          <p:spPr>
            <a:xfrm>
              <a:off x="7123700" y="1181500"/>
              <a:ext cx="5525" cy="5575"/>
            </a:xfrm>
            <a:custGeom>
              <a:avLst/>
              <a:gdLst/>
              <a:ahLst/>
              <a:cxnLst/>
              <a:rect l="l" t="t" r="r" b="b"/>
              <a:pathLst>
                <a:path w="221" h="223" extrusionOk="0">
                  <a:moveTo>
                    <a:pt x="110" y="1"/>
                  </a:moveTo>
                  <a:cubicBezTo>
                    <a:pt x="97" y="1"/>
                    <a:pt x="82" y="3"/>
                    <a:pt x="69" y="9"/>
                  </a:cubicBezTo>
                  <a:cubicBezTo>
                    <a:pt x="42" y="20"/>
                    <a:pt x="20" y="40"/>
                    <a:pt x="9" y="69"/>
                  </a:cubicBezTo>
                  <a:cubicBezTo>
                    <a:pt x="3" y="82"/>
                    <a:pt x="1" y="97"/>
                    <a:pt x="1" y="110"/>
                  </a:cubicBezTo>
                  <a:lnTo>
                    <a:pt x="5" y="141"/>
                  </a:lnTo>
                  <a:cubicBezTo>
                    <a:pt x="9" y="159"/>
                    <a:pt x="18" y="176"/>
                    <a:pt x="31" y="190"/>
                  </a:cubicBezTo>
                  <a:lnTo>
                    <a:pt x="56" y="207"/>
                  </a:lnTo>
                  <a:cubicBezTo>
                    <a:pt x="71" y="216"/>
                    <a:pt x="90" y="222"/>
                    <a:pt x="110" y="222"/>
                  </a:cubicBezTo>
                  <a:lnTo>
                    <a:pt x="110" y="222"/>
                  </a:lnTo>
                  <a:cubicBezTo>
                    <a:pt x="124" y="222"/>
                    <a:pt x="139" y="220"/>
                    <a:pt x="152" y="214"/>
                  </a:cubicBezTo>
                  <a:cubicBezTo>
                    <a:pt x="179" y="203"/>
                    <a:pt x="200" y="181"/>
                    <a:pt x="209" y="154"/>
                  </a:cubicBezTo>
                  <a:cubicBezTo>
                    <a:pt x="218" y="141"/>
                    <a:pt x="220" y="126"/>
                    <a:pt x="220" y="110"/>
                  </a:cubicBezTo>
                  <a:lnTo>
                    <a:pt x="216" y="82"/>
                  </a:lnTo>
                  <a:cubicBezTo>
                    <a:pt x="211" y="64"/>
                    <a:pt x="203" y="47"/>
                    <a:pt x="190" y="34"/>
                  </a:cubicBezTo>
                  <a:lnTo>
                    <a:pt x="165" y="16"/>
                  </a:lnTo>
                  <a:cubicBezTo>
                    <a:pt x="150" y="5"/>
                    <a:pt x="130" y="1"/>
                    <a:pt x="110" y="1"/>
                  </a:cubicBezTo>
                  <a:close/>
                  <a:moveTo>
                    <a:pt x="110" y="222"/>
                  </a:moveTo>
                  <a:cubicBezTo>
                    <a:pt x="109" y="222"/>
                    <a:pt x="109" y="222"/>
                    <a:pt x="108" y="222"/>
                  </a:cubicBezTo>
                  <a:lnTo>
                    <a:pt x="110" y="222"/>
                  </a:lnTo>
                  <a:cubicBezTo>
                    <a:pt x="110" y="222"/>
                    <a:pt x="110" y="222"/>
                    <a:pt x="110" y="2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5" name="Google Shape;386;p34">
              <a:extLst>
                <a:ext uri="{FF2B5EF4-FFF2-40B4-BE49-F238E27FC236}">
                  <a16:creationId xmlns:a16="http://schemas.microsoft.com/office/drawing/2014/main" id="{87264A4F-B2D2-46D8-8256-DC7A1D45F1E4}"/>
                </a:ext>
              </a:extLst>
            </p:cNvPr>
            <p:cNvSpPr/>
            <p:nvPr/>
          </p:nvSpPr>
          <p:spPr>
            <a:xfrm>
              <a:off x="7143850" y="1179300"/>
              <a:ext cx="5900" cy="5900"/>
            </a:xfrm>
            <a:custGeom>
              <a:avLst/>
              <a:gdLst/>
              <a:ahLst/>
              <a:cxnLst/>
              <a:rect l="l" t="t" r="r" b="b"/>
              <a:pathLst>
                <a:path w="236" h="236" extrusionOk="0">
                  <a:moveTo>
                    <a:pt x="117" y="1"/>
                  </a:moveTo>
                  <a:cubicBezTo>
                    <a:pt x="102" y="1"/>
                    <a:pt x="86" y="5"/>
                    <a:pt x="73" y="12"/>
                  </a:cubicBezTo>
                  <a:cubicBezTo>
                    <a:pt x="58" y="16"/>
                    <a:pt x="45" y="25"/>
                    <a:pt x="36" y="36"/>
                  </a:cubicBezTo>
                  <a:cubicBezTo>
                    <a:pt x="23" y="47"/>
                    <a:pt x="16" y="60"/>
                    <a:pt x="12" y="73"/>
                  </a:cubicBezTo>
                  <a:cubicBezTo>
                    <a:pt x="3" y="89"/>
                    <a:pt x="1" y="104"/>
                    <a:pt x="1" y="119"/>
                  </a:cubicBezTo>
                  <a:lnTo>
                    <a:pt x="5" y="150"/>
                  </a:lnTo>
                  <a:cubicBezTo>
                    <a:pt x="9" y="170"/>
                    <a:pt x="20" y="188"/>
                    <a:pt x="36" y="203"/>
                  </a:cubicBezTo>
                  <a:lnTo>
                    <a:pt x="58" y="220"/>
                  </a:lnTo>
                  <a:cubicBezTo>
                    <a:pt x="77" y="231"/>
                    <a:pt x="97" y="236"/>
                    <a:pt x="117" y="236"/>
                  </a:cubicBezTo>
                  <a:lnTo>
                    <a:pt x="119" y="236"/>
                  </a:lnTo>
                  <a:cubicBezTo>
                    <a:pt x="150" y="236"/>
                    <a:pt x="179" y="223"/>
                    <a:pt x="200" y="203"/>
                  </a:cubicBezTo>
                  <a:cubicBezTo>
                    <a:pt x="211" y="192"/>
                    <a:pt x="220" y="179"/>
                    <a:pt x="225" y="166"/>
                  </a:cubicBezTo>
                  <a:cubicBezTo>
                    <a:pt x="233" y="150"/>
                    <a:pt x="236" y="135"/>
                    <a:pt x="236" y="119"/>
                  </a:cubicBezTo>
                  <a:lnTo>
                    <a:pt x="231" y="89"/>
                  </a:lnTo>
                  <a:cubicBezTo>
                    <a:pt x="227" y="69"/>
                    <a:pt x="216" y="51"/>
                    <a:pt x="200" y="36"/>
                  </a:cubicBezTo>
                  <a:lnTo>
                    <a:pt x="176" y="18"/>
                  </a:lnTo>
                  <a:cubicBezTo>
                    <a:pt x="159" y="7"/>
                    <a:pt x="139" y="1"/>
                    <a:pt x="1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6" name="Google Shape;387;p34">
              <a:extLst>
                <a:ext uri="{FF2B5EF4-FFF2-40B4-BE49-F238E27FC236}">
                  <a16:creationId xmlns:a16="http://schemas.microsoft.com/office/drawing/2014/main" id="{1918B6C2-E535-432E-9544-36082002DC37}"/>
                </a:ext>
              </a:extLst>
            </p:cNvPr>
            <p:cNvSpPr/>
            <p:nvPr/>
          </p:nvSpPr>
          <p:spPr>
            <a:xfrm>
              <a:off x="7112100" y="1169250"/>
              <a:ext cx="27875" cy="25150"/>
            </a:xfrm>
            <a:custGeom>
              <a:avLst/>
              <a:gdLst/>
              <a:ahLst/>
              <a:cxnLst/>
              <a:rect l="l" t="t" r="r" b="b"/>
              <a:pathLst>
                <a:path w="1115" h="1006" extrusionOk="0">
                  <a:moveTo>
                    <a:pt x="566" y="97"/>
                  </a:moveTo>
                  <a:cubicBezTo>
                    <a:pt x="714" y="97"/>
                    <a:pt x="851" y="160"/>
                    <a:pt x="924" y="304"/>
                  </a:cubicBezTo>
                  <a:cubicBezTo>
                    <a:pt x="1009" y="471"/>
                    <a:pt x="961" y="680"/>
                    <a:pt x="823" y="800"/>
                  </a:cubicBezTo>
                  <a:cubicBezTo>
                    <a:pt x="740" y="871"/>
                    <a:pt x="637" y="907"/>
                    <a:pt x="534" y="907"/>
                  </a:cubicBezTo>
                  <a:cubicBezTo>
                    <a:pt x="460" y="907"/>
                    <a:pt x="387" y="889"/>
                    <a:pt x="320" y="853"/>
                  </a:cubicBezTo>
                  <a:cubicBezTo>
                    <a:pt x="232" y="807"/>
                    <a:pt x="162" y="728"/>
                    <a:pt x="126" y="633"/>
                  </a:cubicBezTo>
                  <a:cubicBezTo>
                    <a:pt x="111" y="596"/>
                    <a:pt x="101" y="555"/>
                    <a:pt x="97" y="512"/>
                  </a:cubicBezTo>
                  <a:lnTo>
                    <a:pt x="97" y="512"/>
                  </a:lnTo>
                  <a:cubicBezTo>
                    <a:pt x="104" y="507"/>
                    <a:pt x="109" y="500"/>
                    <a:pt x="111" y="491"/>
                  </a:cubicBezTo>
                  <a:cubicBezTo>
                    <a:pt x="129" y="405"/>
                    <a:pt x="148" y="324"/>
                    <a:pt x="203" y="253"/>
                  </a:cubicBezTo>
                  <a:cubicBezTo>
                    <a:pt x="265" y="179"/>
                    <a:pt x="350" y="128"/>
                    <a:pt x="445" y="111"/>
                  </a:cubicBezTo>
                  <a:cubicBezTo>
                    <a:pt x="485" y="102"/>
                    <a:pt x="526" y="97"/>
                    <a:pt x="566" y="97"/>
                  </a:cubicBezTo>
                  <a:close/>
                  <a:moveTo>
                    <a:pt x="579" y="1"/>
                  </a:moveTo>
                  <a:cubicBezTo>
                    <a:pt x="551" y="1"/>
                    <a:pt x="524" y="2"/>
                    <a:pt x="498" y="5"/>
                  </a:cubicBezTo>
                  <a:cubicBezTo>
                    <a:pt x="366" y="21"/>
                    <a:pt x="238" y="69"/>
                    <a:pt x="151" y="168"/>
                  </a:cubicBezTo>
                  <a:cubicBezTo>
                    <a:pt x="106" y="218"/>
                    <a:pt x="69" y="279"/>
                    <a:pt x="48" y="344"/>
                  </a:cubicBezTo>
                  <a:lnTo>
                    <a:pt x="48" y="344"/>
                  </a:lnTo>
                  <a:cubicBezTo>
                    <a:pt x="1" y="430"/>
                    <a:pt x="12" y="555"/>
                    <a:pt x="39" y="644"/>
                  </a:cubicBezTo>
                  <a:cubicBezTo>
                    <a:pt x="69" y="745"/>
                    <a:pt x="133" y="835"/>
                    <a:pt x="219" y="899"/>
                  </a:cubicBezTo>
                  <a:cubicBezTo>
                    <a:pt x="314" y="970"/>
                    <a:pt x="426" y="1006"/>
                    <a:pt x="538" y="1006"/>
                  </a:cubicBezTo>
                  <a:cubicBezTo>
                    <a:pt x="641" y="1006"/>
                    <a:pt x="744" y="976"/>
                    <a:pt x="834" y="915"/>
                  </a:cubicBezTo>
                  <a:cubicBezTo>
                    <a:pt x="1022" y="785"/>
                    <a:pt x="1115" y="539"/>
                    <a:pt x="1040" y="322"/>
                  </a:cubicBezTo>
                  <a:cubicBezTo>
                    <a:pt x="1005" y="221"/>
                    <a:pt x="939" y="135"/>
                    <a:pt x="851" y="76"/>
                  </a:cubicBezTo>
                  <a:cubicBezTo>
                    <a:pt x="771" y="21"/>
                    <a:pt x="674" y="1"/>
                    <a:pt x="579" y="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7" name="Google Shape;388;p34">
              <a:extLst>
                <a:ext uri="{FF2B5EF4-FFF2-40B4-BE49-F238E27FC236}">
                  <a16:creationId xmlns:a16="http://schemas.microsoft.com/office/drawing/2014/main" id="{044EA00D-F6F7-40A6-8B74-B819C617DA9A}"/>
                </a:ext>
              </a:extLst>
            </p:cNvPr>
            <p:cNvSpPr/>
            <p:nvPr/>
          </p:nvSpPr>
          <p:spPr>
            <a:xfrm>
              <a:off x="7139450" y="1170200"/>
              <a:ext cx="20025" cy="21925"/>
            </a:xfrm>
            <a:custGeom>
              <a:avLst/>
              <a:gdLst/>
              <a:ahLst/>
              <a:cxnLst/>
              <a:rect l="l" t="t" r="r" b="b"/>
              <a:pathLst>
                <a:path w="801" h="877" extrusionOk="0">
                  <a:moveTo>
                    <a:pt x="374" y="86"/>
                  </a:moveTo>
                  <a:cubicBezTo>
                    <a:pt x="472" y="86"/>
                    <a:pt x="563" y="149"/>
                    <a:pt x="616" y="246"/>
                  </a:cubicBezTo>
                  <a:cubicBezTo>
                    <a:pt x="686" y="371"/>
                    <a:pt x="712" y="552"/>
                    <a:pt x="627" y="674"/>
                  </a:cubicBezTo>
                  <a:cubicBezTo>
                    <a:pt x="574" y="749"/>
                    <a:pt x="492" y="783"/>
                    <a:pt x="408" y="783"/>
                  </a:cubicBezTo>
                  <a:cubicBezTo>
                    <a:pt x="351" y="783"/>
                    <a:pt x="294" y="767"/>
                    <a:pt x="245" y="738"/>
                  </a:cubicBezTo>
                  <a:cubicBezTo>
                    <a:pt x="174" y="692"/>
                    <a:pt x="122" y="624"/>
                    <a:pt x="98" y="543"/>
                  </a:cubicBezTo>
                  <a:cubicBezTo>
                    <a:pt x="90" y="516"/>
                    <a:pt x="85" y="490"/>
                    <a:pt x="83" y="464"/>
                  </a:cubicBezTo>
                  <a:lnTo>
                    <a:pt x="83" y="464"/>
                  </a:lnTo>
                  <a:cubicBezTo>
                    <a:pt x="83" y="404"/>
                    <a:pt x="85" y="343"/>
                    <a:pt x="106" y="290"/>
                  </a:cubicBezTo>
                  <a:cubicBezTo>
                    <a:pt x="133" y="222"/>
                    <a:pt x="179" y="163"/>
                    <a:pt x="240" y="125"/>
                  </a:cubicBezTo>
                  <a:cubicBezTo>
                    <a:pt x="285" y="98"/>
                    <a:pt x="330" y="86"/>
                    <a:pt x="374" y="86"/>
                  </a:cubicBezTo>
                  <a:close/>
                  <a:moveTo>
                    <a:pt x="356" y="1"/>
                  </a:moveTo>
                  <a:cubicBezTo>
                    <a:pt x="326" y="1"/>
                    <a:pt x="295" y="4"/>
                    <a:pt x="264" y="11"/>
                  </a:cubicBezTo>
                  <a:cubicBezTo>
                    <a:pt x="163" y="38"/>
                    <a:pt x="80" y="108"/>
                    <a:pt x="38" y="205"/>
                  </a:cubicBezTo>
                  <a:cubicBezTo>
                    <a:pt x="12" y="261"/>
                    <a:pt x="4" y="325"/>
                    <a:pt x="4" y="389"/>
                  </a:cubicBezTo>
                  <a:lnTo>
                    <a:pt x="4" y="389"/>
                  </a:lnTo>
                  <a:cubicBezTo>
                    <a:pt x="0" y="440"/>
                    <a:pt x="5" y="492"/>
                    <a:pt x="17" y="542"/>
                  </a:cubicBezTo>
                  <a:lnTo>
                    <a:pt x="17" y="542"/>
                  </a:lnTo>
                  <a:cubicBezTo>
                    <a:pt x="18" y="545"/>
                    <a:pt x="18" y="548"/>
                    <a:pt x="19" y="552"/>
                  </a:cubicBezTo>
                  <a:cubicBezTo>
                    <a:pt x="19" y="557"/>
                    <a:pt x="21" y="561"/>
                    <a:pt x="23" y="565"/>
                  </a:cubicBezTo>
                  <a:lnTo>
                    <a:pt x="23" y="565"/>
                  </a:lnTo>
                  <a:cubicBezTo>
                    <a:pt x="48" y="645"/>
                    <a:pt x="93" y="719"/>
                    <a:pt x="155" y="773"/>
                  </a:cubicBezTo>
                  <a:cubicBezTo>
                    <a:pt x="221" y="835"/>
                    <a:pt x="308" y="872"/>
                    <a:pt x="401" y="877"/>
                  </a:cubicBezTo>
                  <a:cubicBezTo>
                    <a:pt x="404" y="877"/>
                    <a:pt x="407" y="877"/>
                    <a:pt x="410" y="877"/>
                  </a:cubicBezTo>
                  <a:cubicBezTo>
                    <a:pt x="501" y="877"/>
                    <a:pt x="587" y="844"/>
                    <a:pt x="655" y="784"/>
                  </a:cubicBezTo>
                  <a:cubicBezTo>
                    <a:pt x="800" y="657"/>
                    <a:pt x="794" y="433"/>
                    <a:pt x="728" y="268"/>
                  </a:cubicBezTo>
                  <a:cubicBezTo>
                    <a:pt x="697" y="172"/>
                    <a:pt x="629" y="93"/>
                    <a:pt x="541" y="44"/>
                  </a:cubicBezTo>
                  <a:cubicBezTo>
                    <a:pt x="483" y="16"/>
                    <a:pt x="420" y="1"/>
                    <a:pt x="356" y="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8" name="Google Shape;389;p34">
              <a:extLst>
                <a:ext uri="{FF2B5EF4-FFF2-40B4-BE49-F238E27FC236}">
                  <a16:creationId xmlns:a16="http://schemas.microsoft.com/office/drawing/2014/main" id="{BF601677-6A15-46B0-8C3B-166F90243758}"/>
                </a:ext>
              </a:extLst>
            </p:cNvPr>
            <p:cNvSpPr/>
            <p:nvPr/>
          </p:nvSpPr>
          <p:spPr>
            <a:xfrm>
              <a:off x="7136175" y="1176050"/>
              <a:ext cx="5675" cy="3200"/>
            </a:xfrm>
            <a:custGeom>
              <a:avLst/>
              <a:gdLst/>
              <a:ahLst/>
              <a:cxnLst/>
              <a:rect l="l" t="t" r="r" b="b"/>
              <a:pathLst>
                <a:path w="227" h="128" extrusionOk="0">
                  <a:moveTo>
                    <a:pt x="138" y="0"/>
                  </a:moveTo>
                  <a:cubicBezTo>
                    <a:pt x="129" y="0"/>
                    <a:pt x="119" y="2"/>
                    <a:pt x="110" y="3"/>
                  </a:cubicBezTo>
                  <a:cubicBezTo>
                    <a:pt x="99" y="3"/>
                    <a:pt x="88" y="3"/>
                    <a:pt x="77" y="8"/>
                  </a:cubicBezTo>
                  <a:lnTo>
                    <a:pt x="55" y="14"/>
                  </a:lnTo>
                  <a:cubicBezTo>
                    <a:pt x="46" y="17"/>
                    <a:pt x="37" y="21"/>
                    <a:pt x="29" y="28"/>
                  </a:cubicBezTo>
                  <a:cubicBezTo>
                    <a:pt x="18" y="32"/>
                    <a:pt x="11" y="41"/>
                    <a:pt x="7" y="50"/>
                  </a:cubicBezTo>
                  <a:cubicBezTo>
                    <a:pt x="0" y="63"/>
                    <a:pt x="0" y="76"/>
                    <a:pt x="7" y="87"/>
                  </a:cubicBezTo>
                  <a:lnTo>
                    <a:pt x="9" y="87"/>
                  </a:lnTo>
                  <a:cubicBezTo>
                    <a:pt x="22" y="115"/>
                    <a:pt x="62" y="115"/>
                    <a:pt x="88" y="118"/>
                  </a:cubicBezTo>
                  <a:lnTo>
                    <a:pt x="73" y="118"/>
                  </a:lnTo>
                  <a:cubicBezTo>
                    <a:pt x="81" y="118"/>
                    <a:pt x="92" y="120"/>
                    <a:pt x="101" y="120"/>
                  </a:cubicBezTo>
                  <a:lnTo>
                    <a:pt x="134" y="120"/>
                  </a:lnTo>
                  <a:cubicBezTo>
                    <a:pt x="141" y="124"/>
                    <a:pt x="150" y="126"/>
                    <a:pt x="156" y="126"/>
                  </a:cubicBezTo>
                  <a:cubicBezTo>
                    <a:pt x="159" y="127"/>
                    <a:pt x="163" y="127"/>
                    <a:pt x="166" y="127"/>
                  </a:cubicBezTo>
                  <a:cubicBezTo>
                    <a:pt x="176" y="127"/>
                    <a:pt x="185" y="125"/>
                    <a:pt x="193" y="120"/>
                  </a:cubicBezTo>
                  <a:cubicBezTo>
                    <a:pt x="202" y="115"/>
                    <a:pt x="211" y="107"/>
                    <a:pt x="215" y="98"/>
                  </a:cubicBezTo>
                  <a:cubicBezTo>
                    <a:pt x="224" y="85"/>
                    <a:pt x="226" y="69"/>
                    <a:pt x="222" y="54"/>
                  </a:cubicBezTo>
                  <a:cubicBezTo>
                    <a:pt x="220" y="47"/>
                    <a:pt x="218" y="41"/>
                    <a:pt x="213" y="36"/>
                  </a:cubicBezTo>
                  <a:cubicBezTo>
                    <a:pt x="209" y="25"/>
                    <a:pt x="200" y="17"/>
                    <a:pt x="189" y="12"/>
                  </a:cubicBezTo>
                  <a:cubicBezTo>
                    <a:pt x="178" y="6"/>
                    <a:pt x="165" y="1"/>
                    <a:pt x="150" y="1"/>
                  </a:cubicBezTo>
                  <a:cubicBezTo>
                    <a:pt x="146" y="1"/>
                    <a:pt x="142" y="0"/>
                    <a:pt x="1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9" name="Google Shape;390;p34">
              <a:extLst>
                <a:ext uri="{FF2B5EF4-FFF2-40B4-BE49-F238E27FC236}">
                  <a16:creationId xmlns:a16="http://schemas.microsoft.com/office/drawing/2014/main" id="{982A9314-3D4E-4F8D-9A75-CE5599E3CAF8}"/>
                </a:ext>
              </a:extLst>
            </p:cNvPr>
            <p:cNvSpPr/>
            <p:nvPr/>
          </p:nvSpPr>
          <p:spPr>
            <a:xfrm>
              <a:off x="7192000" y="1370875"/>
              <a:ext cx="47850" cy="242575"/>
            </a:xfrm>
            <a:custGeom>
              <a:avLst/>
              <a:gdLst/>
              <a:ahLst/>
              <a:cxnLst/>
              <a:rect l="l" t="t" r="r" b="b"/>
              <a:pathLst>
                <a:path w="1914" h="9703" extrusionOk="0">
                  <a:moveTo>
                    <a:pt x="1817" y="0"/>
                  </a:moveTo>
                  <a:lnTo>
                    <a:pt x="108" y="534"/>
                  </a:lnTo>
                  <a:cubicBezTo>
                    <a:pt x="1" y="1678"/>
                    <a:pt x="49" y="2833"/>
                    <a:pt x="255" y="3966"/>
                  </a:cubicBezTo>
                  <a:cubicBezTo>
                    <a:pt x="321" y="4324"/>
                    <a:pt x="403" y="4685"/>
                    <a:pt x="416" y="5049"/>
                  </a:cubicBezTo>
                  <a:cubicBezTo>
                    <a:pt x="438" y="5594"/>
                    <a:pt x="306" y="6136"/>
                    <a:pt x="310" y="6683"/>
                  </a:cubicBezTo>
                  <a:cubicBezTo>
                    <a:pt x="324" y="7718"/>
                    <a:pt x="826" y="8682"/>
                    <a:pt x="1007" y="9703"/>
                  </a:cubicBezTo>
                  <a:lnTo>
                    <a:pt x="1540" y="9703"/>
                  </a:lnTo>
                  <a:cubicBezTo>
                    <a:pt x="1490" y="8888"/>
                    <a:pt x="1518" y="8073"/>
                    <a:pt x="1624" y="7265"/>
                  </a:cubicBezTo>
                  <a:cubicBezTo>
                    <a:pt x="1672" y="6885"/>
                    <a:pt x="1740" y="6505"/>
                    <a:pt x="1711" y="6123"/>
                  </a:cubicBezTo>
                  <a:cubicBezTo>
                    <a:pt x="1690" y="5818"/>
                    <a:pt x="1608" y="5519"/>
                    <a:pt x="1575" y="5216"/>
                  </a:cubicBezTo>
                  <a:cubicBezTo>
                    <a:pt x="1503" y="4577"/>
                    <a:pt x="1635" y="3936"/>
                    <a:pt x="1727" y="3301"/>
                  </a:cubicBezTo>
                  <a:cubicBezTo>
                    <a:pt x="1883" y="2207"/>
                    <a:pt x="1914" y="1098"/>
                    <a:pt x="18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0" name="Google Shape;391;p34">
              <a:extLst>
                <a:ext uri="{FF2B5EF4-FFF2-40B4-BE49-F238E27FC236}">
                  <a16:creationId xmlns:a16="http://schemas.microsoft.com/office/drawing/2014/main" id="{4218E18B-34B8-48F9-9F29-CE8CA7C4FDF9}"/>
                </a:ext>
              </a:extLst>
            </p:cNvPr>
            <p:cNvSpPr/>
            <p:nvPr/>
          </p:nvSpPr>
          <p:spPr>
            <a:xfrm>
              <a:off x="7239050" y="1374000"/>
              <a:ext cx="51650" cy="241425"/>
            </a:xfrm>
            <a:custGeom>
              <a:avLst/>
              <a:gdLst/>
              <a:ahLst/>
              <a:cxnLst/>
              <a:rect l="l" t="t" r="r" b="b"/>
              <a:pathLst>
                <a:path w="2066" h="9657" extrusionOk="0">
                  <a:moveTo>
                    <a:pt x="16" y="0"/>
                  </a:moveTo>
                  <a:lnTo>
                    <a:pt x="16" y="0"/>
                  </a:lnTo>
                  <a:cubicBezTo>
                    <a:pt x="1" y="1105"/>
                    <a:pt x="111" y="2208"/>
                    <a:pt x="346" y="3286"/>
                  </a:cubicBezTo>
                  <a:cubicBezTo>
                    <a:pt x="482" y="3914"/>
                    <a:pt x="662" y="4544"/>
                    <a:pt x="635" y="5186"/>
                  </a:cubicBezTo>
                  <a:cubicBezTo>
                    <a:pt x="622" y="5491"/>
                    <a:pt x="563" y="5794"/>
                    <a:pt x="563" y="6101"/>
                  </a:cubicBezTo>
                  <a:cubicBezTo>
                    <a:pt x="565" y="6483"/>
                    <a:pt x="657" y="6859"/>
                    <a:pt x="734" y="7232"/>
                  </a:cubicBezTo>
                  <a:cubicBezTo>
                    <a:pt x="897" y="8032"/>
                    <a:pt x="985" y="8842"/>
                    <a:pt x="996" y="9657"/>
                  </a:cubicBezTo>
                  <a:lnTo>
                    <a:pt x="1527" y="9620"/>
                  </a:lnTo>
                  <a:cubicBezTo>
                    <a:pt x="1633" y="8590"/>
                    <a:pt x="2065" y="7593"/>
                    <a:pt x="2001" y="6558"/>
                  </a:cubicBezTo>
                  <a:cubicBezTo>
                    <a:pt x="1969" y="6013"/>
                    <a:pt x="1797" y="5482"/>
                    <a:pt x="1777" y="4937"/>
                  </a:cubicBezTo>
                  <a:cubicBezTo>
                    <a:pt x="1767" y="4573"/>
                    <a:pt x="1821" y="4208"/>
                    <a:pt x="1861" y="3846"/>
                  </a:cubicBezTo>
                  <a:cubicBezTo>
                    <a:pt x="1984" y="2702"/>
                    <a:pt x="1949" y="1547"/>
                    <a:pt x="1760" y="411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1" name="Google Shape;392;p34">
              <a:extLst>
                <a:ext uri="{FF2B5EF4-FFF2-40B4-BE49-F238E27FC236}">
                  <a16:creationId xmlns:a16="http://schemas.microsoft.com/office/drawing/2014/main" id="{8CED370B-B6A2-492F-B481-13740E80AAE8}"/>
                </a:ext>
              </a:extLst>
            </p:cNvPr>
            <p:cNvSpPr/>
            <p:nvPr/>
          </p:nvSpPr>
          <p:spPr>
            <a:xfrm>
              <a:off x="7177850" y="1129950"/>
              <a:ext cx="103550" cy="64600"/>
            </a:xfrm>
            <a:custGeom>
              <a:avLst/>
              <a:gdLst/>
              <a:ahLst/>
              <a:cxnLst/>
              <a:rect l="l" t="t" r="r" b="b"/>
              <a:pathLst>
                <a:path w="4142" h="2584" extrusionOk="0">
                  <a:moveTo>
                    <a:pt x="2049" y="0"/>
                  </a:moveTo>
                  <a:cubicBezTo>
                    <a:pt x="1753" y="0"/>
                    <a:pt x="1453" y="45"/>
                    <a:pt x="1162" y="134"/>
                  </a:cubicBezTo>
                  <a:cubicBezTo>
                    <a:pt x="1076" y="161"/>
                    <a:pt x="993" y="192"/>
                    <a:pt x="914" y="231"/>
                  </a:cubicBezTo>
                  <a:cubicBezTo>
                    <a:pt x="701" y="334"/>
                    <a:pt x="521" y="506"/>
                    <a:pt x="345" y="677"/>
                  </a:cubicBezTo>
                  <a:cubicBezTo>
                    <a:pt x="264" y="754"/>
                    <a:pt x="182" y="833"/>
                    <a:pt x="125" y="934"/>
                  </a:cubicBezTo>
                  <a:cubicBezTo>
                    <a:pt x="64" y="1050"/>
                    <a:pt x="29" y="1178"/>
                    <a:pt x="20" y="1309"/>
                  </a:cubicBezTo>
                  <a:cubicBezTo>
                    <a:pt x="0" y="1487"/>
                    <a:pt x="9" y="1674"/>
                    <a:pt x="81" y="1828"/>
                  </a:cubicBezTo>
                  <a:cubicBezTo>
                    <a:pt x="220" y="2120"/>
                    <a:pt x="540" y="2225"/>
                    <a:pt x="832" y="2304"/>
                  </a:cubicBezTo>
                  <a:cubicBezTo>
                    <a:pt x="945" y="2335"/>
                    <a:pt x="1060" y="2368"/>
                    <a:pt x="1178" y="2368"/>
                  </a:cubicBezTo>
                  <a:cubicBezTo>
                    <a:pt x="1218" y="2368"/>
                    <a:pt x="1259" y="2364"/>
                    <a:pt x="1300" y="2355"/>
                  </a:cubicBezTo>
                  <a:lnTo>
                    <a:pt x="2056" y="2563"/>
                  </a:lnTo>
                  <a:cubicBezTo>
                    <a:pt x="2148" y="2577"/>
                    <a:pt x="2242" y="2583"/>
                    <a:pt x="2337" y="2583"/>
                  </a:cubicBezTo>
                  <a:cubicBezTo>
                    <a:pt x="2790" y="2583"/>
                    <a:pt x="3254" y="2433"/>
                    <a:pt x="3648" y="2155"/>
                  </a:cubicBezTo>
                  <a:cubicBezTo>
                    <a:pt x="3716" y="2109"/>
                    <a:pt x="3777" y="2054"/>
                    <a:pt x="3835" y="1995"/>
                  </a:cubicBezTo>
                  <a:cubicBezTo>
                    <a:pt x="3900" y="1918"/>
                    <a:pt x="3951" y="1832"/>
                    <a:pt x="3988" y="1738"/>
                  </a:cubicBezTo>
                  <a:cubicBezTo>
                    <a:pt x="4142" y="1342"/>
                    <a:pt x="4032" y="872"/>
                    <a:pt x="3764" y="596"/>
                  </a:cubicBezTo>
                  <a:cubicBezTo>
                    <a:pt x="3652" y="486"/>
                    <a:pt x="3523" y="394"/>
                    <a:pt x="3380" y="323"/>
                  </a:cubicBezTo>
                  <a:cubicBezTo>
                    <a:pt x="2971" y="109"/>
                    <a:pt x="2514" y="0"/>
                    <a:pt x="20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2" name="Google Shape;393;p34">
              <a:extLst>
                <a:ext uri="{FF2B5EF4-FFF2-40B4-BE49-F238E27FC236}">
                  <a16:creationId xmlns:a16="http://schemas.microsoft.com/office/drawing/2014/main" id="{C3E04271-AC4F-4C7F-A5A5-1EE11E06CFCC}"/>
                </a:ext>
              </a:extLst>
            </p:cNvPr>
            <p:cNvSpPr/>
            <p:nvPr/>
          </p:nvSpPr>
          <p:spPr>
            <a:xfrm>
              <a:off x="7195525" y="1269400"/>
              <a:ext cx="79350" cy="72850"/>
            </a:xfrm>
            <a:custGeom>
              <a:avLst/>
              <a:gdLst/>
              <a:ahLst/>
              <a:cxnLst/>
              <a:rect l="l" t="t" r="r" b="b"/>
              <a:pathLst>
                <a:path w="3174" h="2914" extrusionOk="0">
                  <a:moveTo>
                    <a:pt x="2699" y="1"/>
                  </a:moveTo>
                  <a:lnTo>
                    <a:pt x="363" y="38"/>
                  </a:lnTo>
                  <a:cubicBezTo>
                    <a:pt x="400" y="150"/>
                    <a:pt x="349" y="1417"/>
                    <a:pt x="349" y="1417"/>
                  </a:cubicBezTo>
                  <a:cubicBezTo>
                    <a:pt x="349" y="1417"/>
                    <a:pt x="0" y="2612"/>
                    <a:pt x="38" y="2625"/>
                  </a:cubicBezTo>
                  <a:cubicBezTo>
                    <a:pt x="73" y="2635"/>
                    <a:pt x="839" y="2914"/>
                    <a:pt x="1573" y="2914"/>
                  </a:cubicBezTo>
                  <a:cubicBezTo>
                    <a:pt x="1617" y="2914"/>
                    <a:pt x="1661" y="2913"/>
                    <a:pt x="1704" y="2911"/>
                  </a:cubicBezTo>
                  <a:cubicBezTo>
                    <a:pt x="2475" y="2873"/>
                    <a:pt x="3174" y="2463"/>
                    <a:pt x="3174" y="2463"/>
                  </a:cubicBezTo>
                  <a:lnTo>
                    <a:pt x="2811" y="1468"/>
                  </a:lnTo>
                  <a:lnTo>
                    <a:pt x="269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3" name="Google Shape;394;p34">
              <a:extLst>
                <a:ext uri="{FF2B5EF4-FFF2-40B4-BE49-F238E27FC236}">
                  <a16:creationId xmlns:a16="http://schemas.microsoft.com/office/drawing/2014/main" id="{717379EB-1BE3-41F5-B940-54AD3D013B50}"/>
                </a:ext>
              </a:extLst>
            </p:cNvPr>
            <p:cNvSpPr/>
            <p:nvPr/>
          </p:nvSpPr>
          <p:spPr>
            <a:xfrm>
              <a:off x="7221225" y="1195450"/>
              <a:ext cx="17350" cy="31125"/>
            </a:xfrm>
            <a:custGeom>
              <a:avLst/>
              <a:gdLst/>
              <a:ahLst/>
              <a:cxnLst/>
              <a:rect l="l" t="t" r="r" b="b"/>
              <a:pathLst>
                <a:path w="694" h="1245" extrusionOk="0">
                  <a:moveTo>
                    <a:pt x="446" y="0"/>
                  </a:moveTo>
                  <a:lnTo>
                    <a:pt x="2" y="11"/>
                  </a:lnTo>
                  <a:lnTo>
                    <a:pt x="2" y="727"/>
                  </a:lnTo>
                  <a:lnTo>
                    <a:pt x="2" y="1162"/>
                  </a:lnTo>
                  <a:cubicBezTo>
                    <a:pt x="0" y="1186"/>
                    <a:pt x="4" y="1211"/>
                    <a:pt x="18" y="1230"/>
                  </a:cubicBezTo>
                  <a:cubicBezTo>
                    <a:pt x="30" y="1239"/>
                    <a:pt x="45" y="1244"/>
                    <a:pt x="61" y="1244"/>
                  </a:cubicBezTo>
                  <a:cubicBezTo>
                    <a:pt x="67" y="1244"/>
                    <a:pt x="74" y="1243"/>
                    <a:pt x="81" y="1241"/>
                  </a:cubicBezTo>
                  <a:cubicBezTo>
                    <a:pt x="290" y="1213"/>
                    <a:pt x="494" y="1164"/>
                    <a:pt x="694" y="1099"/>
                  </a:cubicBezTo>
                  <a:cubicBezTo>
                    <a:pt x="670" y="1077"/>
                    <a:pt x="646" y="1000"/>
                    <a:pt x="617" y="888"/>
                  </a:cubicBezTo>
                  <a:cubicBezTo>
                    <a:pt x="608" y="846"/>
                    <a:pt x="597" y="798"/>
                    <a:pt x="586" y="747"/>
                  </a:cubicBezTo>
                  <a:cubicBezTo>
                    <a:pt x="582" y="723"/>
                    <a:pt x="578" y="699"/>
                    <a:pt x="573" y="670"/>
                  </a:cubicBezTo>
                  <a:cubicBezTo>
                    <a:pt x="558" y="600"/>
                    <a:pt x="545" y="525"/>
                    <a:pt x="529" y="444"/>
                  </a:cubicBezTo>
                  <a:cubicBezTo>
                    <a:pt x="505" y="308"/>
                    <a:pt x="479" y="156"/>
                    <a:pt x="4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4" name="Google Shape;395;p34">
              <a:extLst>
                <a:ext uri="{FF2B5EF4-FFF2-40B4-BE49-F238E27FC236}">
                  <a16:creationId xmlns:a16="http://schemas.microsoft.com/office/drawing/2014/main" id="{B435DC8B-94D7-465F-849A-8AF384C561AB}"/>
                </a:ext>
              </a:extLst>
            </p:cNvPr>
            <p:cNvSpPr/>
            <p:nvPr/>
          </p:nvSpPr>
          <p:spPr>
            <a:xfrm>
              <a:off x="7224500" y="1206550"/>
              <a:ext cx="11075" cy="6250"/>
            </a:xfrm>
            <a:custGeom>
              <a:avLst/>
              <a:gdLst/>
              <a:ahLst/>
              <a:cxnLst/>
              <a:rect l="l" t="t" r="r" b="b"/>
              <a:pathLst>
                <a:path w="443" h="250" extrusionOk="0">
                  <a:moveTo>
                    <a:pt x="401" y="0"/>
                  </a:moveTo>
                  <a:cubicBezTo>
                    <a:pt x="327" y="6"/>
                    <a:pt x="254" y="10"/>
                    <a:pt x="181" y="10"/>
                  </a:cubicBezTo>
                  <a:cubicBezTo>
                    <a:pt x="121" y="10"/>
                    <a:pt x="61" y="7"/>
                    <a:pt x="1" y="2"/>
                  </a:cubicBezTo>
                  <a:lnTo>
                    <a:pt x="1" y="2"/>
                  </a:lnTo>
                  <a:cubicBezTo>
                    <a:pt x="82" y="204"/>
                    <a:pt x="188" y="249"/>
                    <a:pt x="291" y="249"/>
                  </a:cubicBezTo>
                  <a:cubicBezTo>
                    <a:pt x="344" y="249"/>
                    <a:pt x="395" y="237"/>
                    <a:pt x="442" y="229"/>
                  </a:cubicBezTo>
                  <a:cubicBezTo>
                    <a:pt x="429" y="158"/>
                    <a:pt x="416" y="81"/>
                    <a:pt x="4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5" name="Google Shape;396;p34">
              <a:extLst>
                <a:ext uri="{FF2B5EF4-FFF2-40B4-BE49-F238E27FC236}">
                  <a16:creationId xmlns:a16="http://schemas.microsoft.com/office/drawing/2014/main" id="{810BAC02-85AB-46E4-B5DF-34216E076678}"/>
                </a:ext>
              </a:extLst>
            </p:cNvPr>
            <p:cNvSpPr/>
            <p:nvPr/>
          </p:nvSpPr>
          <p:spPr>
            <a:xfrm>
              <a:off x="7202650" y="1147400"/>
              <a:ext cx="49550" cy="61475"/>
            </a:xfrm>
            <a:custGeom>
              <a:avLst/>
              <a:gdLst/>
              <a:ahLst/>
              <a:cxnLst/>
              <a:rect l="l" t="t" r="r" b="b"/>
              <a:pathLst>
                <a:path w="1982" h="2459" extrusionOk="0">
                  <a:moveTo>
                    <a:pt x="860" y="0"/>
                  </a:moveTo>
                  <a:cubicBezTo>
                    <a:pt x="383" y="0"/>
                    <a:pt x="107" y="214"/>
                    <a:pt x="62" y="372"/>
                  </a:cubicBezTo>
                  <a:cubicBezTo>
                    <a:pt x="1" y="598"/>
                    <a:pt x="40" y="840"/>
                    <a:pt x="23" y="1073"/>
                  </a:cubicBezTo>
                  <a:cubicBezTo>
                    <a:pt x="10" y="1283"/>
                    <a:pt x="119" y="1720"/>
                    <a:pt x="192" y="1828"/>
                  </a:cubicBezTo>
                  <a:cubicBezTo>
                    <a:pt x="324" y="2019"/>
                    <a:pt x="418" y="2287"/>
                    <a:pt x="820" y="2412"/>
                  </a:cubicBezTo>
                  <a:cubicBezTo>
                    <a:pt x="921" y="2444"/>
                    <a:pt x="1009" y="2458"/>
                    <a:pt x="1088" y="2458"/>
                  </a:cubicBezTo>
                  <a:cubicBezTo>
                    <a:pt x="1320" y="2458"/>
                    <a:pt x="1474" y="2333"/>
                    <a:pt x="1652" y="2160"/>
                  </a:cubicBezTo>
                  <a:cubicBezTo>
                    <a:pt x="1808" y="2004"/>
                    <a:pt x="1881" y="1769"/>
                    <a:pt x="1918" y="1540"/>
                  </a:cubicBezTo>
                  <a:cubicBezTo>
                    <a:pt x="1971" y="1242"/>
                    <a:pt x="1982" y="936"/>
                    <a:pt x="1951" y="636"/>
                  </a:cubicBezTo>
                  <a:cubicBezTo>
                    <a:pt x="1951" y="636"/>
                    <a:pt x="1942" y="188"/>
                    <a:pt x="1235" y="40"/>
                  </a:cubicBezTo>
                  <a:cubicBezTo>
                    <a:pt x="1099" y="13"/>
                    <a:pt x="974" y="0"/>
                    <a:pt x="8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6" name="Google Shape;397;p34">
              <a:extLst>
                <a:ext uri="{FF2B5EF4-FFF2-40B4-BE49-F238E27FC236}">
                  <a16:creationId xmlns:a16="http://schemas.microsoft.com/office/drawing/2014/main" id="{304B8237-EA1A-4618-9572-73628F2E724B}"/>
                </a:ext>
              </a:extLst>
            </p:cNvPr>
            <p:cNvSpPr/>
            <p:nvPr/>
          </p:nvSpPr>
          <p:spPr>
            <a:xfrm>
              <a:off x="7222300" y="1195450"/>
              <a:ext cx="16275" cy="7000"/>
            </a:xfrm>
            <a:custGeom>
              <a:avLst/>
              <a:gdLst/>
              <a:ahLst/>
              <a:cxnLst/>
              <a:rect l="l" t="t" r="r" b="b"/>
              <a:pathLst>
                <a:path w="651" h="280" extrusionOk="0">
                  <a:moveTo>
                    <a:pt x="14" y="0"/>
                  </a:moveTo>
                  <a:lnTo>
                    <a:pt x="1" y="5"/>
                  </a:lnTo>
                  <a:cubicBezTo>
                    <a:pt x="1" y="5"/>
                    <a:pt x="25" y="275"/>
                    <a:pt x="315" y="279"/>
                  </a:cubicBezTo>
                  <a:cubicBezTo>
                    <a:pt x="318" y="279"/>
                    <a:pt x="322" y="280"/>
                    <a:pt x="325" y="280"/>
                  </a:cubicBezTo>
                  <a:cubicBezTo>
                    <a:pt x="604" y="280"/>
                    <a:pt x="651" y="0"/>
                    <a:pt x="6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7" name="Google Shape;398;p34">
              <a:extLst>
                <a:ext uri="{FF2B5EF4-FFF2-40B4-BE49-F238E27FC236}">
                  <a16:creationId xmlns:a16="http://schemas.microsoft.com/office/drawing/2014/main" id="{AEE7087A-C5A6-490D-9140-E6D4CF87C5B0}"/>
                </a:ext>
              </a:extLst>
            </p:cNvPr>
            <p:cNvSpPr/>
            <p:nvPr/>
          </p:nvSpPr>
          <p:spPr>
            <a:xfrm>
              <a:off x="7211325" y="1170050"/>
              <a:ext cx="13250" cy="3025"/>
            </a:xfrm>
            <a:custGeom>
              <a:avLst/>
              <a:gdLst/>
              <a:ahLst/>
              <a:cxnLst/>
              <a:rect l="l" t="t" r="r" b="b"/>
              <a:pathLst>
                <a:path w="530" h="121" extrusionOk="0">
                  <a:moveTo>
                    <a:pt x="269" y="0"/>
                  </a:moveTo>
                  <a:cubicBezTo>
                    <a:pt x="176" y="0"/>
                    <a:pt x="82" y="21"/>
                    <a:pt x="27" y="57"/>
                  </a:cubicBezTo>
                  <a:cubicBezTo>
                    <a:pt x="1" y="74"/>
                    <a:pt x="12" y="116"/>
                    <a:pt x="45" y="116"/>
                  </a:cubicBezTo>
                  <a:cubicBezTo>
                    <a:pt x="52" y="116"/>
                    <a:pt x="60" y="117"/>
                    <a:pt x="67" y="117"/>
                  </a:cubicBezTo>
                  <a:cubicBezTo>
                    <a:pt x="139" y="117"/>
                    <a:pt x="209" y="102"/>
                    <a:pt x="281" y="102"/>
                  </a:cubicBezTo>
                  <a:cubicBezTo>
                    <a:pt x="292" y="102"/>
                    <a:pt x="304" y="102"/>
                    <a:pt x="315" y="103"/>
                  </a:cubicBezTo>
                  <a:cubicBezTo>
                    <a:pt x="357" y="106"/>
                    <a:pt x="405" y="121"/>
                    <a:pt x="449" y="121"/>
                  </a:cubicBezTo>
                  <a:cubicBezTo>
                    <a:pt x="474" y="121"/>
                    <a:pt x="497" y="116"/>
                    <a:pt x="519" y="103"/>
                  </a:cubicBezTo>
                  <a:cubicBezTo>
                    <a:pt x="528" y="96"/>
                    <a:pt x="530" y="81"/>
                    <a:pt x="521" y="72"/>
                  </a:cubicBezTo>
                  <a:lnTo>
                    <a:pt x="521" y="72"/>
                  </a:lnTo>
                  <a:lnTo>
                    <a:pt x="521" y="74"/>
                  </a:lnTo>
                  <a:cubicBezTo>
                    <a:pt x="468" y="23"/>
                    <a:pt x="369" y="0"/>
                    <a:pt x="2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8" name="Google Shape;399;p34">
              <a:extLst>
                <a:ext uri="{FF2B5EF4-FFF2-40B4-BE49-F238E27FC236}">
                  <a16:creationId xmlns:a16="http://schemas.microsoft.com/office/drawing/2014/main" id="{4442A0B7-9F61-4F01-875D-1FB9D8BDC53E}"/>
                </a:ext>
              </a:extLst>
            </p:cNvPr>
            <p:cNvSpPr/>
            <p:nvPr/>
          </p:nvSpPr>
          <p:spPr>
            <a:xfrm>
              <a:off x="7234675" y="1170575"/>
              <a:ext cx="12250" cy="2725"/>
            </a:xfrm>
            <a:custGeom>
              <a:avLst/>
              <a:gdLst/>
              <a:ahLst/>
              <a:cxnLst/>
              <a:rect l="l" t="t" r="r" b="b"/>
              <a:pathLst>
                <a:path w="490" h="109" extrusionOk="0">
                  <a:moveTo>
                    <a:pt x="272" y="2"/>
                  </a:moveTo>
                  <a:cubicBezTo>
                    <a:pt x="248" y="2"/>
                    <a:pt x="226" y="2"/>
                    <a:pt x="204" y="3"/>
                  </a:cubicBezTo>
                  <a:cubicBezTo>
                    <a:pt x="136" y="7"/>
                    <a:pt x="46" y="1"/>
                    <a:pt x="4" y="60"/>
                  </a:cubicBezTo>
                  <a:cubicBezTo>
                    <a:pt x="0" y="71"/>
                    <a:pt x="2" y="82"/>
                    <a:pt x="13" y="88"/>
                  </a:cubicBezTo>
                  <a:cubicBezTo>
                    <a:pt x="34" y="104"/>
                    <a:pt x="60" y="109"/>
                    <a:pt x="88" y="109"/>
                  </a:cubicBezTo>
                  <a:cubicBezTo>
                    <a:pt x="131" y="109"/>
                    <a:pt x="179" y="96"/>
                    <a:pt x="220" y="95"/>
                  </a:cubicBezTo>
                  <a:cubicBezTo>
                    <a:pt x="224" y="95"/>
                    <a:pt x="228" y="95"/>
                    <a:pt x="233" y="95"/>
                  </a:cubicBezTo>
                  <a:cubicBezTo>
                    <a:pt x="281" y="95"/>
                    <a:pt x="330" y="102"/>
                    <a:pt x="379" y="102"/>
                  </a:cubicBezTo>
                  <a:cubicBezTo>
                    <a:pt x="406" y="102"/>
                    <a:pt x="433" y="100"/>
                    <a:pt x="459" y="93"/>
                  </a:cubicBezTo>
                  <a:cubicBezTo>
                    <a:pt x="485" y="88"/>
                    <a:pt x="490" y="53"/>
                    <a:pt x="466" y="40"/>
                  </a:cubicBezTo>
                  <a:cubicBezTo>
                    <a:pt x="410" y="8"/>
                    <a:pt x="339" y="2"/>
                    <a:pt x="272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9" name="Google Shape;400;p34">
              <a:extLst>
                <a:ext uri="{FF2B5EF4-FFF2-40B4-BE49-F238E27FC236}">
                  <a16:creationId xmlns:a16="http://schemas.microsoft.com/office/drawing/2014/main" id="{F444C514-E293-49E8-82ED-3BBD1E301A01}"/>
                </a:ext>
              </a:extLst>
            </p:cNvPr>
            <p:cNvSpPr/>
            <p:nvPr/>
          </p:nvSpPr>
          <p:spPr>
            <a:xfrm>
              <a:off x="7199750" y="1178200"/>
              <a:ext cx="8650" cy="13600"/>
            </a:xfrm>
            <a:custGeom>
              <a:avLst/>
              <a:gdLst/>
              <a:ahLst/>
              <a:cxnLst/>
              <a:rect l="l" t="t" r="r" b="b"/>
              <a:pathLst>
                <a:path w="346" h="544" extrusionOk="0">
                  <a:moveTo>
                    <a:pt x="150" y="1"/>
                  </a:moveTo>
                  <a:cubicBezTo>
                    <a:pt x="117" y="1"/>
                    <a:pt x="87" y="16"/>
                    <a:pt x="66" y="40"/>
                  </a:cubicBezTo>
                  <a:cubicBezTo>
                    <a:pt x="46" y="67"/>
                    <a:pt x="31" y="98"/>
                    <a:pt x="22" y="133"/>
                  </a:cubicBezTo>
                  <a:cubicBezTo>
                    <a:pt x="14" y="157"/>
                    <a:pt x="9" y="185"/>
                    <a:pt x="7" y="212"/>
                  </a:cubicBezTo>
                  <a:cubicBezTo>
                    <a:pt x="0" y="341"/>
                    <a:pt x="68" y="462"/>
                    <a:pt x="185" y="521"/>
                  </a:cubicBezTo>
                  <a:cubicBezTo>
                    <a:pt x="213" y="535"/>
                    <a:pt x="244" y="543"/>
                    <a:pt x="275" y="543"/>
                  </a:cubicBezTo>
                  <a:cubicBezTo>
                    <a:pt x="300" y="543"/>
                    <a:pt x="324" y="537"/>
                    <a:pt x="345" y="524"/>
                  </a:cubicBezTo>
                  <a:lnTo>
                    <a:pt x="257" y="78"/>
                  </a:lnTo>
                  <a:cubicBezTo>
                    <a:pt x="233" y="40"/>
                    <a:pt x="200" y="3"/>
                    <a:pt x="156" y="1"/>
                  </a:cubicBezTo>
                  <a:cubicBezTo>
                    <a:pt x="154" y="1"/>
                    <a:pt x="152" y="1"/>
                    <a:pt x="15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0" name="Google Shape;401;p34">
              <a:extLst>
                <a:ext uri="{FF2B5EF4-FFF2-40B4-BE49-F238E27FC236}">
                  <a16:creationId xmlns:a16="http://schemas.microsoft.com/office/drawing/2014/main" id="{665EE7D3-E7A3-4218-A7FA-8D7705AFC4ED}"/>
                </a:ext>
              </a:extLst>
            </p:cNvPr>
            <p:cNvSpPr/>
            <p:nvPr/>
          </p:nvSpPr>
          <p:spPr>
            <a:xfrm>
              <a:off x="7246975" y="1178225"/>
              <a:ext cx="9125" cy="13100"/>
            </a:xfrm>
            <a:custGeom>
              <a:avLst/>
              <a:gdLst/>
              <a:ahLst/>
              <a:cxnLst/>
              <a:rect l="l" t="t" r="r" b="b"/>
              <a:pathLst>
                <a:path w="365" h="524" extrusionOk="0">
                  <a:moveTo>
                    <a:pt x="266" y="0"/>
                  </a:moveTo>
                  <a:cubicBezTo>
                    <a:pt x="244" y="0"/>
                    <a:pt x="221" y="5"/>
                    <a:pt x="200" y="15"/>
                  </a:cubicBezTo>
                  <a:cubicBezTo>
                    <a:pt x="160" y="28"/>
                    <a:pt x="127" y="57"/>
                    <a:pt x="108" y="94"/>
                  </a:cubicBezTo>
                  <a:lnTo>
                    <a:pt x="0" y="512"/>
                  </a:lnTo>
                  <a:cubicBezTo>
                    <a:pt x="3" y="520"/>
                    <a:pt x="15" y="523"/>
                    <a:pt x="26" y="523"/>
                  </a:cubicBezTo>
                  <a:cubicBezTo>
                    <a:pt x="29" y="523"/>
                    <a:pt x="32" y="523"/>
                    <a:pt x="35" y="523"/>
                  </a:cubicBezTo>
                  <a:cubicBezTo>
                    <a:pt x="224" y="496"/>
                    <a:pt x="365" y="334"/>
                    <a:pt x="365" y="143"/>
                  </a:cubicBezTo>
                  <a:cubicBezTo>
                    <a:pt x="365" y="86"/>
                    <a:pt x="343" y="20"/>
                    <a:pt x="288" y="2"/>
                  </a:cubicBezTo>
                  <a:cubicBezTo>
                    <a:pt x="281" y="1"/>
                    <a:pt x="273" y="0"/>
                    <a:pt x="2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1" name="Google Shape;402;p34">
              <a:extLst>
                <a:ext uri="{FF2B5EF4-FFF2-40B4-BE49-F238E27FC236}">
                  <a16:creationId xmlns:a16="http://schemas.microsoft.com/office/drawing/2014/main" id="{EC6FB9FE-8645-468C-8250-138C816C6933}"/>
                </a:ext>
              </a:extLst>
            </p:cNvPr>
            <p:cNvSpPr/>
            <p:nvPr/>
          </p:nvSpPr>
          <p:spPr>
            <a:xfrm>
              <a:off x="7202050" y="1218075"/>
              <a:ext cx="53825" cy="23025"/>
            </a:xfrm>
            <a:custGeom>
              <a:avLst/>
              <a:gdLst/>
              <a:ahLst/>
              <a:cxnLst/>
              <a:rect l="l" t="t" r="r" b="b"/>
              <a:pathLst>
                <a:path w="2153" h="921" extrusionOk="0">
                  <a:moveTo>
                    <a:pt x="1331" y="0"/>
                  </a:moveTo>
                  <a:lnTo>
                    <a:pt x="747" y="38"/>
                  </a:lnTo>
                  <a:cubicBezTo>
                    <a:pt x="710" y="38"/>
                    <a:pt x="1" y="387"/>
                    <a:pt x="1" y="387"/>
                  </a:cubicBezTo>
                  <a:lnTo>
                    <a:pt x="1182" y="921"/>
                  </a:lnTo>
                  <a:lnTo>
                    <a:pt x="2153" y="312"/>
                  </a:lnTo>
                  <a:lnTo>
                    <a:pt x="133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2" name="Google Shape;403;p34">
              <a:extLst>
                <a:ext uri="{FF2B5EF4-FFF2-40B4-BE49-F238E27FC236}">
                  <a16:creationId xmlns:a16="http://schemas.microsoft.com/office/drawing/2014/main" id="{BD3334DF-05E6-499F-91CB-A7038630AB01}"/>
                </a:ext>
              </a:extLst>
            </p:cNvPr>
            <p:cNvSpPr/>
            <p:nvPr/>
          </p:nvSpPr>
          <p:spPr>
            <a:xfrm>
              <a:off x="7227950" y="1175150"/>
              <a:ext cx="8550" cy="18000"/>
            </a:xfrm>
            <a:custGeom>
              <a:avLst/>
              <a:gdLst/>
              <a:ahLst/>
              <a:cxnLst/>
              <a:rect l="l" t="t" r="r" b="b"/>
              <a:pathLst>
                <a:path w="342" h="720" extrusionOk="0">
                  <a:moveTo>
                    <a:pt x="131" y="0"/>
                  </a:moveTo>
                  <a:cubicBezTo>
                    <a:pt x="124" y="0"/>
                    <a:pt x="117" y="5"/>
                    <a:pt x="115" y="13"/>
                  </a:cubicBezTo>
                  <a:lnTo>
                    <a:pt x="113" y="13"/>
                  </a:lnTo>
                  <a:cubicBezTo>
                    <a:pt x="78" y="119"/>
                    <a:pt x="89" y="239"/>
                    <a:pt x="120" y="345"/>
                  </a:cubicBezTo>
                  <a:cubicBezTo>
                    <a:pt x="141" y="418"/>
                    <a:pt x="176" y="488"/>
                    <a:pt x="231" y="539"/>
                  </a:cubicBezTo>
                  <a:lnTo>
                    <a:pt x="231" y="539"/>
                  </a:lnTo>
                  <a:cubicBezTo>
                    <a:pt x="211" y="555"/>
                    <a:pt x="189" y="570"/>
                    <a:pt x="166" y="582"/>
                  </a:cubicBezTo>
                  <a:cubicBezTo>
                    <a:pt x="131" y="599"/>
                    <a:pt x="93" y="613"/>
                    <a:pt x="56" y="624"/>
                  </a:cubicBezTo>
                  <a:cubicBezTo>
                    <a:pt x="1" y="639"/>
                    <a:pt x="18" y="719"/>
                    <a:pt x="64" y="719"/>
                  </a:cubicBezTo>
                  <a:cubicBezTo>
                    <a:pt x="69" y="719"/>
                    <a:pt x="74" y="718"/>
                    <a:pt x="80" y="716"/>
                  </a:cubicBezTo>
                  <a:cubicBezTo>
                    <a:pt x="170" y="681"/>
                    <a:pt x="252" y="630"/>
                    <a:pt x="322" y="567"/>
                  </a:cubicBezTo>
                  <a:cubicBezTo>
                    <a:pt x="342" y="547"/>
                    <a:pt x="337" y="516"/>
                    <a:pt x="315" y="503"/>
                  </a:cubicBezTo>
                  <a:cubicBezTo>
                    <a:pt x="159" y="406"/>
                    <a:pt x="166" y="178"/>
                    <a:pt x="150" y="20"/>
                  </a:cubicBezTo>
                  <a:cubicBezTo>
                    <a:pt x="150" y="7"/>
                    <a:pt x="141" y="0"/>
                    <a:pt x="1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3" name="Google Shape;404;p34">
              <a:extLst>
                <a:ext uri="{FF2B5EF4-FFF2-40B4-BE49-F238E27FC236}">
                  <a16:creationId xmlns:a16="http://schemas.microsoft.com/office/drawing/2014/main" id="{D4AA7AAE-1447-412F-A2D4-DF7003D8E8FE}"/>
                </a:ext>
              </a:extLst>
            </p:cNvPr>
            <p:cNvSpPr/>
            <p:nvPr/>
          </p:nvSpPr>
          <p:spPr>
            <a:xfrm>
              <a:off x="7211600" y="1142475"/>
              <a:ext cx="46975" cy="27750"/>
            </a:xfrm>
            <a:custGeom>
              <a:avLst/>
              <a:gdLst/>
              <a:ahLst/>
              <a:cxnLst/>
              <a:rect l="l" t="t" r="r" b="b"/>
              <a:pathLst>
                <a:path w="1879" h="1110" extrusionOk="0">
                  <a:moveTo>
                    <a:pt x="9" y="139"/>
                  </a:moveTo>
                  <a:lnTo>
                    <a:pt x="5" y="143"/>
                  </a:lnTo>
                  <a:cubicBezTo>
                    <a:pt x="7" y="142"/>
                    <a:pt x="8" y="141"/>
                    <a:pt x="9" y="140"/>
                  </a:cubicBezTo>
                  <a:lnTo>
                    <a:pt x="9" y="140"/>
                  </a:lnTo>
                  <a:cubicBezTo>
                    <a:pt x="9" y="140"/>
                    <a:pt x="9" y="139"/>
                    <a:pt x="9" y="139"/>
                  </a:cubicBezTo>
                  <a:close/>
                  <a:moveTo>
                    <a:pt x="666" y="0"/>
                  </a:moveTo>
                  <a:cubicBezTo>
                    <a:pt x="438" y="0"/>
                    <a:pt x="204" y="20"/>
                    <a:pt x="9" y="140"/>
                  </a:cubicBezTo>
                  <a:lnTo>
                    <a:pt x="9" y="140"/>
                  </a:lnTo>
                  <a:cubicBezTo>
                    <a:pt x="1" y="280"/>
                    <a:pt x="23" y="420"/>
                    <a:pt x="71" y="554"/>
                  </a:cubicBezTo>
                  <a:cubicBezTo>
                    <a:pt x="111" y="679"/>
                    <a:pt x="170" y="800"/>
                    <a:pt x="262" y="894"/>
                  </a:cubicBezTo>
                  <a:cubicBezTo>
                    <a:pt x="347" y="979"/>
                    <a:pt x="465" y="1040"/>
                    <a:pt x="584" y="1040"/>
                  </a:cubicBezTo>
                  <a:cubicBezTo>
                    <a:pt x="594" y="1040"/>
                    <a:pt x="604" y="1040"/>
                    <a:pt x="613" y="1039"/>
                  </a:cubicBezTo>
                  <a:cubicBezTo>
                    <a:pt x="567" y="918"/>
                    <a:pt x="438" y="833"/>
                    <a:pt x="429" y="703"/>
                  </a:cubicBezTo>
                  <a:lnTo>
                    <a:pt x="429" y="703"/>
                  </a:lnTo>
                  <a:cubicBezTo>
                    <a:pt x="455" y="710"/>
                    <a:pt x="479" y="725"/>
                    <a:pt x="495" y="749"/>
                  </a:cubicBezTo>
                  <a:cubicBezTo>
                    <a:pt x="583" y="852"/>
                    <a:pt x="686" y="942"/>
                    <a:pt x="800" y="1013"/>
                  </a:cubicBezTo>
                  <a:cubicBezTo>
                    <a:pt x="904" y="1076"/>
                    <a:pt x="1019" y="1109"/>
                    <a:pt x="1138" y="1109"/>
                  </a:cubicBezTo>
                  <a:cubicBezTo>
                    <a:pt x="1155" y="1109"/>
                    <a:pt x="1172" y="1108"/>
                    <a:pt x="1189" y="1107"/>
                  </a:cubicBezTo>
                  <a:cubicBezTo>
                    <a:pt x="1206" y="1107"/>
                    <a:pt x="1226" y="1103"/>
                    <a:pt x="1233" y="1085"/>
                  </a:cubicBezTo>
                  <a:cubicBezTo>
                    <a:pt x="1198" y="1041"/>
                    <a:pt x="1145" y="1019"/>
                    <a:pt x="1097" y="988"/>
                  </a:cubicBezTo>
                  <a:cubicBezTo>
                    <a:pt x="1050" y="960"/>
                    <a:pt x="1004" y="914"/>
                    <a:pt x="1009" y="859"/>
                  </a:cubicBezTo>
                  <a:lnTo>
                    <a:pt x="1009" y="859"/>
                  </a:lnTo>
                  <a:cubicBezTo>
                    <a:pt x="1189" y="971"/>
                    <a:pt x="1391" y="1043"/>
                    <a:pt x="1602" y="1068"/>
                  </a:cubicBezTo>
                  <a:cubicBezTo>
                    <a:pt x="1623" y="1070"/>
                    <a:pt x="1646" y="1072"/>
                    <a:pt x="1668" y="1072"/>
                  </a:cubicBezTo>
                  <a:cubicBezTo>
                    <a:pt x="1717" y="1072"/>
                    <a:pt x="1766" y="1063"/>
                    <a:pt x="1804" y="1032"/>
                  </a:cubicBezTo>
                  <a:cubicBezTo>
                    <a:pt x="1878" y="971"/>
                    <a:pt x="1874" y="857"/>
                    <a:pt x="1848" y="767"/>
                  </a:cubicBezTo>
                  <a:cubicBezTo>
                    <a:pt x="1795" y="580"/>
                    <a:pt x="1681" y="420"/>
                    <a:pt x="1549" y="279"/>
                  </a:cubicBezTo>
                  <a:cubicBezTo>
                    <a:pt x="1509" y="231"/>
                    <a:pt x="1461" y="189"/>
                    <a:pt x="1411" y="154"/>
                  </a:cubicBezTo>
                  <a:cubicBezTo>
                    <a:pt x="1362" y="121"/>
                    <a:pt x="1310" y="97"/>
                    <a:pt x="1255" y="79"/>
                  </a:cubicBezTo>
                  <a:cubicBezTo>
                    <a:pt x="1079" y="16"/>
                    <a:pt x="890" y="2"/>
                    <a:pt x="706" y="0"/>
                  </a:cubicBezTo>
                  <a:cubicBezTo>
                    <a:pt x="693" y="0"/>
                    <a:pt x="679" y="0"/>
                    <a:pt x="6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4" name="Google Shape;405;p34">
              <a:extLst>
                <a:ext uri="{FF2B5EF4-FFF2-40B4-BE49-F238E27FC236}">
                  <a16:creationId xmlns:a16="http://schemas.microsoft.com/office/drawing/2014/main" id="{2CF01A92-3F17-495C-8C1B-9C10D10DA0CD}"/>
                </a:ext>
              </a:extLst>
            </p:cNvPr>
            <p:cNvSpPr/>
            <p:nvPr/>
          </p:nvSpPr>
          <p:spPr>
            <a:xfrm>
              <a:off x="7199850" y="1145525"/>
              <a:ext cx="14075" cy="38575"/>
            </a:xfrm>
            <a:custGeom>
              <a:avLst/>
              <a:gdLst/>
              <a:ahLst/>
              <a:cxnLst/>
              <a:rect l="l" t="t" r="r" b="b"/>
              <a:pathLst>
                <a:path w="563" h="1543" extrusionOk="0">
                  <a:moveTo>
                    <a:pt x="459" y="0"/>
                  </a:moveTo>
                  <a:cubicBezTo>
                    <a:pt x="453" y="0"/>
                    <a:pt x="447" y="1"/>
                    <a:pt x="440" y="3"/>
                  </a:cubicBezTo>
                  <a:cubicBezTo>
                    <a:pt x="275" y="43"/>
                    <a:pt x="148" y="179"/>
                    <a:pt x="80" y="333"/>
                  </a:cubicBezTo>
                  <a:cubicBezTo>
                    <a:pt x="12" y="489"/>
                    <a:pt x="1" y="662"/>
                    <a:pt x="12" y="831"/>
                  </a:cubicBezTo>
                  <a:cubicBezTo>
                    <a:pt x="23" y="1000"/>
                    <a:pt x="53" y="1167"/>
                    <a:pt x="67" y="1336"/>
                  </a:cubicBezTo>
                  <a:lnTo>
                    <a:pt x="71" y="1332"/>
                  </a:lnTo>
                  <a:cubicBezTo>
                    <a:pt x="72" y="1332"/>
                    <a:pt x="73" y="1332"/>
                    <a:pt x="74" y="1332"/>
                  </a:cubicBezTo>
                  <a:cubicBezTo>
                    <a:pt x="118" y="1332"/>
                    <a:pt x="144" y="1384"/>
                    <a:pt x="157" y="1429"/>
                  </a:cubicBezTo>
                  <a:cubicBezTo>
                    <a:pt x="168" y="1475"/>
                    <a:pt x="181" y="1530"/>
                    <a:pt x="227" y="1543"/>
                  </a:cubicBezTo>
                  <a:cubicBezTo>
                    <a:pt x="306" y="1299"/>
                    <a:pt x="244" y="1016"/>
                    <a:pt x="381" y="801"/>
                  </a:cubicBezTo>
                  <a:cubicBezTo>
                    <a:pt x="436" y="713"/>
                    <a:pt x="523" y="640"/>
                    <a:pt x="552" y="537"/>
                  </a:cubicBezTo>
                  <a:cubicBezTo>
                    <a:pt x="563" y="471"/>
                    <a:pt x="563" y="405"/>
                    <a:pt x="550" y="342"/>
                  </a:cubicBezTo>
                  <a:cubicBezTo>
                    <a:pt x="534" y="247"/>
                    <a:pt x="521" y="153"/>
                    <a:pt x="508" y="58"/>
                  </a:cubicBezTo>
                  <a:cubicBezTo>
                    <a:pt x="504" y="36"/>
                    <a:pt x="499" y="10"/>
                    <a:pt x="477" y="3"/>
                  </a:cubicBezTo>
                  <a:cubicBezTo>
                    <a:pt x="472" y="1"/>
                    <a:pt x="466" y="0"/>
                    <a:pt x="4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5" name="Google Shape;406;p34">
              <a:extLst>
                <a:ext uri="{FF2B5EF4-FFF2-40B4-BE49-F238E27FC236}">
                  <a16:creationId xmlns:a16="http://schemas.microsoft.com/office/drawing/2014/main" id="{DB990A57-22DB-4212-9D62-0BCBD6AF08E8}"/>
                </a:ext>
              </a:extLst>
            </p:cNvPr>
            <p:cNvSpPr/>
            <p:nvPr/>
          </p:nvSpPr>
          <p:spPr>
            <a:xfrm>
              <a:off x="7248725" y="1167400"/>
              <a:ext cx="5225" cy="16650"/>
            </a:xfrm>
            <a:custGeom>
              <a:avLst/>
              <a:gdLst/>
              <a:ahLst/>
              <a:cxnLst/>
              <a:rect l="l" t="t" r="r" b="b"/>
              <a:pathLst>
                <a:path w="209" h="666" extrusionOk="0">
                  <a:moveTo>
                    <a:pt x="189" y="0"/>
                  </a:moveTo>
                  <a:lnTo>
                    <a:pt x="0" y="64"/>
                  </a:lnTo>
                  <a:cubicBezTo>
                    <a:pt x="73" y="253"/>
                    <a:pt x="13" y="466"/>
                    <a:pt x="51" y="666"/>
                  </a:cubicBezTo>
                  <a:cubicBezTo>
                    <a:pt x="66" y="582"/>
                    <a:pt x="90" y="492"/>
                    <a:pt x="163" y="450"/>
                  </a:cubicBezTo>
                  <a:cubicBezTo>
                    <a:pt x="176" y="446"/>
                    <a:pt x="187" y="437"/>
                    <a:pt x="198" y="426"/>
                  </a:cubicBezTo>
                  <a:cubicBezTo>
                    <a:pt x="207" y="413"/>
                    <a:pt x="209" y="396"/>
                    <a:pt x="207" y="378"/>
                  </a:cubicBezTo>
                  <a:cubicBezTo>
                    <a:pt x="202" y="251"/>
                    <a:pt x="196" y="125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6" name="Google Shape;407;p34">
              <a:extLst>
                <a:ext uri="{FF2B5EF4-FFF2-40B4-BE49-F238E27FC236}">
                  <a16:creationId xmlns:a16="http://schemas.microsoft.com/office/drawing/2014/main" id="{629F3601-1B9D-4D49-8089-5F3E94C1C46D}"/>
                </a:ext>
              </a:extLst>
            </p:cNvPr>
            <p:cNvSpPr/>
            <p:nvPr/>
          </p:nvSpPr>
          <p:spPr>
            <a:xfrm>
              <a:off x="7185075" y="1221025"/>
              <a:ext cx="96275" cy="72450"/>
            </a:xfrm>
            <a:custGeom>
              <a:avLst/>
              <a:gdLst/>
              <a:ahLst/>
              <a:cxnLst/>
              <a:rect l="l" t="t" r="r" b="b"/>
              <a:pathLst>
                <a:path w="3851" h="2898" extrusionOk="0">
                  <a:moveTo>
                    <a:pt x="1226" y="1"/>
                  </a:moveTo>
                  <a:cubicBezTo>
                    <a:pt x="425" y="205"/>
                    <a:pt x="381" y="524"/>
                    <a:pt x="27" y="1033"/>
                  </a:cubicBezTo>
                  <a:cubicBezTo>
                    <a:pt x="1" y="1077"/>
                    <a:pt x="798" y="1604"/>
                    <a:pt x="798" y="1604"/>
                  </a:cubicBezTo>
                  <a:lnTo>
                    <a:pt x="763" y="1958"/>
                  </a:lnTo>
                  <a:lnTo>
                    <a:pt x="737" y="2245"/>
                  </a:lnTo>
                  <a:lnTo>
                    <a:pt x="673" y="2887"/>
                  </a:lnTo>
                  <a:lnTo>
                    <a:pt x="3335" y="2898"/>
                  </a:lnTo>
                  <a:lnTo>
                    <a:pt x="3251" y="2278"/>
                  </a:lnTo>
                  <a:lnTo>
                    <a:pt x="3205" y="1949"/>
                  </a:lnTo>
                  <a:lnTo>
                    <a:pt x="3179" y="1762"/>
                  </a:lnTo>
                  <a:lnTo>
                    <a:pt x="3159" y="1615"/>
                  </a:lnTo>
                  <a:lnTo>
                    <a:pt x="3297" y="1521"/>
                  </a:lnTo>
                  <a:lnTo>
                    <a:pt x="3851" y="1132"/>
                  </a:lnTo>
                  <a:cubicBezTo>
                    <a:pt x="3851" y="1132"/>
                    <a:pt x="3763" y="1013"/>
                    <a:pt x="3484" y="589"/>
                  </a:cubicBezTo>
                  <a:cubicBezTo>
                    <a:pt x="3203" y="168"/>
                    <a:pt x="2426" y="36"/>
                    <a:pt x="2426" y="36"/>
                  </a:cubicBezTo>
                  <a:cubicBezTo>
                    <a:pt x="2426" y="36"/>
                    <a:pt x="2245" y="214"/>
                    <a:pt x="1804" y="247"/>
                  </a:cubicBezTo>
                  <a:cubicBezTo>
                    <a:pt x="1779" y="249"/>
                    <a:pt x="1756" y="250"/>
                    <a:pt x="1733" y="250"/>
                  </a:cubicBezTo>
                  <a:cubicBezTo>
                    <a:pt x="1348" y="250"/>
                    <a:pt x="1226" y="1"/>
                    <a:pt x="12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7" name="Google Shape;408;p34">
              <a:extLst>
                <a:ext uri="{FF2B5EF4-FFF2-40B4-BE49-F238E27FC236}">
                  <a16:creationId xmlns:a16="http://schemas.microsoft.com/office/drawing/2014/main" id="{AFB104FD-EC73-4F18-8F50-B07AB70C0AFE}"/>
                </a:ext>
              </a:extLst>
            </p:cNvPr>
            <p:cNvSpPr/>
            <p:nvPr/>
          </p:nvSpPr>
          <p:spPr>
            <a:xfrm>
              <a:off x="7253825" y="1232075"/>
              <a:ext cx="5625" cy="8025"/>
            </a:xfrm>
            <a:custGeom>
              <a:avLst/>
              <a:gdLst/>
              <a:ahLst/>
              <a:cxnLst/>
              <a:rect l="l" t="t" r="r" b="b"/>
              <a:pathLst>
                <a:path w="225" h="321" extrusionOk="0">
                  <a:moveTo>
                    <a:pt x="163" y="0"/>
                  </a:moveTo>
                  <a:cubicBezTo>
                    <a:pt x="163" y="0"/>
                    <a:pt x="1" y="14"/>
                    <a:pt x="20" y="163"/>
                  </a:cubicBezTo>
                  <a:cubicBezTo>
                    <a:pt x="33" y="275"/>
                    <a:pt x="111" y="320"/>
                    <a:pt x="172" y="320"/>
                  </a:cubicBezTo>
                  <a:cubicBezTo>
                    <a:pt x="192" y="320"/>
                    <a:pt x="211" y="315"/>
                    <a:pt x="225" y="306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8" name="Google Shape;409;p34">
              <a:extLst>
                <a:ext uri="{FF2B5EF4-FFF2-40B4-BE49-F238E27FC236}">
                  <a16:creationId xmlns:a16="http://schemas.microsoft.com/office/drawing/2014/main" id="{1065E7D2-22D8-4AC4-B357-8DC5568104AB}"/>
                </a:ext>
              </a:extLst>
            </p:cNvPr>
            <p:cNvSpPr/>
            <p:nvPr/>
          </p:nvSpPr>
          <p:spPr>
            <a:xfrm>
              <a:off x="7187600" y="1304825"/>
              <a:ext cx="102900" cy="111575"/>
            </a:xfrm>
            <a:custGeom>
              <a:avLst/>
              <a:gdLst/>
              <a:ahLst/>
              <a:cxnLst/>
              <a:rect l="l" t="t" r="r" b="b"/>
              <a:pathLst>
                <a:path w="4116" h="4463" extrusionOk="0">
                  <a:moveTo>
                    <a:pt x="664" y="0"/>
                  </a:moveTo>
                  <a:cubicBezTo>
                    <a:pt x="614" y="121"/>
                    <a:pt x="568" y="248"/>
                    <a:pt x="526" y="380"/>
                  </a:cubicBezTo>
                  <a:cubicBezTo>
                    <a:pt x="517" y="409"/>
                    <a:pt x="506" y="437"/>
                    <a:pt x="497" y="468"/>
                  </a:cubicBezTo>
                  <a:cubicBezTo>
                    <a:pt x="1" y="2113"/>
                    <a:pt x="111" y="4458"/>
                    <a:pt x="111" y="4458"/>
                  </a:cubicBezTo>
                  <a:lnTo>
                    <a:pt x="4042" y="4458"/>
                  </a:lnTo>
                  <a:cubicBezTo>
                    <a:pt x="4042" y="4458"/>
                    <a:pt x="4045" y="4462"/>
                    <a:pt x="4048" y="4462"/>
                  </a:cubicBezTo>
                  <a:cubicBezTo>
                    <a:pt x="4068" y="4462"/>
                    <a:pt x="4116" y="4349"/>
                    <a:pt x="3937" y="2908"/>
                  </a:cubicBezTo>
                  <a:cubicBezTo>
                    <a:pt x="3833" y="2078"/>
                    <a:pt x="3631" y="1265"/>
                    <a:pt x="3335" y="483"/>
                  </a:cubicBezTo>
                  <a:cubicBezTo>
                    <a:pt x="3315" y="431"/>
                    <a:pt x="3295" y="380"/>
                    <a:pt x="3278" y="338"/>
                  </a:cubicBezTo>
                  <a:cubicBezTo>
                    <a:pt x="3190" y="119"/>
                    <a:pt x="3131" y="0"/>
                    <a:pt x="3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9" name="Google Shape;410;p34">
              <a:extLst>
                <a:ext uri="{FF2B5EF4-FFF2-40B4-BE49-F238E27FC236}">
                  <a16:creationId xmlns:a16="http://schemas.microsoft.com/office/drawing/2014/main" id="{DA009282-1A74-4EDC-8A22-D6CAD63E83E3}"/>
                </a:ext>
              </a:extLst>
            </p:cNvPr>
            <p:cNvSpPr/>
            <p:nvPr/>
          </p:nvSpPr>
          <p:spPr>
            <a:xfrm>
              <a:off x="7200025" y="1313225"/>
              <a:ext cx="70900" cy="5025"/>
            </a:xfrm>
            <a:custGeom>
              <a:avLst/>
              <a:gdLst/>
              <a:ahLst/>
              <a:cxnLst/>
              <a:rect l="l" t="t" r="r" b="b"/>
              <a:pathLst>
                <a:path w="2836" h="201" extrusionOk="0">
                  <a:moveTo>
                    <a:pt x="2778" y="0"/>
                  </a:moveTo>
                  <a:cubicBezTo>
                    <a:pt x="2372" y="16"/>
                    <a:pt x="1964" y="46"/>
                    <a:pt x="1557" y="51"/>
                  </a:cubicBezTo>
                  <a:cubicBezTo>
                    <a:pt x="1468" y="52"/>
                    <a:pt x="1378" y="52"/>
                    <a:pt x="1288" y="52"/>
                  </a:cubicBezTo>
                  <a:cubicBezTo>
                    <a:pt x="870" y="52"/>
                    <a:pt x="448" y="42"/>
                    <a:pt x="29" y="42"/>
                  </a:cubicBezTo>
                  <a:cubicBezTo>
                    <a:pt x="20" y="71"/>
                    <a:pt x="11" y="101"/>
                    <a:pt x="0" y="130"/>
                  </a:cubicBezTo>
                  <a:cubicBezTo>
                    <a:pt x="360" y="161"/>
                    <a:pt x="729" y="183"/>
                    <a:pt x="1101" y="191"/>
                  </a:cubicBezTo>
                  <a:cubicBezTo>
                    <a:pt x="1136" y="194"/>
                    <a:pt x="1169" y="194"/>
                    <a:pt x="1202" y="194"/>
                  </a:cubicBezTo>
                  <a:cubicBezTo>
                    <a:pt x="1344" y="200"/>
                    <a:pt x="1487" y="200"/>
                    <a:pt x="1630" y="200"/>
                  </a:cubicBezTo>
                  <a:lnTo>
                    <a:pt x="1713" y="200"/>
                  </a:lnTo>
                  <a:cubicBezTo>
                    <a:pt x="2091" y="198"/>
                    <a:pt x="2469" y="180"/>
                    <a:pt x="2836" y="147"/>
                  </a:cubicBezTo>
                  <a:cubicBezTo>
                    <a:pt x="2816" y="95"/>
                    <a:pt x="2798" y="44"/>
                    <a:pt x="27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0" name="Google Shape;411;p34">
              <a:extLst>
                <a:ext uri="{FF2B5EF4-FFF2-40B4-BE49-F238E27FC236}">
                  <a16:creationId xmlns:a16="http://schemas.microsoft.com/office/drawing/2014/main" id="{36B7DCEF-397D-4BC7-82D4-71127676B919}"/>
                </a:ext>
              </a:extLst>
            </p:cNvPr>
            <p:cNvSpPr/>
            <p:nvPr/>
          </p:nvSpPr>
          <p:spPr>
            <a:xfrm>
              <a:off x="7226200" y="1314725"/>
              <a:ext cx="7225" cy="101575"/>
            </a:xfrm>
            <a:custGeom>
              <a:avLst/>
              <a:gdLst/>
              <a:ahLst/>
              <a:cxnLst/>
              <a:rect l="l" t="t" r="r" b="b"/>
              <a:pathLst>
                <a:path w="289" h="4063" extrusionOk="0">
                  <a:moveTo>
                    <a:pt x="103" y="1"/>
                  </a:moveTo>
                  <a:cubicBezTo>
                    <a:pt x="82" y="1"/>
                    <a:pt x="60" y="15"/>
                    <a:pt x="60" y="43"/>
                  </a:cubicBezTo>
                  <a:cubicBezTo>
                    <a:pt x="58" y="72"/>
                    <a:pt x="54" y="103"/>
                    <a:pt x="54" y="134"/>
                  </a:cubicBezTo>
                  <a:cubicBezTo>
                    <a:pt x="1" y="849"/>
                    <a:pt x="56" y="1587"/>
                    <a:pt x="80" y="2308"/>
                  </a:cubicBezTo>
                  <a:cubicBezTo>
                    <a:pt x="98" y="2892"/>
                    <a:pt x="115" y="3478"/>
                    <a:pt x="148" y="4062"/>
                  </a:cubicBezTo>
                  <a:lnTo>
                    <a:pt x="289" y="4062"/>
                  </a:lnTo>
                  <a:cubicBezTo>
                    <a:pt x="267" y="3478"/>
                    <a:pt x="234" y="2892"/>
                    <a:pt x="216" y="2308"/>
                  </a:cubicBezTo>
                  <a:cubicBezTo>
                    <a:pt x="196" y="1587"/>
                    <a:pt x="223" y="852"/>
                    <a:pt x="155" y="136"/>
                  </a:cubicBezTo>
                  <a:cubicBezTo>
                    <a:pt x="152" y="103"/>
                    <a:pt x="148" y="74"/>
                    <a:pt x="146" y="43"/>
                  </a:cubicBezTo>
                  <a:cubicBezTo>
                    <a:pt x="146" y="15"/>
                    <a:pt x="124" y="1"/>
                    <a:pt x="1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1" name="Google Shape;412;p34">
              <a:extLst>
                <a:ext uri="{FF2B5EF4-FFF2-40B4-BE49-F238E27FC236}">
                  <a16:creationId xmlns:a16="http://schemas.microsoft.com/office/drawing/2014/main" id="{BF986608-CDC9-4E54-8DF8-DF94CB151513}"/>
                </a:ext>
              </a:extLst>
            </p:cNvPr>
            <p:cNvSpPr/>
            <p:nvPr/>
          </p:nvSpPr>
          <p:spPr>
            <a:xfrm>
              <a:off x="7238900" y="1315000"/>
              <a:ext cx="8250" cy="101300"/>
            </a:xfrm>
            <a:custGeom>
              <a:avLst/>
              <a:gdLst/>
              <a:ahLst/>
              <a:cxnLst/>
              <a:rect l="l" t="t" r="r" b="b"/>
              <a:pathLst>
                <a:path w="330" h="4052" extrusionOk="0">
                  <a:moveTo>
                    <a:pt x="121" y="0"/>
                  </a:moveTo>
                  <a:cubicBezTo>
                    <a:pt x="105" y="0"/>
                    <a:pt x="86" y="13"/>
                    <a:pt x="84" y="32"/>
                  </a:cubicBezTo>
                  <a:cubicBezTo>
                    <a:pt x="79" y="63"/>
                    <a:pt x="77" y="96"/>
                    <a:pt x="75" y="129"/>
                  </a:cubicBezTo>
                  <a:cubicBezTo>
                    <a:pt x="0" y="845"/>
                    <a:pt x="64" y="1598"/>
                    <a:pt x="92" y="2316"/>
                  </a:cubicBezTo>
                  <a:cubicBezTo>
                    <a:pt x="114" y="2894"/>
                    <a:pt x="145" y="3474"/>
                    <a:pt x="182" y="4051"/>
                  </a:cubicBezTo>
                  <a:lnTo>
                    <a:pt x="330" y="4051"/>
                  </a:lnTo>
                  <a:cubicBezTo>
                    <a:pt x="292" y="3439"/>
                    <a:pt x="262" y="2826"/>
                    <a:pt x="240" y="2211"/>
                  </a:cubicBezTo>
                  <a:cubicBezTo>
                    <a:pt x="211" y="1524"/>
                    <a:pt x="242" y="814"/>
                    <a:pt x="158" y="127"/>
                  </a:cubicBezTo>
                  <a:cubicBezTo>
                    <a:pt x="154" y="92"/>
                    <a:pt x="152" y="63"/>
                    <a:pt x="145" y="24"/>
                  </a:cubicBezTo>
                  <a:cubicBezTo>
                    <a:pt x="143" y="7"/>
                    <a:pt x="133" y="0"/>
                    <a:pt x="1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2" name="Google Shape;413;p34">
              <a:extLst>
                <a:ext uri="{FF2B5EF4-FFF2-40B4-BE49-F238E27FC236}">
                  <a16:creationId xmlns:a16="http://schemas.microsoft.com/office/drawing/2014/main" id="{A87F2F13-7B43-4BF3-BCBF-BE9B1E6A5530}"/>
                </a:ext>
              </a:extLst>
            </p:cNvPr>
            <p:cNvSpPr/>
            <p:nvPr/>
          </p:nvSpPr>
          <p:spPr>
            <a:xfrm>
              <a:off x="7231750" y="1323825"/>
              <a:ext cx="8100" cy="6225"/>
            </a:xfrm>
            <a:custGeom>
              <a:avLst/>
              <a:gdLst/>
              <a:ahLst/>
              <a:cxnLst/>
              <a:rect l="l" t="t" r="r" b="b"/>
              <a:pathLst>
                <a:path w="324" h="249" extrusionOk="0">
                  <a:moveTo>
                    <a:pt x="161" y="0"/>
                  </a:moveTo>
                  <a:cubicBezTo>
                    <a:pt x="1" y="0"/>
                    <a:pt x="1" y="248"/>
                    <a:pt x="161" y="248"/>
                  </a:cubicBezTo>
                  <a:cubicBezTo>
                    <a:pt x="321" y="248"/>
                    <a:pt x="324" y="0"/>
                    <a:pt x="16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3" name="Google Shape;414;p34">
              <a:extLst>
                <a:ext uri="{FF2B5EF4-FFF2-40B4-BE49-F238E27FC236}">
                  <a16:creationId xmlns:a16="http://schemas.microsoft.com/office/drawing/2014/main" id="{68B9BC7D-FE79-4C13-8AEC-171467B38C09}"/>
                </a:ext>
              </a:extLst>
            </p:cNvPr>
            <p:cNvSpPr/>
            <p:nvPr/>
          </p:nvSpPr>
          <p:spPr>
            <a:xfrm>
              <a:off x="7232425" y="1339850"/>
              <a:ext cx="9125" cy="7100"/>
            </a:xfrm>
            <a:custGeom>
              <a:avLst/>
              <a:gdLst/>
              <a:ahLst/>
              <a:cxnLst/>
              <a:rect l="l" t="t" r="r" b="b"/>
              <a:pathLst>
                <a:path w="365" h="284" extrusionOk="0">
                  <a:moveTo>
                    <a:pt x="182" y="0"/>
                  </a:moveTo>
                  <a:cubicBezTo>
                    <a:pt x="0" y="0"/>
                    <a:pt x="0" y="284"/>
                    <a:pt x="182" y="284"/>
                  </a:cubicBezTo>
                  <a:cubicBezTo>
                    <a:pt x="365" y="284"/>
                    <a:pt x="365" y="0"/>
                    <a:pt x="1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4" name="Google Shape;415;p34">
              <a:extLst>
                <a:ext uri="{FF2B5EF4-FFF2-40B4-BE49-F238E27FC236}">
                  <a16:creationId xmlns:a16="http://schemas.microsoft.com/office/drawing/2014/main" id="{CDF59D30-2320-46AA-9BA5-862740953905}"/>
                </a:ext>
              </a:extLst>
            </p:cNvPr>
            <p:cNvSpPr/>
            <p:nvPr/>
          </p:nvSpPr>
          <p:spPr>
            <a:xfrm>
              <a:off x="7235000" y="1359925"/>
              <a:ext cx="5725" cy="5750"/>
            </a:xfrm>
            <a:custGeom>
              <a:avLst/>
              <a:gdLst/>
              <a:ahLst/>
              <a:cxnLst/>
              <a:rect l="l" t="t" r="r" b="b"/>
              <a:pathLst>
                <a:path w="229" h="230" extrusionOk="0">
                  <a:moveTo>
                    <a:pt x="123" y="1"/>
                  </a:moveTo>
                  <a:cubicBezTo>
                    <a:pt x="120" y="1"/>
                    <a:pt x="117" y="1"/>
                    <a:pt x="114" y="1"/>
                  </a:cubicBezTo>
                  <a:lnTo>
                    <a:pt x="86" y="3"/>
                  </a:lnTo>
                  <a:lnTo>
                    <a:pt x="57" y="17"/>
                  </a:lnTo>
                  <a:cubicBezTo>
                    <a:pt x="44" y="23"/>
                    <a:pt x="33" y="32"/>
                    <a:pt x="27" y="45"/>
                  </a:cubicBezTo>
                  <a:cubicBezTo>
                    <a:pt x="18" y="52"/>
                    <a:pt x="13" y="60"/>
                    <a:pt x="11" y="69"/>
                  </a:cubicBezTo>
                  <a:cubicBezTo>
                    <a:pt x="2" y="85"/>
                    <a:pt x="0" y="98"/>
                    <a:pt x="0" y="113"/>
                  </a:cubicBezTo>
                  <a:lnTo>
                    <a:pt x="5" y="144"/>
                  </a:lnTo>
                  <a:lnTo>
                    <a:pt x="16" y="172"/>
                  </a:lnTo>
                  <a:cubicBezTo>
                    <a:pt x="27" y="188"/>
                    <a:pt x="40" y="203"/>
                    <a:pt x="57" y="212"/>
                  </a:cubicBezTo>
                  <a:lnTo>
                    <a:pt x="60" y="214"/>
                  </a:lnTo>
                  <a:cubicBezTo>
                    <a:pt x="77" y="224"/>
                    <a:pt x="96" y="229"/>
                    <a:pt x="115" y="229"/>
                  </a:cubicBezTo>
                  <a:cubicBezTo>
                    <a:pt x="134" y="229"/>
                    <a:pt x="153" y="224"/>
                    <a:pt x="169" y="214"/>
                  </a:cubicBezTo>
                  <a:lnTo>
                    <a:pt x="174" y="212"/>
                  </a:lnTo>
                  <a:cubicBezTo>
                    <a:pt x="185" y="205"/>
                    <a:pt x="196" y="194"/>
                    <a:pt x="205" y="183"/>
                  </a:cubicBezTo>
                  <a:cubicBezTo>
                    <a:pt x="211" y="177"/>
                    <a:pt x="215" y="168"/>
                    <a:pt x="220" y="159"/>
                  </a:cubicBezTo>
                  <a:cubicBezTo>
                    <a:pt x="226" y="144"/>
                    <a:pt x="229" y="129"/>
                    <a:pt x="229" y="115"/>
                  </a:cubicBezTo>
                  <a:lnTo>
                    <a:pt x="224" y="85"/>
                  </a:lnTo>
                  <a:lnTo>
                    <a:pt x="213" y="56"/>
                  </a:lnTo>
                  <a:cubicBezTo>
                    <a:pt x="207" y="43"/>
                    <a:pt x="196" y="32"/>
                    <a:pt x="185" y="25"/>
                  </a:cubicBezTo>
                  <a:cubicBezTo>
                    <a:pt x="178" y="19"/>
                    <a:pt x="169" y="12"/>
                    <a:pt x="158" y="10"/>
                  </a:cubicBezTo>
                  <a:cubicBezTo>
                    <a:pt x="148" y="5"/>
                    <a:pt x="135" y="1"/>
                    <a:pt x="1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5" name="Google Shape;416;p34">
              <a:extLst>
                <a:ext uri="{FF2B5EF4-FFF2-40B4-BE49-F238E27FC236}">
                  <a16:creationId xmlns:a16="http://schemas.microsoft.com/office/drawing/2014/main" id="{31649371-E54B-4C74-8AFC-307B8AE2B31E}"/>
                </a:ext>
              </a:extLst>
            </p:cNvPr>
            <p:cNvSpPr/>
            <p:nvPr/>
          </p:nvSpPr>
          <p:spPr>
            <a:xfrm>
              <a:off x="7234600" y="1378000"/>
              <a:ext cx="7400" cy="5750"/>
            </a:xfrm>
            <a:custGeom>
              <a:avLst/>
              <a:gdLst/>
              <a:ahLst/>
              <a:cxnLst/>
              <a:rect l="l" t="t" r="r" b="b"/>
              <a:pathLst>
                <a:path w="296" h="230" extrusionOk="0">
                  <a:moveTo>
                    <a:pt x="148" y="1"/>
                  </a:moveTo>
                  <a:cubicBezTo>
                    <a:pt x="1" y="1"/>
                    <a:pt x="1" y="229"/>
                    <a:pt x="148" y="229"/>
                  </a:cubicBezTo>
                  <a:cubicBezTo>
                    <a:pt x="295" y="229"/>
                    <a:pt x="295" y="1"/>
                    <a:pt x="1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6" name="Google Shape;417;p34">
              <a:extLst>
                <a:ext uri="{FF2B5EF4-FFF2-40B4-BE49-F238E27FC236}">
                  <a16:creationId xmlns:a16="http://schemas.microsoft.com/office/drawing/2014/main" id="{30937FF1-484F-4140-ADB7-02A1624A3AA6}"/>
                </a:ext>
              </a:extLst>
            </p:cNvPr>
            <p:cNvSpPr/>
            <p:nvPr/>
          </p:nvSpPr>
          <p:spPr>
            <a:xfrm>
              <a:off x="7233850" y="1398825"/>
              <a:ext cx="8900" cy="6875"/>
            </a:xfrm>
            <a:custGeom>
              <a:avLst/>
              <a:gdLst/>
              <a:ahLst/>
              <a:cxnLst/>
              <a:rect l="l" t="t" r="r" b="b"/>
              <a:pathLst>
                <a:path w="356" h="275" extrusionOk="0">
                  <a:moveTo>
                    <a:pt x="178" y="0"/>
                  </a:moveTo>
                  <a:cubicBezTo>
                    <a:pt x="0" y="0"/>
                    <a:pt x="0" y="275"/>
                    <a:pt x="178" y="275"/>
                  </a:cubicBezTo>
                  <a:cubicBezTo>
                    <a:pt x="356" y="275"/>
                    <a:pt x="356" y="0"/>
                    <a:pt x="17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7" name="Google Shape;418;p34">
              <a:extLst>
                <a:ext uri="{FF2B5EF4-FFF2-40B4-BE49-F238E27FC236}">
                  <a16:creationId xmlns:a16="http://schemas.microsoft.com/office/drawing/2014/main" id="{84FCB9F2-F1EF-4180-A681-8520B1524008}"/>
                </a:ext>
              </a:extLst>
            </p:cNvPr>
            <p:cNvSpPr/>
            <p:nvPr/>
          </p:nvSpPr>
          <p:spPr>
            <a:xfrm>
              <a:off x="7204250" y="1587250"/>
              <a:ext cx="27650" cy="37950"/>
            </a:xfrm>
            <a:custGeom>
              <a:avLst/>
              <a:gdLst/>
              <a:ahLst/>
              <a:cxnLst/>
              <a:rect l="l" t="t" r="r" b="b"/>
              <a:pathLst>
                <a:path w="1106" h="1518" extrusionOk="0">
                  <a:moveTo>
                    <a:pt x="216" y="0"/>
                  </a:moveTo>
                  <a:cubicBezTo>
                    <a:pt x="216" y="0"/>
                    <a:pt x="525" y="1300"/>
                    <a:pt x="495" y="1303"/>
                  </a:cubicBezTo>
                  <a:cubicBezTo>
                    <a:pt x="88" y="1329"/>
                    <a:pt x="0" y="1518"/>
                    <a:pt x="0" y="1518"/>
                  </a:cubicBezTo>
                  <a:lnTo>
                    <a:pt x="1105" y="151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8" name="Google Shape;419;p34">
              <a:extLst>
                <a:ext uri="{FF2B5EF4-FFF2-40B4-BE49-F238E27FC236}">
                  <a16:creationId xmlns:a16="http://schemas.microsoft.com/office/drawing/2014/main" id="{D125D101-FCCB-4E0A-8C9E-5F0FDB7E5330}"/>
                </a:ext>
              </a:extLst>
            </p:cNvPr>
            <p:cNvSpPr/>
            <p:nvPr/>
          </p:nvSpPr>
          <p:spPr>
            <a:xfrm>
              <a:off x="7261400" y="1587250"/>
              <a:ext cx="27600" cy="37950"/>
            </a:xfrm>
            <a:custGeom>
              <a:avLst/>
              <a:gdLst/>
              <a:ahLst/>
              <a:cxnLst/>
              <a:rect l="l" t="t" r="r" b="b"/>
              <a:pathLst>
                <a:path w="1104" h="1518" extrusionOk="0">
                  <a:moveTo>
                    <a:pt x="27" y="0"/>
                  </a:moveTo>
                  <a:lnTo>
                    <a:pt x="1" y="1518"/>
                  </a:lnTo>
                  <a:lnTo>
                    <a:pt x="1103" y="1518"/>
                  </a:lnTo>
                  <a:cubicBezTo>
                    <a:pt x="1103" y="1518"/>
                    <a:pt x="1017" y="1329"/>
                    <a:pt x="609" y="1303"/>
                  </a:cubicBezTo>
                  <a:cubicBezTo>
                    <a:pt x="580" y="1300"/>
                    <a:pt x="890" y="0"/>
                    <a:pt x="8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9" name="Google Shape;420;p34">
              <a:extLst>
                <a:ext uri="{FF2B5EF4-FFF2-40B4-BE49-F238E27FC236}">
                  <a16:creationId xmlns:a16="http://schemas.microsoft.com/office/drawing/2014/main" id="{31415207-B588-4996-A374-FD588A0AB50F}"/>
                </a:ext>
              </a:extLst>
            </p:cNvPr>
            <p:cNvSpPr/>
            <p:nvPr/>
          </p:nvSpPr>
          <p:spPr>
            <a:xfrm>
              <a:off x="7214400" y="1178650"/>
              <a:ext cx="5900" cy="4625"/>
            </a:xfrm>
            <a:custGeom>
              <a:avLst/>
              <a:gdLst/>
              <a:ahLst/>
              <a:cxnLst/>
              <a:rect l="l" t="t" r="r" b="b"/>
              <a:pathLst>
                <a:path w="236" h="185" extrusionOk="0">
                  <a:moveTo>
                    <a:pt x="119" y="0"/>
                  </a:moveTo>
                  <a:cubicBezTo>
                    <a:pt x="1" y="0"/>
                    <a:pt x="1" y="185"/>
                    <a:pt x="119" y="185"/>
                  </a:cubicBezTo>
                  <a:cubicBezTo>
                    <a:pt x="236" y="185"/>
                    <a:pt x="236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90" name="Google Shape;421;p34">
              <a:extLst>
                <a:ext uri="{FF2B5EF4-FFF2-40B4-BE49-F238E27FC236}">
                  <a16:creationId xmlns:a16="http://schemas.microsoft.com/office/drawing/2014/main" id="{F82A335B-3754-4834-879E-AC07B8F639F5}"/>
                </a:ext>
              </a:extLst>
            </p:cNvPr>
            <p:cNvSpPr/>
            <p:nvPr/>
          </p:nvSpPr>
          <p:spPr>
            <a:xfrm>
              <a:off x="7235775" y="1178650"/>
              <a:ext cx="5950" cy="4625"/>
            </a:xfrm>
            <a:custGeom>
              <a:avLst/>
              <a:gdLst/>
              <a:ahLst/>
              <a:cxnLst/>
              <a:rect l="l" t="t" r="r" b="b"/>
              <a:pathLst>
                <a:path w="238" h="185" extrusionOk="0">
                  <a:moveTo>
                    <a:pt x="119" y="0"/>
                  </a:moveTo>
                  <a:cubicBezTo>
                    <a:pt x="0" y="0"/>
                    <a:pt x="0" y="185"/>
                    <a:pt x="119" y="185"/>
                  </a:cubicBezTo>
                  <a:cubicBezTo>
                    <a:pt x="237" y="185"/>
                    <a:pt x="237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</p:grpSp>
      <p:grpSp>
        <p:nvGrpSpPr>
          <p:cNvPr id="254" name="Gruppieren 253">
            <a:extLst>
              <a:ext uri="{FF2B5EF4-FFF2-40B4-BE49-F238E27FC236}">
                <a16:creationId xmlns:a16="http://schemas.microsoft.com/office/drawing/2014/main" id="{B529EF55-92C4-43A0-B891-86203A82CC7E}"/>
              </a:ext>
            </a:extLst>
          </p:cNvPr>
          <p:cNvGrpSpPr/>
          <p:nvPr userDrawn="1"/>
        </p:nvGrpSpPr>
        <p:grpSpPr>
          <a:xfrm>
            <a:off x="246065" y="3468177"/>
            <a:ext cx="1983456" cy="1389775"/>
            <a:chOff x="5139893" y="-164661"/>
            <a:chExt cx="3192178" cy="2046608"/>
          </a:xfrm>
        </p:grpSpPr>
        <p:sp>
          <p:nvSpPr>
            <p:cNvPr id="255" name="Google Shape;875;p42">
              <a:extLst>
                <a:ext uri="{FF2B5EF4-FFF2-40B4-BE49-F238E27FC236}">
                  <a16:creationId xmlns:a16="http://schemas.microsoft.com/office/drawing/2014/main" id="{A31248A8-F927-4419-9529-ACE69652D916}"/>
                </a:ext>
              </a:extLst>
            </p:cNvPr>
            <p:cNvSpPr/>
            <p:nvPr/>
          </p:nvSpPr>
          <p:spPr>
            <a:xfrm>
              <a:off x="5572793" y="-160168"/>
              <a:ext cx="468551" cy="1622877"/>
            </a:xfrm>
            <a:custGeom>
              <a:avLst/>
              <a:gdLst/>
              <a:ahLst/>
              <a:cxnLst/>
              <a:rect l="l" t="t" r="r" b="b"/>
              <a:pathLst>
                <a:path w="6361" h="22032" extrusionOk="0">
                  <a:moveTo>
                    <a:pt x="304" y="0"/>
                  </a:moveTo>
                  <a:cubicBezTo>
                    <a:pt x="280" y="0"/>
                    <a:pt x="257" y="3"/>
                    <a:pt x="233" y="10"/>
                  </a:cubicBezTo>
                  <a:cubicBezTo>
                    <a:pt x="88" y="47"/>
                    <a:pt x="0" y="194"/>
                    <a:pt x="40" y="339"/>
                  </a:cubicBezTo>
                  <a:lnTo>
                    <a:pt x="2390" y="9108"/>
                  </a:lnTo>
                  <a:lnTo>
                    <a:pt x="2548" y="9704"/>
                  </a:lnTo>
                  <a:lnTo>
                    <a:pt x="5798" y="21831"/>
                  </a:lnTo>
                  <a:cubicBezTo>
                    <a:pt x="5829" y="21952"/>
                    <a:pt x="5939" y="22031"/>
                    <a:pt x="6058" y="22031"/>
                  </a:cubicBezTo>
                  <a:cubicBezTo>
                    <a:pt x="6082" y="22031"/>
                    <a:pt x="6106" y="22028"/>
                    <a:pt x="6130" y="22022"/>
                  </a:cubicBezTo>
                  <a:cubicBezTo>
                    <a:pt x="6275" y="21984"/>
                    <a:pt x="6360" y="21835"/>
                    <a:pt x="6321" y="21690"/>
                  </a:cubicBezTo>
                  <a:lnTo>
                    <a:pt x="3073" y="9563"/>
                  </a:lnTo>
                  <a:lnTo>
                    <a:pt x="2913" y="8968"/>
                  </a:lnTo>
                  <a:lnTo>
                    <a:pt x="563" y="201"/>
                  </a:lnTo>
                  <a:cubicBezTo>
                    <a:pt x="531" y="80"/>
                    <a:pt x="422" y="0"/>
                    <a:pt x="3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56" name="Google Shape;876;p42">
              <a:extLst>
                <a:ext uri="{FF2B5EF4-FFF2-40B4-BE49-F238E27FC236}">
                  <a16:creationId xmlns:a16="http://schemas.microsoft.com/office/drawing/2014/main" id="{2752504A-F62F-4814-9B34-4042B042F2BC}"/>
                </a:ext>
              </a:extLst>
            </p:cNvPr>
            <p:cNvSpPr/>
            <p:nvPr/>
          </p:nvSpPr>
          <p:spPr>
            <a:xfrm>
              <a:off x="5139893" y="-160315"/>
              <a:ext cx="468551" cy="1623024"/>
            </a:xfrm>
            <a:custGeom>
              <a:avLst/>
              <a:gdLst/>
              <a:ahLst/>
              <a:cxnLst/>
              <a:rect l="l" t="t" r="r" b="b"/>
              <a:pathLst>
                <a:path w="6361" h="22034" extrusionOk="0">
                  <a:moveTo>
                    <a:pt x="6059" y="1"/>
                  </a:moveTo>
                  <a:cubicBezTo>
                    <a:pt x="5939" y="1"/>
                    <a:pt x="5829" y="81"/>
                    <a:pt x="5796" y="203"/>
                  </a:cubicBezTo>
                  <a:lnTo>
                    <a:pt x="3446" y="8970"/>
                  </a:lnTo>
                  <a:lnTo>
                    <a:pt x="3288" y="9565"/>
                  </a:lnTo>
                  <a:lnTo>
                    <a:pt x="38" y="21692"/>
                  </a:lnTo>
                  <a:cubicBezTo>
                    <a:pt x="0" y="21837"/>
                    <a:pt x="86" y="21986"/>
                    <a:pt x="231" y="22024"/>
                  </a:cubicBezTo>
                  <a:cubicBezTo>
                    <a:pt x="255" y="22030"/>
                    <a:pt x="278" y="22033"/>
                    <a:pt x="302" y="22033"/>
                  </a:cubicBezTo>
                  <a:cubicBezTo>
                    <a:pt x="420" y="22033"/>
                    <a:pt x="530" y="21954"/>
                    <a:pt x="563" y="21833"/>
                  </a:cubicBezTo>
                  <a:lnTo>
                    <a:pt x="3813" y="9706"/>
                  </a:lnTo>
                  <a:lnTo>
                    <a:pt x="3971" y="9110"/>
                  </a:lnTo>
                  <a:lnTo>
                    <a:pt x="6321" y="341"/>
                  </a:lnTo>
                  <a:cubicBezTo>
                    <a:pt x="6361" y="196"/>
                    <a:pt x="6273" y="49"/>
                    <a:pt x="6130" y="12"/>
                  </a:cubicBezTo>
                  <a:lnTo>
                    <a:pt x="6128" y="10"/>
                  </a:lnTo>
                  <a:cubicBezTo>
                    <a:pt x="6105" y="4"/>
                    <a:pt x="6082" y="1"/>
                    <a:pt x="60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 dirty="0"/>
            </a:p>
          </p:txBody>
        </p:sp>
        <p:sp>
          <p:nvSpPr>
            <p:cNvPr id="257" name="Google Shape;877;p42">
              <a:extLst>
                <a:ext uri="{FF2B5EF4-FFF2-40B4-BE49-F238E27FC236}">
                  <a16:creationId xmlns:a16="http://schemas.microsoft.com/office/drawing/2014/main" id="{C2C4AF36-129F-44D7-9F1C-500138002A47}"/>
                </a:ext>
              </a:extLst>
            </p:cNvPr>
            <p:cNvSpPr/>
            <p:nvPr/>
          </p:nvSpPr>
          <p:spPr>
            <a:xfrm>
              <a:off x="7089894" y="-164661"/>
              <a:ext cx="470761" cy="1627223"/>
            </a:xfrm>
            <a:custGeom>
              <a:avLst/>
              <a:gdLst/>
              <a:ahLst/>
              <a:cxnLst/>
              <a:rect l="l" t="t" r="r" b="b"/>
              <a:pathLst>
                <a:path w="6391" h="22091" extrusionOk="0">
                  <a:moveTo>
                    <a:pt x="523" y="0"/>
                  </a:moveTo>
                  <a:lnTo>
                    <a:pt x="0" y="139"/>
                  </a:lnTo>
                  <a:lnTo>
                    <a:pt x="2420" y="9169"/>
                  </a:lnTo>
                  <a:lnTo>
                    <a:pt x="2578" y="9765"/>
                  </a:lnTo>
                  <a:lnTo>
                    <a:pt x="5826" y="21883"/>
                  </a:lnTo>
                  <a:cubicBezTo>
                    <a:pt x="5860" y="22008"/>
                    <a:pt x="5971" y="22090"/>
                    <a:pt x="6095" y="22090"/>
                  </a:cubicBezTo>
                  <a:cubicBezTo>
                    <a:pt x="6118" y="22090"/>
                    <a:pt x="6143" y="22087"/>
                    <a:pt x="6167" y="22081"/>
                  </a:cubicBezTo>
                  <a:cubicBezTo>
                    <a:pt x="6307" y="22043"/>
                    <a:pt x="6391" y="21898"/>
                    <a:pt x="6354" y="21760"/>
                  </a:cubicBezTo>
                  <a:lnTo>
                    <a:pt x="3101" y="9624"/>
                  </a:lnTo>
                  <a:lnTo>
                    <a:pt x="2941" y="9029"/>
                  </a:lnTo>
                  <a:lnTo>
                    <a:pt x="5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58" name="Google Shape;878;p42">
              <a:extLst>
                <a:ext uri="{FF2B5EF4-FFF2-40B4-BE49-F238E27FC236}">
                  <a16:creationId xmlns:a16="http://schemas.microsoft.com/office/drawing/2014/main" id="{0DE9E24F-6588-4609-AEDC-D6991F53EC80}"/>
                </a:ext>
              </a:extLst>
            </p:cNvPr>
            <p:cNvSpPr/>
            <p:nvPr/>
          </p:nvSpPr>
          <p:spPr>
            <a:xfrm>
              <a:off x="6659425" y="-164661"/>
              <a:ext cx="470466" cy="1627665"/>
            </a:xfrm>
            <a:custGeom>
              <a:avLst/>
              <a:gdLst/>
              <a:ahLst/>
              <a:cxnLst/>
              <a:rect l="l" t="t" r="r" b="b"/>
              <a:pathLst>
                <a:path w="6387" h="22097" extrusionOk="0">
                  <a:moveTo>
                    <a:pt x="5864" y="0"/>
                  </a:moveTo>
                  <a:lnTo>
                    <a:pt x="3444" y="9029"/>
                  </a:lnTo>
                  <a:lnTo>
                    <a:pt x="3286" y="9624"/>
                  </a:lnTo>
                  <a:lnTo>
                    <a:pt x="42" y="21727"/>
                  </a:lnTo>
                  <a:cubicBezTo>
                    <a:pt x="0" y="21885"/>
                    <a:pt x="92" y="22045"/>
                    <a:pt x="250" y="22089"/>
                  </a:cubicBezTo>
                  <a:cubicBezTo>
                    <a:pt x="271" y="22095"/>
                    <a:pt x="292" y="22097"/>
                    <a:pt x="312" y="22097"/>
                  </a:cubicBezTo>
                  <a:cubicBezTo>
                    <a:pt x="422" y="22097"/>
                    <a:pt x="522" y="22025"/>
                    <a:pt x="551" y="21914"/>
                  </a:cubicBezTo>
                  <a:lnTo>
                    <a:pt x="3806" y="9765"/>
                  </a:lnTo>
                  <a:lnTo>
                    <a:pt x="3966" y="9169"/>
                  </a:lnTo>
                  <a:lnTo>
                    <a:pt x="6387" y="139"/>
                  </a:lnTo>
                  <a:lnTo>
                    <a:pt x="586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grpSp>
          <p:nvGrpSpPr>
            <p:cNvPr id="259" name="Google Shape;879;p42">
              <a:extLst>
                <a:ext uri="{FF2B5EF4-FFF2-40B4-BE49-F238E27FC236}">
                  <a16:creationId xmlns:a16="http://schemas.microsoft.com/office/drawing/2014/main" id="{AEDFDE87-A7A3-4BBF-A68A-90ED7D9501E8}"/>
                </a:ext>
              </a:extLst>
            </p:cNvPr>
            <p:cNvGrpSpPr/>
            <p:nvPr/>
          </p:nvGrpSpPr>
          <p:grpSpPr>
            <a:xfrm>
              <a:off x="5812556" y="-157074"/>
              <a:ext cx="742051" cy="1350188"/>
              <a:chOff x="5812556" y="-157074"/>
              <a:chExt cx="742051" cy="1350188"/>
            </a:xfrm>
          </p:grpSpPr>
          <p:sp>
            <p:nvSpPr>
              <p:cNvPr id="276" name="Google Shape;880;p42">
                <a:extLst>
                  <a:ext uri="{FF2B5EF4-FFF2-40B4-BE49-F238E27FC236}">
                    <a16:creationId xmlns:a16="http://schemas.microsoft.com/office/drawing/2014/main" id="{22C03DC0-B90D-4D0F-BC99-3BBCD92FF963}"/>
                  </a:ext>
                </a:extLst>
              </p:cNvPr>
              <p:cNvSpPr/>
              <p:nvPr/>
            </p:nvSpPr>
            <p:spPr>
              <a:xfrm>
                <a:off x="5883859" y="-157074"/>
                <a:ext cx="350622" cy="1291775"/>
              </a:xfrm>
              <a:custGeom>
                <a:avLst/>
                <a:gdLst/>
                <a:ahLst/>
                <a:cxnLst/>
                <a:rect l="l" t="t" r="r" b="b"/>
                <a:pathLst>
                  <a:path w="4760" h="17537" extrusionOk="0">
                    <a:moveTo>
                      <a:pt x="4551" y="1"/>
                    </a:moveTo>
                    <a:lnTo>
                      <a:pt x="1" y="17482"/>
                    </a:lnTo>
                    <a:lnTo>
                      <a:pt x="209" y="17537"/>
                    </a:lnTo>
                    <a:lnTo>
                      <a:pt x="4760" y="56"/>
                    </a:lnTo>
                    <a:lnTo>
                      <a:pt x="455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7" name="Google Shape;881;p42">
                <a:extLst>
                  <a:ext uri="{FF2B5EF4-FFF2-40B4-BE49-F238E27FC236}">
                    <a16:creationId xmlns:a16="http://schemas.microsoft.com/office/drawing/2014/main" id="{712A1ECB-47F3-43FB-959B-D22F0A947792}"/>
                  </a:ext>
                </a:extLst>
              </p:cNvPr>
              <p:cNvSpPr/>
              <p:nvPr/>
            </p:nvSpPr>
            <p:spPr>
              <a:xfrm>
                <a:off x="5812556" y="1072901"/>
                <a:ext cx="462069" cy="120213"/>
              </a:xfrm>
              <a:custGeom>
                <a:avLst/>
                <a:gdLst/>
                <a:ahLst/>
                <a:cxnLst/>
                <a:rect l="l" t="t" r="r" b="b"/>
                <a:pathLst>
                  <a:path w="6273" h="1632" extrusionOk="0">
                    <a:moveTo>
                      <a:pt x="1880" y="0"/>
                    </a:moveTo>
                    <a:cubicBezTo>
                      <a:pt x="1821" y="0"/>
                      <a:pt x="1761" y="20"/>
                      <a:pt x="1713" y="55"/>
                    </a:cubicBezTo>
                    <a:lnTo>
                      <a:pt x="231" y="1107"/>
                    </a:lnTo>
                    <a:cubicBezTo>
                      <a:pt x="0" y="1272"/>
                      <a:pt x="114" y="1632"/>
                      <a:pt x="398" y="1632"/>
                    </a:cubicBezTo>
                    <a:lnTo>
                      <a:pt x="4392" y="1632"/>
                    </a:lnTo>
                    <a:cubicBezTo>
                      <a:pt x="4452" y="1632"/>
                      <a:pt x="4511" y="1614"/>
                      <a:pt x="4559" y="1579"/>
                    </a:cubicBezTo>
                    <a:lnTo>
                      <a:pt x="6042" y="527"/>
                    </a:lnTo>
                    <a:cubicBezTo>
                      <a:pt x="6272" y="362"/>
                      <a:pt x="6158" y="0"/>
                      <a:pt x="5875" y="0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8" name="Google Shape;882;p42">
                <a:extLst>
                  <a:ext uri="{FF2B5EF4-FFF2-40B4-BE49-F238E27FC236}">
                    <a16:creationId xmlns:a16="http://schemas.microsoft.com/office/drawing/2014/main" id="{3F498530-D90F-49C5-BAB2-526C9F0E0614}"/>
                  </a:ext>
                </a:extLst>
              </p:cNvPr>
              <p:cNvSpPr/>
              <p:nvPr/>
            </p:nvSpPr>
            <p:spPr>
              <a:xfrm>
                <a:off x="6205753" y="-155675"/>
                <a:ext cx="348854" cy="1288240"/>
              </a:xfrm>
              <a:custGeom>
                <a:avLst/>
                <a:gdLst/>
                <a:ahLst/>
                <a:cxnLst/>
                <a:rect l="l" t="t" r="r" b="b"/>
                <a:pathLst>
                  <a:path w="4736" h="17489" extrusionOk="0">
                    <a:moveTo>
                      <a:pt x="4618" y="1"/>
                    </a:moveTo>
                    <a:cubicBezTo>
                      <a:pt x="4568" y="1"/>
                      <a:pt x="4523" y="32"/>
                      <a:pt x="4512" y="83"/>
                    </a:cubicBezTo>
                    <a:lnTo>
                      <a:pt x="14" y="17353"/>
                    </a:lnTo>
                    <a:cubicBezTo>
                      <a:pt x="1" y="17410"/>
                      <a:pt x="34" y="17470"/>
                      <a:pt x="93" y="17485"/>
                    </a:cubicBezTo>
                    <a:cubicBezTo>
                      <a:pt x="102" y="17487"/>
                      <a:pt x="111" y="17489"/>
                      <a:pt x="121" y="17489"/>
                    </a:cubicBezTo>
                    <a:cubicBezTo>
                      <a:pt x="168" y="17489"/>
                      <a:pt x="212" y="17456"/>
                      <a:pt x="225" y="17408"/>
                    </a:cubicBezTo>
                    <a:lnTo>
                      <a:pt x="4721" y="135"/>
                    </a:lnTo>
                    <a:cubicBezTo>
                      <a:pt x="4736" y="78"/>
                      <a:pt x="4701" y="19"/>
                      <a:pt x="4644" y="4"/>
                    </a:cubicBezTo>
                    <a:cubicBezTo>
                      <a:pt x="4635" y="2"/>
                      <a:pt x="4626" y="1"/>
                      <a:pt x="461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sp>
          <p:nvSpPr>
            <p:cNvPr id="260" name="Google Shape;883;p42">
              <a:extLst>
                <a:ext uri="{FF2B5EF4-FFF2-40B4-BE49-F238E27FC236}">
                  <a16:creationId xmlns:a16="http://schemas.microsoft.com/office/drawing/2014/main" id="{71637041-0AC6-48A2-8B2C-1D014EAEF7D2}"/>
                </a:ext>
              </a:extLst>
            </p:cNvPr>
            <p:cNvSpPr/>
            <p:nvPr/>
          </p:nvSpPr>
          <p:spPr>
            <a:xfrm>
              <a:off x="5590766" y="-164366"/>
              <a:ext cx="1540231" cy="39924"/>
            </a:xfrm>
            <a:custGeom>
              <a:avLst/>
              <a:gdLst/>
              <a:ahLst/>
              <a:cxnLst/>
              <a:rect l="l" t="t" r="r" b="b"/>
              <a:pathLst>
                <a:path w="20910" h="542" extrusionOk="0">
                  <a:moveTo>
                    <a:pt x="0" y="1"/>
                  </a:moveTo>
                  <a:lnTo>
                    <a:pt x="0" y="541"/>
                  </a:lnTo>
                  <a:lnTo>
                    <a:pt x="20910" y="541"/>
                  </a:lnTo>
                  <a:lnTo>
                    <a:pt x="2091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61" name="Google Shape;884;p42">
              <a:extLst>
                <a:ext uri="{FF2B5EF4-FFF2-40B4-BE49-F238E27FC236}">
                  <a16:creationId xmlns:a16="http://schemas.microsoft.com/office/drawing/2014/main" id="{B0E319AD-31BE-4FB3-A92D-F363E349C500}"/>
                </a:ext>
              </a:extLst>
            </p:cNvPr>
            <p:cNvSpPr/>
            <p:nvPr/>
          </p:nvSpPr>
          <p:spPr>
            <a:xfrm>
              <a:off x="5572130" y="-164661"/>
              <a:ext cx="37272" cy="20257"/>
            </a:xfrm>
            <a:custGeom>
              <a:avLst/>
              <a:gdLst/>
              <a:ahLst/>
              <a:cxnLst/>
              <a:rect l="l" t="t" r="r" b="b"/>
              <a:pathLst>
                <a:path w="506" h="275" extrusionOk="0">
                  <a:moveTo>
                    <a:pt x="1" y="0"/>
                  </a:moveTo>
                  <a:lnTo>
                    <a:pt x="1" y="275"/>
                  </a:lnTo>
                  <a:lnTo>
                    <a:pt x="506" y="275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grpSp>
          <p:nvGrpSpPr>
            <p:cNvPr id="262" name="Google Shape;893;p42">
              <a:extLst>
                <a:ext uri="{FF2B5EF4-FFF2-40B4-BE49-F238E27FC236}">
                  <a16:creationId xmlns:a16="http://schemas.microsoft.com/office/drawing/2014/main" id="{75CEA40C-F1B3-468C-B2D0-8F8C9475A5BE}"/>
                </a:ext>
              </a:extLst>
            </p:cNvPr>
            <p:cNvGrpSpPr/>
            <p:nvPr/>
          </p:nvGrpSpPr>
          <p:grpSpPr>
            <a:xfrm>
              <a:off x="7967517" y="1374315"/>
              <a:ext cx="364554" cy="507632"/>
              <a:chOff x="5979675" y="4640775"/>
              <a:chExt cx="241875" cy="345775"/>
            </a:xfrm>
          </p:grpSpPr>
          <p:sp>
            <p:nvSpPr>
              <p:cNvPr id="263" name="Google Shape;894;p42">
                <a:extLst>
                  <a:ext uri="{FF2B5EF4-FFF2-40B4-BE49-F238E27FC236}">
                    <a16:creationId xmlns:a16="http://schemas.microsoft.com/office/drawing/2014/main" id="{0D08AC82-070B-4890-BEBC-453AB76180D5}"/>
                  </a:ext>
                </a:extLst>
              </p:cNvPr>
              <p:cNvSpPr/>
              <p:nvPr/>
            </p:nvSpPr>
            <p:spPr>
              <a:xfrm>
                <a:off x="6008100" y="4698050"/>
                <a:ext cx="80475" cy="288500"/>
              </a:xfrm>
              <a:custGeom>
                <a:avLst/>
                <a:gdLst/>
                <a:ahLst/>
                <a:cxnLst/>
                <a:rect l="l" t="t" r="r" b="b"/>
                <a:pathLst>
                  <a:path w="3219" h="11540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859" y="1536"/>
                      <a:pt x="1375" y="3238"/>
                      <a:pt x="1516" y="4992"/>
                    </a:cubicBezTo>
                    <a:cubicBezTo>
                      <a:pt x="1606" y="6126"/>
                      <a:pt x="1538" y="7272"/>
                      <a:pt x="1705" y="8396"/>
                    </a:cubicBezTo>
                    <a:cubicBezTo>
                      <a:pt x="1838" y="9291"/>
                      <a:pt x="2148" y="10201"/>
                      <a:pt x="2725" y="10885"/>
                    </a:cubicBezTo>
                    <a:lnTo>
                      <a:pt x="2725" y="10885"/>
                    </a:lnTo>
                    <a:cubicBezTo>
                      <a:pt x="2210" y="9347"/>
                      <a:pt x="2351" y="7625"/>
                      <a:pt x="2265" y="5981"/>
                    </a:cubicBezTo>
                    <a:cubicBezTo>
                      <a:pt x="2217" y="5078"/>
                      <a:pt x="2096" y="4180"/>
                      <a:pt x="1903" y="3295"/>
                    </a:cubicBezTo>
                    <a:cubicBezTo>
                      <a:pt x="1626" y="2021"/>
                      <a:pt x="1119" y="675"/>
                      <a:pt x="1" y="0"/>
                    </a:cubicBezTo>
                    <a:close/>
                    <a:moveTo>
                      <a:pt x="2725" y="10885"/>
                    </a:moveTo>
                    <a:cubicBezTo>
                      <a:pt x="2799" y="11107"/>
                      <a:pt x="2887" y="11325"/>
                      <a:pt x="2992" y="11539"/>
                    </a:cubicBezTo>
                    <a:lnTo>
                      <a:pt x="3218" y="11359"/>
                    </a:lnTo>
                    <a:cubicBezTo>
                      <a:pt x="3035" y="11218"/>
                      <a:pt x="2872" y="11059"/>
                      <a:pt x="2725" y="1088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64" name="Google Shape;895;p42">
                <a:extLst>
                  <a:ext uri="{FF2B5EF4-FFF2-40B4-BE49-F238E27FC236}">
                    <a16:creationId xmlns:a16="http://schemas.microsoft.com/office/drawing/2014/main" id="{92077F73-6B9F-426E-9094-A64129805B62}"/>
                  </a:ext>
                </a:extLst>
              </p:cNvPr>
              <p:cNvSpPr/>
              <p:nvPr/>
            </p:nvSpPr>
            <p:spPr>
              <a:xfrm>
                <a:off x="6087325" y="4640775"/>
                <a:ext cx="52850" cy="339950"/>
              </a:xfrm>
              <a:custGeom>
                <a:avLst/>
                <a:gdLst/>
                <a:ahLst/>
                <a:cxnLst/>
                <a:rect l="l" t="t" r="r" b="b"/>
                <a:pathLst>
                  <a:path w="2114" h="13598" extrusionOk="0">
                    <a:moveTo>
                      <a:pt x="2076" y="1"/>
                    </a:moveTo>
                    <a:lnTo>
                      <a:pt x="2076" y="1"/>
                    </a:lnTo>
                    <a:cubicBezTo>
                      <a:pt x="475" y="4345"/>
                      <a:pt x="1" y="9023"/>
                      <a:pt x="695" y="13597"/>
                    </a:cubicBezTo>
                    <a:lnTo>
                      <a:pt x="1147" y="13593"/>
                    </a:lnTo>
                    <a:cubicBezTo>
                      <a:pt x="1802" y="9093"/>
                      <a:pt x="2113" y="4549"/>
                      <a:pt x="20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65" name="Google Shape;896;p42">
                <a:extLst>
                  <a:ext uri="{FF2B5EF4-FFF2-40B4-BE49-F238E27FC236}">
                    <a16:creationId xmlns:a16="http://schemas.microsoft.com/office/drawing/2014/main" id="{77C17D9A-9DA5-4C27-B8C5-60248C4D1B4A}"/>
                  </a:ext>
                </a:extLst>
              </p:cNvPr>
              <p:cNvSpPr/>
              <p:nvPr/>
            </p:nvSpPr>
            <p:spPr>
              <a:xfrm>
                <a:off x="6133350" y="4694750"/>
                <a:ext cx="88200" cy="291675"/>
              </a:xfrm>
              <a:custGeom>
                <a:avLst/>
                <a:gdLst/>
                <a:ahLst/>
                <a:cxnLst/>
                <a:rect l="l" t="t" r="r" b="b"/>
                <a:pathLst>
                  <a:path w="3528" h="11667" extrusionOk="0">
                    <a:moveTo>
                      <a:pt x="3527" y="1"/>
                    </a:moveTo>
                    <a:lnTo>
                      <a:pt x="3527" y="1"/>
                    </a:lnTo>
                    <a:cubicBezTo>
                      <a:pt x="2506" y="925"/>
                      <a:pt x="1845" y="2199"/>
                      <a:pt x="1469" y="3525"/>
                    </a:cubicBezTo>
                    <a:cubicBezTo>
                      <a:pt x="1092" y="4854"/>
                      <a:pt x="984" y="6240"/>
                      <a:pt x="929" y="7619"/>
                    </a:cubicBezTo>
                    <a:cubicBezTo>
                      <a:pt x="874" y="9025"/>
                      <a:pt x="839" y="10538"/>
                      <a:pt x="0" y="11667"/>
                    </a:cubicBezTo>
                    <a:lnTo>
                      <a:pt x="398" y="11530"/>
                    </a:lnTo>
                    <a:cubicBezTo>
                      <a:pt x="1199" y="9925"/>
                      <a:pt x="1775" y="8214"/>
                      <a:pt x="2108" y="6451"/>
                    </a:cubicBezTo>
                    <a:cubicBezTo>
                      <a:pt x="2521" y="4281"/>
                      <a:pt x="2576" y="1995"/>
                      <a:pt x="352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66" name="Google Shape;897;p42">
                <a:extLst>
                  <a:ext uri="{FF2B5EF4-FFF2-40B4-BE49-F238E27FC236}">
                    <a16:creationId xmlns:a16="http://schemas.microsoft.com/office/drawing/2014/main" id="{3DBF0E24-AD98-4674-AA5D-13D38CF0B089}"/>
                  </a:ext>
                </a:extLst>
              </p:cNvPr>
              <p:cNvSpPr/>
              <p:nvPr/>
            </p:nvSpPr>
            <p:spPr>
              <a:xfrm>
                <a:off x="5979675" y="4815875"/>
                <a:ext cx="46625" cy="169850"/>
              </a:xfrm>
              <a:custGeom>
                <a:avLst/>
                <a:gdLst/>
                <a:ahLst/>
                <a:cxnLst/>
                <a:rect l="l" t="t" r="r" b="b"/>
                <a:pathLst>
                  <a:path w="1865" h="6794" extrusionOk="0">
                    <a:moveTo>
                      <a:pt x="378" y="0"/>
                    </a:moveTo>
                    <a:lnTo>
                      <a:pt x="378" y="0"/>
                    </a:lnTo>
                    <a:cubicBezTo>
                      <a:pt x="0" y="2304"/>
                      <a:pt x="450" y="4737"/>
                      <a:pt x="1627" y="6754"/>
                    </a:cubicBezTo>
                    <a:lnTo>
                      <a:pt x="1746" y="6793"/>
                    </a:lnTo>
                    <a:cubicBezTo>
                      <a:pt x="1865" y="4450"/>
                      <a:pt x="1395" y="2115"/>
                      <a:pt x="3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67" name="Google Shape;898;p42">
                <a:extLst>
                  <a:ext uri="{FF2B5EF4-FFF2-40B4-BE49-F238E27FC236}">
                    <a16:creationId xmlns:a16="http://schemas.microsoft.com/office/drawing/2014/main" id="{71D3470B-0737-4490-BCB9-D1458C9273C4}"/>
                  </a:ext>
                </a:extLst>
              </p:cNvPr>
              <p:cNvSpPr/>
              <p:nvPr/>
            </p:nvSpPr>
            <p:spPr>
              <a:xfrm>
                <a:off x="6072900" y="4675250"/>
                <a:ext cx="13975" cy="309825"/>
              </a:xfrm>
              <a:custGeom>
                <a:avLst/>
                <a:gdLst/>
                <a:ahLst/>
                <a:cxnLst/>
                <a:rect l="l" t="t" r="r" b="b"/>
                <a:pathLst>
                  <a:path w="559" h="12393" extrusionOk="0">
                    <a:moveTo>
                      <a:pt x="480" y="0"/>
                    </a:moveTo>
                    <a:cubicBezTo>
                      <a:pt x="465" y="0"/>
                      <a:pt x="450" y="9"/>
                      <a:pt x="444" y="27"/>
                    </a:cubicBezTo>
                    <a:cubicBezTo>
                      <a:pt x="330" y="412"/>
                      <a:pt x="275" y="827"/>
                      <a:pt x="222" y="1224"/>
                    </a:cubicBezTo>
                    <a:cubicBezTo>
                      <a:pt x="167" y="1622"/>
                      <a:pt x="119" y="2019"/>
                      <a:pt x="84" y="2417"/>
                    </a:cubicBezTo>
                    <a:cubicBezTo>
                      <a:pt x="18" y="3216"/>
                      <a:pt x="5" y="4018"/>
                      <a:pt x="2" y="4817"/>
                    </a:cubicBezTo>
                    <a:cubicBezTo>
                      <a:pt x="0" y="6445"/>
                      <a:pt x="57" y="8072"/>
                      <a:pt x="99" y="9699"/>
                    </a:cubicBezTo>
                    <a:cubicBezTo>
                      <a:pt x="110" y="10156"/>
                      <a:pt x="121" y="10613"/>
                      <a:pt x="132" y="11072"/>
                    </a:cubicBezTo>
                    <a:cubicBezTo>
                      <a:pt x="139" y="11309"/>
                      <a:pt x="143" y="11546"/>
                      <a:pt x="152" y="11786"/>
                    </a:cubicBezTo>
                    <a:cubicBezTo>
                      <a:pt x="156" y="11959"/>
                      <a:pt x="117" y="12216"/>
                      <a:pt x="251" y="12350"/>
                    </a:cubicBezTo>
                    <a:cubicBezTo>
                      <a:pt x="279" y="12378"/>
                      <a:pt x="316" y="12392"/>
                      <a:pt x="354" y="12392"/>
                    </a:cubicBezTo>
                    <a:cubicBezTo>
                      <a:pt x="378" y="12392"/>
                      <a:pt x="402" y="12386"/>
                      <a:pt x="424" y="12374"/>
                    </a:cubicBezTo>
                    <a:cubicBezTo>
                      <a:pt x="502" y="12324"/>
                      <a:pt x="559" y="12192"/>
                      <a:pt x="456" y="12139"/>
                    </a:cubicBezTo>
                    <a:lnTo>
                      <a:pt x="456" y="12139"/>
                    </a:lnTo>
                    <a:cubicBezTo>
                      <a:pt x="456" y="12135"/>
                      <a:pt x="456" y="12132"/>
                      <a:pt x="457" y="12128"/>
                    </a:cubicBezTo>
                    <a:cubicBezTo>
                      <a:pt x="444" y="12086"/>
                      <a:pt x="455" y="12016"/>
                      <a:pt x="453" y="11970"/>
                    </a:cubicBezTo>
                    <a:cubicBezTo>
                      <a:pt x="453" y="11882"/>
                      <a:pt x="450" y="11794"/>
                      <a:pt x="448" y="11707"/>
                    </a:cubicBezTo>
                    <a:cubicBezTo>
                      <a:pt x="444" y="11496"/>
                      <a:pt x="437" y="11283"/>
                      <a:pt x="431" y="11072"/>
                    </a:cubicBezTo>
                    <a:cubicBezTo>
                      <a:pt x="420" y="10668"/>
                      <a:pt x="409" y="10261"/>
                      <a:pt x="395" y="9857"/>
                    </a:cubicBezTo>
                    <a:cubicBezTo>
                      <a:pt x="374" y="9056"/>
                      <a:pt x="352" y="8256"/>
                      <a:pt x="330" y="7455"/>
                    </a:cubicBezTo>
                    <a:cubicBezTo>
                      <a:pt x="286" y="5869"/>
                      <a:pt x="272" y="4290"/>
                      <a:pt x="325" y="2704"/>
                    </a:cubicBezTo>
                    <a:cubicBezTo>
                      <a:pt x="341" y="2263"/>
                      <a:pt x="365" y="1822"/>
                      <a:pt x="395" y="1380"/>
                    </a:cubicBezTo>
                    <a:cubicBezTo>
                      <a:pt x="426" y="932"/>
                      <a:pt x="497" y="484"/>
                      <a:pt x="516" y="36"/>
                    </a:cubicBezTo>
                    <a:cubicBezTo>
                      <a:pt x="516" y="13"/>
                      <a:pt x="498" y="0"/>
                      <a:pt x="4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68" name="Google Shape;899;p42">
                <a:extLst>
                  <a:ext uri="{FF2B5EF4-FFF2-40B4-BE49-F238E27FC236}">
                    <a16:creationId xmlns:a16="http://schemas.microsoft.com/office/drawing/2014/main" id="{06C15E54-6E49-4F14-B46D-C9FEFB580D5D}"/>
                  </a:ext>
                </a:extLst>
              </p:cNvPr>
              <p:cNvSpPr/>
              <p:nvPr/>
            </p:nvSpPr>
            <p:spPr>
              <a:xfrm>
                <a:off x="6046475" y="4682750"/>
                <a:ext cx="64175" cy="48100"/>
              </a:xfrm>
              <a:custGeom>
                <a:avLst/>
                <a:gdLst/>
                <a:ahLst/>
                <a:cxnLst/>
                <a:rect l="l" t="t" r="r" b="b"/>
                <a:pathLst>
                  <a:path w="2567" h="1924" extrusionOk="0">
                    <a:moveTo>
                      <a:pt x="2461" y="0"/>
                    </a:moveTo>
                    <a:cubicBezTo>
                      <a:pt x="2430" y="0"/>
                      <a:pt x="2402" y="14"/>
                      <a:pt x="2388" y="46"/>
                    </a:cubicBezTo>
                    <a:cubicBezTo>
                      <a:pt x="2263" y="338"/>
                      <a:pt x="2179" y="634"/>
                      <a:pt x="2008" y="907"/>
                    </a:cubicBezTo>
                    <a:cubicBezTo>
                      <a:pt x="1835" y="1183"/>
                      <a:pt x="1613" y="1425"/>
                      <a:pt x="1354" y="1620"/>
                    </a:cubicBezTo>
                    <a:cubicBezTo>
                      <a:pt x="1255" y="1694"/>
                      <a:pt x="1127" y="1771"/>
                      <a:pt x="1002" y="1771"/>
                    </a:cubicBezTo>
                    <a:cubicBezTo>
                      <a:pt x="954" y="1771"/>
                      <a:pt x="907" y="1760"/>
                      <a:pt x="862" y="1732"/>
                    </a:cubicBezTo>
                    <a:cubicBezTo>
                      <a:pt x="708" y="1640"/>
                      <a:pt x="611" y="1416"/>
                      <a:pt x="526" y="1267"/>
                    </a:cubicBezTo>
                    <a:cubicBezTo>
                      <a:pt x="339" y="940"/>
                      <a:pt x="185" y="593"/>
                      <a:pt x="69" y="235"/>
                    </a:cubicBezTo>
                    <a:cubicBezTo>
                      <a:pt x="65" y="218"/>
                      <a:pt x="52" y="211"/>
                      <a:pt x="39" y="211"/>
                    </a:cubicBezTo>
                    <a:cubicBezTo>
                      <a:pt x="20" y="211"/>
                      <a:pt x="1" y="227"/>
                      <a:pt x="7" y="252"/>
                    </a:cubicBezTo>
                    <a:lnTo>
                      <a:pt x="7" y="254"/>
                    </a:lnTo>
                    <a:cubicBezTo>
                      <a:pt x="119" y="665"/>
                      <a:pt x="269" y="1074"/>
                      <a:pt x="477" y="1449"/>
                    </a:cubicBezTo>
                    <a:cubicBezTo>
                      <a:pt x="563" y="1605"/>
                      <a:pt x="653" y="1794"/>
                      <a:pt x="820" y="1880"/>
                    </a:cubicBezTo>
                    <a:cubicBezTo>
                      <a:pt x="881" y="1911"/>
                      <a:pt x="946" y="1924"/>
                      <a:pt x="1011" y="1924"/>
                    </a:cubicBezTo>
                    <a:cubicBezTo>
                      <a:pt x="1111" y="1924"/>
                      <a:pt x="1212" y="1894"/>
                      <a:pt x="1301" y="1851"/>
                    </a:cubicBezTo>
                    <a:cubicBezTo>
                      <a:pt x="1635" y="1697"/>
                      <a:pt x="1914" y="1401"/>
                      <a:pt x="2125" y="1109"/>
                    </a:cubicBezTo>
                    <a:cubicBezTo>
                      <a:pt x="2333" y="821"/>
                      <a:pt x="2540" y="454"/>
                      <a:pt x="2564" y="94"/>
                    </a:cubicBezTo>
                    <a:cubicBezTo>
                      <a:pt x="2566" y="39"/>
                      <a:pt x="2511" y="0"/>
                      <a:pt x="246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69" name="Google Shape;900;p42">
                <a:extLst>
                  <a:ext uri="{FF2B5EF4-FFF2-40B4-BE49-F238E27FC236}">
                    <a16:creationId xmlns:a16="http://schemas.microsoft.com/office/drawing/2014/main" id="{5877D528-AA8A-45A1-9F3E-A36FDE3B8C89}"/>
                  </a:ext>
                </a:extLst>
              </p:cNvPr>
              <p:cNvSpPr/>
              <p:nvPr/>
            </p:nvSpPr>
            <p:spPr>
              <a:xfrm>
                <a:off x="6062450" y="4673175"/>
                <a:ext cx="18600" cy="55125"/>
              </a:xfrm>
              <a:custGeom>
                <a:avLst/>
                <a:gdLst/>
                <a:ahLst/>
                <a:cxnLst/>
                <a:rect l="l" t="t" r="r" b="b"/>
                <a:pathLst>
                  <a:path w="744" h="2205" extrusionOk="0">
                    <a:moveTo>
                      <a:pt x="83" y="0"/>
                    </a:moveTo>
                    <a:cubicBezTo>
                      <a:pt x="61" y="0"/>
                      <a:pt x="39" y="13"/>
                      <a:pt x="32" y="38"/>
                    </a:cubicBezTo>
                    <a:cubicBezTo>
                      <a:pt x="1" y="126"/>
                      <a:pt x="18" y="227"/>
                      <a:pt x="27" y="319"/>
                    </a:cubicBezTo>
                    <a:cubicBezTo>
                      <a:pt x="36" y="400"/>
                      <a:pt x="45" y="484"/>
                      <a:pt x="60" y="565"/>
                    </a:cubicBezTo>
                    <a:cubicBezTo>
                      <a:pt x="91" y="760"/>
                      <a:pt x="135" y="956"/>
                      <a:pt x="188" y="1145"/>
                    </a:cubicBezTo>
                    <a:cubicBezTo>
                      <a:pt x="236" y="1331"/>
                      <a:pt x="289" y="1518"/>
                      <a:pt x="352" y="1698"/>
                    </a:cubicBezTo>
                    <a:cubicBezTo>
                      <a:pt x="385" y="1788"/>
                      <a:pt x="423" y="1878"/>
                      <a:pt x="460" y="1968"/>
                    </a:cubicBezTo>
                    <a:cubicBezTo>
                      <a:pt x="495" y="2056"/>
                      <a:pt x="524" y="2135"/>
                      <a:pt x="600" y="2192"/>
                    </a:cubicBezTo>
                    <a:cubicBezTo>
                      <a:pt x="612" y="2201"/>
                      <a:pt x="626" y="2205"/>
                      <a:pt x="641" y="2205"/>
                    </a:cubicBezTo>
                    <a:cubicBezTo>
                      <a:pt x="680" y="2205"/>
                      <a:pt x="724" y="2177"/>
                      <a:pt x="730" y="2137"/>
                    </a:cubicBezTo>
                    <a:cubicBezTo>
                      <a:pt x="743" y="2045"/>
                      <a:pt x="710" y="1971"/>
                      <a:pt x="675" y="1887"/>
                    </a:cubicBezTo>
                    <a:cubicBezTo>
                      <a:pt x="638" y="1799"/>
                      <a:pt x="603" y="1707"/>
                      <a:pt x="565" y="1619"/>
                    </a:cubicBezTo>
                    <a:cubicBezTo>
                      <a:pt x="495" y="1452"/>
                      <a:pt x="420" y="1288"/>
                      <a:pt x="359" y="1116"/>
                    </a:cubicBezTo>
                    <a:cubicBezTo>
                      <a:pt x="297" y="949"/>
                      <a:pt x="249" y="776"/>
                      <a:pt x="212" y="602"/>
                    </a:cubicBezTo>
                    <a:cubicBezTo>
                      <a:pt x="194" y="508"/>
                      <a:pt x="179" y="413"/>
                      <a:pt x="170" y="319"/>
                    </a:cubicBezTo>
                    <a:cubicBezTo>
                      <a:pt x="159" y="225"/>
                      <a:pt x="168" y="126"/>
                      <a:pt x="135" y="38"/>
                    </a:cubicBezTo>
                    <a:cubicBezTo>
                      <a:pt x="127" y="13"/>
                      <a:pt x="105" y="0"/>
                      <a:pt x="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0" name="Google Shape;901;p42">
                <a:extLst>
                  <a:ext uri="{FF2B5EF4-FFF2-40B4-BE49-F238E27FC236}">
                    <a16:creationId xmlns:a16="http://schemas.microsoft.com/office/drawing/2014/main" id="{B514789A-906D-4805-8E4E-AB818B20A337}"/>
                  </a:ext>
                </a:extLst>
              </p:cNvPr>
              <p:cNvSpPr/>
              <p:nvPr/>
            </p:nvSpPr>
            <p:spPr>
              <a:xfrm>
                <a:off x="6038200" y="4683400"/>
                <a:ext cx="12525" cy="12475"/>
              </a:xfrm>
              <a:custGeom>
                <a:avLst/>
                <a:gdLst/>
                <a:ahLst/>
                <a:cxnLst/>
                <a:rect l="l" t="t" r="r" b="b"/>
                <a:pathLst>
                  <a:path w="501" h="499" extrusionOk="0">
                    <a:moveTo>
                      <a:pt x="251" y="0"/>
                    </a:moveTo>
                    <a:cubicBezTo>
                      <a:pt x="114" y="2"/>
                      <a:pt x="5" y="112"/>
                      <a:pt x="0" y="250"/>
                    </a:cubicBezTo>
                    <a:lnTo>
                      <a:pt x="9" y="316"/>
                    </a:lnTo>
                    <a:cubicBezTo>
                      <a:pt x="20" y="358"/>
                      <a:pt x="42" y="395"/>
                      <a:pt x="73" y="426"/>
                    </a:cubicBezTo>
                    <a:lnTo>
                      <a:pt x="123" y="466"/>
                    </a:lnTo>
                    <a:cubicBezTo>
                      <a:pt x="163" y="488"/>
                      <a:pt x="207" y="499"/>
                      <a:pt x="251" y="499"/>
                    </a:cubicBezTo>
                    <a:cubicBezTo>
                      <a:pt x="254" y="499"/>
                      <a:pt x="257" y="499"/>
                      <a:pt x="261" y="499"/>
                    </a:cubicBezTo>
                    <a:cubicBezTo>
                      <a:pt x="290" y="499"/>
                      <a:pt x="320" y="490"/>
                      <a:pt x="347" y="477"/>
                    </a:cubicBezTo>
                    <a:cubicBezTo>
                      <a:pt x="378" y="468"/>
                      <a:pt x="404" y="450"/>
                      <a:pt x="426" y="426"/>
                    </a:cubicBezTo>
                    <a:cubicBezTo>
                      <a:pt x="472" y="378"/>
                      <a:pt x="499" y="314"/>
                      <a:pt x="501" y="248"/>
                    </a:cubicBezTo>
                    <a:lnTo>
                      <a:pt x="492" y="182"/>
                    </a:lnTo>
                    <a:cubicBezTo>
                      <a:pt x="479" y="141"/>
                      <a:pt x="457" y="103"/>
                      <a:pt x="426" y="73"/>
                    </a:cubicBezTo>
                    <a:lnTo>
                      <a:pt x="376" y="33"/>
                    </a:lnTo>
                    <a:cubicBezTo>
                      <a:pt x="338" y="11"/>
                      <a:pt x="294" y="0"/>
                      <a:pt x="25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1" name="Google Shape;902;p42">
                <a:extLst>
                  <a:ext uri="{FF2B5EF4-FFF2-40B4-BE49-F238E27FC236}">
                    <a16:creationId xmlns:a16="http://schemas.microsoft.com/office/drawing/2014/main" id="{B63C8EB6-00AF-43A7-9DAD-915B50823072}"/>
                  </a:ext>
                </a:extLst>
              </p:cNvPr>
              <p:cNvSpPr/>
              <p:nvPr/>
            </p:nvSpPr>
            <p:spPr>
              <a:xfrm>
                <a:off x="6056850" y="4666675"/>
                <a:ext cx="14300" cy="1355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42" extrusionOk="0">
                    <a:moveTo>
                      <a:pt x="264" y="0"/>
                    </a:moveTo>
                    <a:cubicBezTo>
                      <a:pt x="243" y="0"/>
                      <a:pt x="222" y="4"/>
                      <a:pt x="203" y="10"/>
                    </a:cubicBezTo>
                    <a:lnTo>
                      <a:pt x="137" y="37"/>
                    </a:lnTo>
                    <a:cubicBezTo>
                      <a:pt x="106" y="54"/>
                      <a:pt x="80" y="78"/>
                      <a:pt x="62" y="107"/>
                    </a:cubicBezTo>
                    <a:cubicBezTo>
                      <a:pt x="38" y="133"/>
                      <a:pt x="21" y="164"/>
                      <a:pt x="14" y="199"/>
                    </a:cubicBezTo>
                    <a:cubicBezTo>
                      <a:pt x="3" y="234"/>
                      <a:pt x="1" y="272"/>
                      <a:pt x="7" y="307"/>
                    </a:cubicBezTo>
                    <a:cubicBezTo>
                      <a:pt x="10" y="342"/>
                      <a:pt x="21" y="377"/>
                      <a:pt x="40" y="408"/>
                    </a:cubicBezTo>
                    <a:lnTo>
                      <a:pt x="82" y="463"/>
                    </a:lnTo>
                    <a:cubicBezTo>
                      <a:pt x="135" y="511"/>
                      <a:pt x="203" y="537"/>
                      <a:pt x="275" y="542"/>
                    </a:cubicBezTo>
                    <a:lnTo>
                      <a:pt x="348" y="531"/>
                    </a:lnTo>
                    <a:cubicBezTo>
                      <a:pt x="392" y="520"/>
                      <a:pt x="434" y="496"/>
                      <a:pt x="466" y="463"/>
                    </a:cubicBezTo>
                    <a:lnTo>
                      <a:pt x="508" y="408"/>
                    </a:lnTo>
                    <a:cubicBezTo>
                      <a:pt x="524" y="380"/>
                      <a:pt x="535" y="350"/>
                      <a:pt x="541" y="319"/>
                    </a:cubicBezTo>
                    <a:lnTo>
                      <a:pt x="541" y="319"/>
                    </a:lnTo>
                    <a:cubicBezTo>
                      <a:pt x="572" y="224"/>
                      <a:pt x="534" y="116"/>
                      <a:pt x="447" y="63"/>
                    </a:cubicBezTo>
                    <a:lnTo>
                      <a:pt x="447" y="63"/>
                    </a:lnTo>
                    <a:cubicBezTo>
                      <a:pt x="436" y="53"/>
                      <a:pt x="423" y="44"/>
                      <a:pt x="409" y="37"/>
                    </a:cubicBezTo>
                    <a:cubicBezTo>
                      <a:pt x="381" y="17"/>
                      <a:pt x="346" y="6"/>
                      <a:pt x="311" y="6"/>
                    </a:cubicBezTo>
                    <a:cubicBezTo>
                      <a:pt x="295" y="2"/>
                      <a:pt x="279" y="0"/>
                      <a:pt x="26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2" name="Google Shape;903;p42">
                <a:extLst>
                  <a:ext uri="{FF2B5EF4-FFF2-40B4-BE49-F238E27FC236}">
                    <a16:creationId xmlns:a16="http://schemas.microsoft.com/office/drawing/2014/main" id="{5B6EAA7E-1F2A-4B9B-B354-8D545ACC831D}"/>
                  </a:ext>
                </a:extLst>
              </p:cNvPr>
              <p:cNvSpPr/>
              <p:nvPr/>
            </p:nvSpPr>
            <p:spPr>
              <a:xfrm>
                <a:off x="6078100" y="4666375"/>
                <a:ext cx="14475" cy="14475"/>
              </a:xfrm>
              <a:custGeom>
                <a:avLst/>
                <a:gdLst/>
                <a:ahLst/>
                <a:cxnLst/>
                <a:rect l="l" t="t" r="r" b="b"/>
                <a:pathLst>
                  <a:path w="579" h="579" extrusionOk="0">
                    <a:moveTo>
                      <a:pt x="289" y="0"/>
                    </a:moveTo>
                    <a:cubicBezTo>
                      <a:pt x="251" y="0"/>
                      <a:pt x="214" y="9"/>
                      <a:pt x="179" y="27"/>
                    </a:cubicBezTo>
                    <a:cubicBezTo>
                      <a:pt x="73" y="73"/>
                      <a:pt x="5" y="176"/>
                      <a:pt x="1" y="290"/>
                    </a:cubicBezTo>
                    <a:lnTo>
                      <a:pt x="12" y="367"/>
                    </a:lnTo>
                    <a:cubicBezTo>
                      <a:pt x="25" y="415"/>
                      <a:pt x="51" y="459"/>
                      <a:pt x="86" y="494"/>
                    </a:cubicBezTo>
                    <a:lnTo>
                      <a:pt x="146" y="540"/>
                    </a:lnTo>
                    <a:cubicBezTo>
                      <a:pt x="190" y="565"/>
                      <a:pt x="240" y="578"/>
                      <a:pt x="291" y="578"/>
                    </a:cubicBezTo>
                    <a:cubicBezTo>
                      <a:pt x="294" y="578"/>
                      <a:pt x="298" y="578"/>
                      <a:pt x="302" y="578"/>
                    </a:cubicBezTo>
                    <a:cubicBezTo>
                      <a:pt x="336" y="578"/>
                      <a:pt x="371" y="569"/>
                      <a:pt x="401" y="554"/>
                    </a:cubicBezTo>
                    <a:cubicBezTo>
                      <a:pt x="506" y="508"/>
                      <a:pt x="576" y="404"/>
                      <a:pt x="578" y="290"/>
                    </a:cubicBezTo>
                    <a:lnTo>
                      <a:pt x="567" y="213"/>
                    </a:lnTo>
                    <a:cubicBezTo>
                      <a:pt x="554" y="165"/>
                      <a:pt x="528" y="121"/>
                      <a:pt x="493" y="86"/>
                    </a:cubicBezTo>
                    <a:lnTo>
                      <a:pt x="436" y="40"/>
                    </a:lnTo>
                    <a:cubicBezTo>
                      <a:pt x="390" y="16"/>
                      <a:pt x="341" y="0"/>
                      <a:pt x="28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3" name="Google Shape;904;p42">
                <a:extLst>
                  <a:ext uri="{FF2B5EF4-FFF2-40B4-BE49-F238E27FC236}">
                    <a16:creationId xmlns:a16="http://schemas.microsoft.com/office/drawing/2014/main" id="{2D5A2695-D4CB-462D-A837-DB96DA610E8A}"/>
                  </a:ext>
                </a:extLst>
              </p:cNvPr>
              <p:cNvSpPr/>
              <p:nvPr/>
            </p:nvSpPr>
            <p:spPr>
              <a:xfrm>
                <a:off x="6101825" y="4675875"/>
                <a:ext cx="15125" cy="15075"/>
              </a:xfrm>
              <a:custGeom>
                <a:avLst/>
                <a:gdLst/>
                <a:ahLst/>
                <a:cxnLst/>
                <a:rect l="l" t="t" r="r" b="b"/>
                <a:pathLst>
                  <a:path w="605" h="603" extrusionOk="0">
                    <a:moveTo>
                      <a:pt x="301" y="0"/>
                    </a:moveTo>
                    <a:cubicBezTo>
                      <a:pt x="137" y="2"/>
                      <a:pt x="5" y="136"/>
                      <a:pt x="1" y="301"/>
                    </a:cubicBezTo>
                    <a:lnTo>
                      <a:pt x="12" y="382"/>
                    </a:lnTo>
                    <a:cubicBezTo>
                      <a:pt x="25" y="433"/>
                      <a:pt x="51" y="477"/>
                      <a:pt x="88" y="514"/>
                    </a:cubicBezTo>
                    <a:lnTo>
                      <a:pt x="150" y="562"/>
                    </a:lnTo>
                    <a:cubicBezTo>
                      <a:pt x="196" y="589"/>
                      <a:pt x="249" y="602"/>
                      <a:pt x="301" y="602"/>
                    </a:cubicBezTo>
                    <a:cubicBezTo>
                      <a:pt x="305" y="602"/>
                      <a:pt x="309" y="602"/>
                      <a:pt x="313" y="602"/>
                    </a:cubicBezTo>
                    <a:cubicBezTo>
                      <a:pt x="349" y="602"/>
                      <a:pt x="384" y="593"/>
                      <a:pt x="418" y="576"/>
                    </a:cubicBezTo>
                    <a:cubicBezTo>
                      <a:pt x="490" y="549"/>
                      <a:pt x="550" y="490"/>
                      <a:pt x="576" y="417"/>
                    </a:cubicBezTo>
                    <a:cubicBezTo>
                      <a:pt x="596" y="380"/>
                      <a:pt x="604" y="341"/>
                      <a:pt x="604" y="301"/>
                    </a:cubicBezTo>
                    <a:lnTo>
                      <a:pt x="594" y="220"/>
                    </a:lnTo>
                    <a:cubicBezTo>
                      <a:pt x="578" y="169"/>
                      <a:pt x="552" y="125"/>
                      <a:pt x="514" y="88"/>
                    </a:cubicBezTo>
                    <a:lnTo>
                      <a:pt x="455" y="40"/>
                    </a:lnTo>
                    <a:cubicBezTo>
                      <a:pt x="409" y="13"/>
                      <a:pt x="356" y="0"/>
                      <a:pt x="30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4" name="Google Shape;905;p42">
                <a:extLst>
                  <a:ext uri="{FF2B5EF4-FFF2-40B4-BE49-F238E27FC236}">
                    <a16:creationId xmlns:a16="http://schemas.microsoft.com/office/drawing/2014/main" id="{8F3A5CA3-DFBE-4A6E-BE94-A3EA50970312}"/>
                  </a:ext>
                </a:extLst>
              </p:cNvPr>
              <p:cNvSpPr/>
              <p:nvPr/>
            </p:nvSpPr>
            <p:spPr>
              <a:xfrm>
                <a:off x="6072975" y="4695800"/>
                <a:ext cx="72525" cy="33000"/>
              </a:xfrm>
              <a:custGeom>
                <a:avLst/>
                <a:gdLst/>
                <a:ahLst/>
                <a:cxnLst/>
                <a:rect l="l" t="t" r="r" b="b"/>
                <a:pathLst>
                  <a:path w="2901" h="1320" extrusionOk="0">
                    <a:moveTo>
                      <a:pt x="2811" y="1"/>
                    </a:moveTo>
                    <a:cubicBezTo>
                      <a:pt x="2794" y="1"/>
                      <a:pt x="2777" y="7"/>
                      <a:pt x="2762" y="22"/>
                    </a:cubicBezTo>
                    <a:cubicBezTo>
                      <a:pt x="2615" y="178"/>
                      <a:pt x="2512" y="350"/>
                      <a:pt x="2329" y="475"/>
                    </a:cubicBezTo>
                    <a:cubicBezTo>
                      <a:pt x="2143" y="604"/>
                      <a:pt x="1932" y="699"/>
                      <a:pt x="1726" y="795"/>
                    </a:cubicBezTo>
                    <a:cubicBezTo>
                      <a:pt x="1323" y="981"/>
                      <a:pt x="871" y="1159"/>
                      <a:pt x="417" y="1159"/>
                    </a:cubicBezTo>
                    <a:cubicBezTo>
                      <a:pt x="306" y="1159"/>
                      <a:pt x="195" y="1148"/>
                      <a:pt x="85" y="1125"/>
                    </a:cubicBezTo>
                    <a:cubicBezTo>
                      <a:pt x="80" y="1123"/>
                      <a:pt x="75" y="1123"/>
                      <a:pt x="70" y="1123"/>
                    </a:cubicBezTo>
                    <a:cubicBezTo>
                      <a:pt x="18" y="1123"/>
                      <a:pt x="0" y="1203"/>
                      <a:pt x="59" y="1221"/>
                    </a:cubicBezTo>
                    <a:lnTo>
                      <a:pt x="56" y="1221"/>
                    </a:lnTo>
                    <a:cubicBezTo>
                      <a:pt x="234" y="1290"/>
                      <a:pt x="413" y="1319"/>
                      <a:pt x="590" y="1319"/>
                    </a:cubicBezTo>
                    <a:cubicBezTo>
                      <a:pt x="1007" y="1319"/>
                      <a:pt x="1421" y="1161"/>
                      <a:pt x="1813" y="993"/>
                    </a:cubicBezTo>
                    <a:cubicBezTo>
                      <a:pt x="2053" y="890"/>
                      <a:pt x="2299" y="787"/>
                      <a:pt x="2512" y="635"/>
                    </a:cubicBezTo>
                    <a:cubicBezTo>
                      <a:pt x="2692" y="505"/>
                      <a:pt x="2901" y="317"/>
                      <a:pt x="2890" y="75"/>
                    </a:cubicBezTo>
                    <a:cubicBezTo>
                      <a:pt x="2888" y="33"/>
                      <a:pt x="2850" y="1"/>
                      <a:pt x="281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5" name="Google Shape;906;p42">
                <a:extLst>
                  <a:ext uri="{FF2B5EF4-FFF2-40B4-BE49-F238E27FC236}">
                    <a16:creationId xmlns:a16="http://schemas.microsoft.com/office/drawing/2014/main" id="{7C8D9FED-4FAF-41B2-99DF-7A096394E6DE}"/>
                  </a:ext>
                </a:extLst>
              </p:cNvPr>
              <p:cNvSpPr/>
              <p:nvPr/>
            </p:nvSpPr>
            <p:spPr>
              <a:xfrm>
                <a:off x="6134175" y="4689975"/>
                <a:ext cx="19675" cy="15300"/>
              </a:xfrm>
              <a:custGeom>
                <a:avLst/>
                <a:gdLst/>
                <a:ahLst/>
                <a:cxnLst/>
                <a:rect l="l" t="t" r="r" b="b"/>
                <a:pathLst>
                  <a:path w="787" h="612" extrusionOk="0">
                    <a:moveTo>
                      <a:pt x="393" y="1"/>
                    </a:moveTo>
                    <a:cubicBezTo>
                      <a:pt x="0" y="1"/>
                      <a:pt x="0" y="611"/>
                      <a:pt x="393" y="611"/>
                    </a:cubicBezTo>
                    <a:cubicBezTo>
                      <a:pt x="786" y="611"/>
                      <a:pt x="786" y="1"/>
                      <a:pt x="39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</p:grpSp>
      <p:grpSp>
        <p:nvGrpSpPr>
          <p:cNvPr id="663" name="Gruppieren 662">
            <a:extLst>
              <a:ext uri="{FF2B5EF4-FFF2-40B4-BE49-F238E27FC236}">
                <a16:creationId xmlns:a16="http://schemas.microsoft.com/office/drawing/2014/main" id="{A5A769F2-4A8B-49DB-BE85-44CA2CC6D1B6}"/>
              </a:ext>
            </a:extLst>
          </p:cNvPr>
          <p:cNvGrpSpPr/>
          <p:nvPr userDrawn="1"/>
        </p:nvGrpSpPr>
        <p:grpSpPr>
          <a:xfrm>
            <a:off x="3657978" y="2769996"/>
            <a:ext cx="638045" cy="2014787"/>
            <a:chOff x="4219153" y="1934316"/>
            <a:chExt cx="655999" cy="1895425"/>
          </a:xfrm>
        </p:grpSpPr>
        <p:grpSp>
          <p:nvGrpSpPr>
            <p:cNvPr id="664" name="Google Shape;1606;p56">
              <a:extLst>
                <a:ext uri="{FF2B5EF4-FFF2-40B4-BE49-F238E27FC236}">
                  <a16:creationId xmlns:a16="http://schemas.microsoft.com/office/drawing/2014/main" id="{6EEFC34B-120A-4BB1-979B-29249C144775}"/>
                </a:ext>
              </a:extLst>
            </p:cNvPr>
            <p:cNvGrpSpPr/>
            <p:nvPr/>
          </p:nvGrpSpPr>
          <p:grpSpPr>
            <a:xfrm>
              <a:off x="4219153" y="2351891"/>
              <a:ext cx="655999" cy="1477850"/>
              <a:chOff x="7010493" y="2647915"/>
              <a:chExt cx="1134439" cy="2210957"/>
            </a:xfrm>
          </p:grpSpPr>
          <p:sp>
            <p:nvSpPr>
              <p:cNvPr id="667" name="Google Shape;1607;p56">
                <a:extLst>
                  <a:ext uri="{FF2B5EF4-FFF2-40B4-BE49-F238E27FC236}">
                    <a16:creationId xmlns:a16="http://schemas.microsoft.com/office/drawing/2014/main" id="{33773363-61FB-4416-8640-691FB5262D45}"/>
                  </a:ext>
                </a:extLst>
              </p:cNvPr>
              <p:cNvSpPr/>
              <p:nvPr/>
            </p:nvSpPr>
            <p:spPr>
              <a:xfrm>
                <a:off x="7238051" y="2972009"/>
                <a:ext cx="149324" cy="284810"/>
              </a:xfrm>
              <a:custGeom>
                <a:avLst/>
                <a:gdLst/>
                <a:ahLst/>
                <a:cxnLst/>
                <a:rect l="l" t="t" r="r" b="b"/>
                <a:pathLst>
                  <a:path w="1338" h="2552" extrusionOk="0">
                    <a:moveTo>
                      <a:pt x="1077" y="1"/>
                    </a:moveTo>
                    <a:cubicBezTo>
                      <a:pt x="906" y="1"/>
                      <a:pt x="556" y="232"/>
                      <a:pt x="455" y="310"/>
                    </a:cubicBezTo>
                    <a:cubicBezTo>
                      <a:pt x="362" y="385"/>
                      <a:pt x="283" y="475"/>
                      <a:pt x="220" y="574"/>
                    </a:cubicBezTo>
                    <a:cubicBezTo>
                      <a:pt x="189" y="614"/>
                      <a:pt x="169" y="662"/>
                      <a:pt x="163" y="712"/>
                    </a:cubicBezTo>
                    <a:cubicBezTo>
                      <a:pt x="163" y="750"/>
                      <a:pt x="174" y="785"/>
                      <a:pt x="198" y="813"/>
                    </a:cubicBezTo>
                    <a:lnTo>
                      <a:pt x="252" y="806"/>
                    </a:lnTo>
                    <a:lnTo>
                      <a:pt x="252" y="806"/>
                    </a:lnTo>
                    <a:cubicBezTo>
                      <a:pt x="255" y="826"/>
                      <a:pt x="262" y="846"/>
                      <a:pt x="276" y="863"/>
                    </a:cubicBezTo>
                    <a:lnTo>
                      <a:pt x="276" y="863"/>
                    </a:lnTo>
                    <a:cubicBezTo>
                      <a:pt x="192" y="958"/>
                      <a:pt x="118" y="1062"/>
                      <a:pt x="70" y="1178"/>
                    </a:cubicBezTo>
                    <a:cubicBezTo>
                      <a:pt x="13" y="1325"/>
                      <a:pt x="0" y="1496"/>
                      <a:pt x="62" y="1641"/>
                    </a:cubicBezTo>
                    <a:cubicBezTo>
                      <a:pt x="110" y="1756"/>
                      <a:pt x="200" y="1748"/>
                      <a:pt x="287" y="1755"/>
                    </a:cubicBezTo>
                    <a:lnTo>
                      <a:pt x="287" y="1755"/>
                    </a:lnTo>
                    <a:cubicBezTo>
                      <a:pt x="330" y="1740"/>
                      <a:pt x="376" y="1729"/>
                      <a:pt x="422" y="1709"/>
                    </a:cubicBezTo>
                    <a:cubicBezTo>
                      <a:pt x="752" y="1567"/>
                      <a:pt x="715" y="1218"/>
                      <a:pt x="598" y="935"/>
                    </a:cubicBezTo>
                    <a:lnTo>
                      <a:pt x="598" y="935"/>
                    </a:lnTo>
                    <a:cubicBezTo>
                      <a:pt x="753" y="920"/>
                      <a:pt x="901" y="852"/>
                      <a:pt x="1012" y="739"/>
                    </a:cubicBezTo>
                    <a:cubicBezTo>
                      <a:pt x="1135" y="616"/>
                      <a:pt x="1338" y="163"/>
                      <a:pt x="1142" y="18"/>
                    </a:cubicBezTo>
                    <a:cubicBezTo>
                      <a:pt x="1126" y="6"/>
                      <a:pt x="1104" y="1"/>
                      <a:pt x="1077" y="1"/>
                    </a:cubicBezTo>
                    <a:close/>
                    <a:moveTo>
                      <a:pt x="287" y="1755"/>
                    </a:moveTo>
                    <a:cubicBezTo>
                      <a:pt x="222" y="1776"/>
                      <a:pt x="163" y="1804"/>
                      <a:pt x="119" y="1874"/>
                    </a:cubicBezTo>
                    <a:cubicBezTo>
                      <a:pt x="31" y="2010"/>
                      <a:pt x="24" y="2280"/>
                      <a:pt x="103" y="2423"/>
                    </a:cubicBezTo>
                    <a:cubicBezTo>
                      <a:pt x="144" y="2495"/>
                      <a:pt x="223" y="2551"/>
                      <a:pt x="304" y="2551"/>
                    </a:cubicBezTo>
                    <a:cubicBezTo>
                      <a:pt x="315" y="2551"/>
                      <a:pt x="325" y="2550"/>
                      <a:pt x="336" y="2548"/>
                    </a:cubicBezTo>
                    <a:cubicBezTo>
                      <a:pt x="417" y="2535"/>
                      <a:pt x="477" y="2463"/>
                      <a:pt x="505" y="2384"/>
                    </a:cubicBezTo>
                    <a:cubicBezTo>
                      <a:pt x="527" y="2302"/>
                      <a:pt x="534" y="2219"/>
                      <a:pt x="525" y="2138"/>
                    </a:cubicBezTo>
                    <a:cubicBezTo>
                      <a:pt x="525" y="2052"/>
                      <a:pt x="510" y="1966"/>
                      <a:pt x="479" y="1885"/>
                    </a:cubicBezTo>
                    <a:cubicBezTo>
                      <a:pt x="433" y="1777"/>
                      <a:pt x="361" y="1761"/>
                      <a:pt x="287" y="17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68" name="Google Shape;1608;p56">
                <a:extLst>
                  <a:ext uri="{FF2B5EF4-FFF2-40B4-BE49-F238E27FC236}">
                    <a16:creationId xmlns:a16="http://schemas.microsoft.com/office/drawing/2014/main" id="{D00DA525-7F91-438D-BC17-1F06EA36BE1A}"/>
                  </a:ext>
                </a:extLst>
              </p:cNvPr>
              <p:cNvSpPr/>
              <p:nvPr/>
            </p:nvSpPr>
            <p:spPr>
              <a:xfrm>
                <a:off x="7245305" y="3242533"/>
                <a:ext cx="73881" cy="198764"/>
              </a:xfrm>
              <a:custGeom>
                <a:avLst/>
                <a:gdLst/>
                <a:ahLst/>
                <a:cxnLst/>
                <a:rect l="l" t="t" r="r" b="b"/>
                <a:pathLst>
                  <a:path w="662" h="1781" extrusionOk="0">
                    <a:moveTo>
                      <a:pt x="287" y="0"/>
                    </a:moveTo>
                    <a:cubicBezTo>
                      <a:pt x="247" y="0"/>
                      <a:pt x="202" y="29"/>
                      <a:pt x="155" y="100"/>
                    </a:cubicBezTo>
                    <a:cubicBezTo>
                      <a:pt x="1" y="333"/>
                      <a:pt x="194" y="684"/>
                      <a:pt x="271" y="911"/>
                    </a:cubicBezTo>
                    <a:cubicBezTo>
                      <a:pt x="324" y="1067"/>
                      <a:pt x="361" y="1238"/>
                      <a:pt x="319" y="1398"/>
                    </a:cubicBezTo>
                    <a:cubicBezTo>
                      <a:pt x="297" y="1482"/>
                      <a:pt x="256" y="1558"/>
                      <a:pt x="201" y="1624"/>
                    </a:cubicBezTo>
                    <a:cubicBezTo>
                      <a:pt x="170" y="1662"/>
                      <a:pt x="133" y="1710"/>
                      <a:pt x="159" y="1750"/>
                    </a:cubicBezTo>
                    <a:cubicBezTo>
                      <a:pt x="174" y="1774"/>
                      <a:pt x="204" y="1781"/>
                      <a:pt x="231" y="1781"/>
                    </a:cubicBezTo>
                    <a:cubicBezTo>
                      <a:pt x="236" y="1781"/>
                      <a:pt x="240" y="1781"/>
                      <a:pt x="245" y="1780"/>
                    </a:cubicBezTo>
                    <a:cubicBezTo>
                      <a:pt x="392" y="1771"/>
                      <a:pt x="519" y="1664"/>
                      <a:pt x="583" y="1534"/>
                    </a:cubicBezTo>
                    <a:cubicBezTo>
                      <a:pt x="649" y="1403"/>
                      <a:pt x="662" y="1251"/>
                      <a:pt x="655" y="1104"/>
                    </a:cubicBezTo>
                    <a:cubicBezTo>
                      <a:pt x="644" y="864"/>
                      <a:pt x="589" y="629"/>
                      <a:pt x="535" y="394"/>
                    </a:cubicBezTo>
                    <a:cubicBezTo>
                      <a:pt x="505" y="272"/>
                      <a:pt x="414" y="0"/>
                      <a:pt x="2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69" name="Google Shape;1609;p56">
                <a:extLst>
                  <a:ext uri="{FF2B5EF4-FFF2-40B4-BE49-F238E27FC236}">
                    <a16:creationId xmlns:a16="http://schemas.microsoft.com/office/drawing/2014/main" id="{2330CEDA-2E7F-4665-A157-E8764575EEC6}"/>
                  </a:ext>
                </a:extLst>
              </p:cNvPr>
              <p:cNvSpPr/>
              <p:nvPr/>
            </p:nvSpPr>
            <p:spPr>
              <a:xfrm>
                <a:off x="7299544" y="2740434"/>
                <a:ext cx="336816" cy="279787"/>
              </a:xfrm>
              <a:custGeom>
                <a:avLst/>
                <a:gdLst/>
                <a:ahLst/>
                <a:cxnLst/>
                <a:rect l="l" t="t" r="r" b="b"/>
                <a:pathLst>
                  <a:path w="3018" h="2507" extrusionOk="0">
                    <a:moveTo>
                      <a:pt x="1095" y="1"/>
                    </a:moveTo>
                    <a:cubicBezTo>
                      <a:pt x="1006" y="1"/>
                      <a:pt x="924" y="44"/>
                      <a:pt x="852" y="165"/>
                    </a:cubicBezTo>
                    <a:cubicBezTo>
                      <a:pt x="674" y="466"/>
                      <a:pt x="541" y="787"/>
                      <a:pt x="356" y="1083"/>
                    </a:cubicBezTo>
                    <a:cubicBezTo>
                      <a:pt x="246" y="1259"/>
                      <a:pt x="130" y="1432"/>
                      <a:pt x="66" y="1630"/>
                    </a:cubicBezTo>
                    <a:cubicBezTo>
                      <a:pt x="2" y="1825"/>
                      <a:pt x="0" y="2054"/>
                      <a:pt x="114" y="2227"/>
                    </a:cubicBezTo>
                    <a:cubicBezTo>
                      <a:pt x="229" y="2399"/>
                      <a:pt x="433" y="2484"/>
                      <a:pt x="635" y="2502"/>
                    </a:cubicBezTo>
                    <a:cubicBezTo>
                      <a:pt x="669" y="2505"/>
                      <a:pt x="703" y="2507"/>
                      <a:pt x="737" y="2507"/>
                    </a:cubicBezTo>
                    <a:cubicBezTo>
                      <a:pt x="904" y="2507"/>
                      <a:pt x="1073" y="2471"/>
                      <a:pt x="1237" y="2436"/>
                    </a:cubicBezTo>
                    <a:lnTo>
                      <a:pt x="2478" y="2175"/>
                    </a:lnTo>
                    <a:cubicBezTo>
                      <a:pt x="2618" y="2144"/>
                      <a:pt x="2772" y="2109"/>
                      <a:pt x="2862" y="1997"/>
                    </a:cubicBezTo>
                    <a:cubicBezTo>
                      <a:pt x="3018" y="1810"/>
                      <a:pt x="2917" y="1527"/>
                      <a:pt x="2787" y="1323"/>
                    </a:cubicBezTo>
                    <a:cubicBezTo>
                      <a:pt x="2464" y="813"/>
                      <a:pt x="2008" y="405"/>
                      <a:pt x="1470" y="137"/>
                    </a:cubicBezTo>
                    <a:cubicBezTo>
                      <a:pt x="1334" y="69"/>
                      <a:pt x="1208" y="1"/>
                      <a:pt x="10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0" name="Google Shape;1610;p56">
                <a:extLst>
                  <a:ext uri="{FF2B5EF4-FFF2-40B4-BE49-F238E27FC236}">
                    <a16:creationId xmlns:a16="http://schemas.microsoft.com/office/drawing/2014/main" id="{36171F4C-6AF3-4BA5-BA4E-258F2F011FCD}"/>
                  </a:ext>
                </a:extLst>
              </p:cNvPr>
              <p:cNvSpPr/>
              <p:nvPr/>
            </p:nvSpPr>
            <p:spPr>
              <a:xfrm>
                <a:off x="7232805" y="3594639"/>
                <a:ext cx="275881" cy="1201736"/>
              </a:xfrm>
              <a:custGeom>
                <a:avLst/>
                <a:gdLst/>
                <a:ahLst/>
                <a:cxnLst/>
                <a:rect l="l" t="t" r="r" b="b"/>
                <a:pathLst>
                  <a:path w="2472" h="10768" extrusionOk="0">
                    <a:moveTo>
                      <a:pt x="2450" y="0"/>
                    </a:moveTo>
                    <a:lnTo>
                      <a:pt x="677" y="376"/>
                    </a:lnTo>
                    <a:cubicBezTo>
                      <a:pt x="280" y="1419"/>
                      <a:pt x="130" y="2541"/>
                      <a:pt x="236" y="3654"/>
                    </a:cubicBezTo>
                    <a:cubicBezTo>
                      <a:pt x="291" y="4245"/>
                      <a:pt x="418" y="4845"/>
                      <a:pt x="295" y="5427"/>
                    </a:cubicBezTo>
                    <a:cubicBezTo>
                      <a:pt x="242" y="5677"/>
                      <a:pt x="144" y="5919"/>
                      <a:pt x="84" y="6169"/>
                    </a:cubicBezTo>
                    <a:cubicBezTo>
                      <a:pt x="25" y="6422"/>
                      <a:pt x="1" y="6681"/>
                      <a:pt x="12" y="6940"/>
                    </a:cubicBezTo>
                    <a:cubicBezTo>
                      <a:pt x="29" y="7469"/>
                      <a:pt x="161" y="8003"/>
                      <a:pt x="293" y="8519"/>
                    </a:cubicBezTo>
                    <a:cubicBezTo>
                      <a:pt x="482" y="9255"/>
                      <a:pt x="671" y="9988"/>
                      <a:pt x="857" y="10722"/>
                    </a:cubicBezTo>
                    <a:cubicBezTo>
                      <a:pt x="918" y="10756"/>
                      <a:pt x="994" y="10768"/>
                      <a:pt x="1071" y="10768"/>
                    </a:cubicBezTo>
                    <a:cubicBezTo>
                      <a:pt x="1245" y="10768"/>
                      <a:pt x="1422" y="10706"/>
                      <a:pt x="1422" y="10706"/>
                    </a:cubicBezTo>
                    <a:cubicBezTo>
                      <a:pt x="1422" y="10706"/>
                      <a:pt x="1549" y="8684"/>
                      <a:pt x="1657" y="8132"/>
                    </a:cubicBezTo>
                    <a:cubicBezTo>
                      <a:pt x="1716" y="7832"/>
                      <a:pt x="1797" y="7537"/>
                      <a:pt x="1879" y="7243"/>
                    </a:cubicBezTo>
                    <a:cubicBezTo>
                      <a:pt x="1966" y="6931"/>
                      <a:pt x="2057" y="6624"/>
                      <a:pt x="2122" y="6310"/>
                    </a:cubicBezTo>
                    <a:cubicBezTo>
                      <a:pt x="2219" y="5851"/>
                      <a:pt x="2267" y="5385"/>
                      <a:pt x="2309" y="4922"/>
                    </a:cubicBezTo>
                    <a:cubicBezTo>
                      <a:pt x="2393" y="3977"/>
                      <a:pt x="2443" y="3031"/>
                      <a:pt x="2463" y="2084"/>
                    </a:cubicBezTo>
                    <a:lnTo>
                      <a:pt x="2463" y="2082"/>
                    </a:lnTo>
                    <a:cubicBezTo>
                      <a:pt x="2469" y="1660"/>
                      <a:pt x="2472" y="1239"/>
                      <a:pt x="2467" y="817"/>
                    </a:cubicBezTo>
                    <a:cubicBezTo>
                      <a:pt x="2463" y="545"/>
                      <a:pt x="2458" y="272"/>
                      <a:pt x="2450" y="0"/>
                    </a:cubicBez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1" name="Google Shape;1611;p56">
                <a:extLst>
                  <a:ext uri="{FF2B5EF4-FFF2-40B4-BE49-F238E27FC236}">
                    <a16:creationId xmlns:a16="http://schemas.microsoft.com/office/drawing/2014/main" id="{9BB93889-A64C-4E59-9B40-BC15862722C4}"/>
                  </a:ext>
                </a:extLst>
              </p:cNvPr>
              <p:cNvSpPr/>
              <p:nvPr/>
            </p:nvSpPr>
            <p:spPr>
              <a:xfrm>
                <a:off x="7455452" y="3616625"/>
                <a:ext cx="445182" cy="1156872"/>
              </a:xfrm>
              <a:custGeom>
                <a:avLst/>
                <a:gdLst/>
                <a:ahLst/>
                <a:cxnLst/>
                <a:rect l="l" t="t" r="r" b="b"/>
                <a:pathLst>
                  <a:path w="3989" h="10366" extrusionOk="0">
                    <a:moveTo>
                      <a:pt x="1737" y="1"/>
                    </a:moveTo>
                    <a:lnTo>
                      <a:pt x="470" y="692"/>
                    </a:lnTo>
                    <a:lnTo>
                      <a:pt x="0" y="949"/>
                    </a:lnTo>
                    <a:cubicBezTo>
                      <a:pt x="147" y="1338"/>
                      <a:pt x="305" y="1720"/>
                      <a:pt x="466" y="2105"/>
                    </a:cubicBezTo>
                    <a:cubicBezTo>
                      <a:pt x="883" y="3106"/>
                      <a:pt x="1313" y="4103"/>
                      <a:pt x="1594" y="5159"/>
                    </a:cubicBezTo>
                    <a:cubicBezTo>
                      <a:pt x="1772" y="5555"/>
                      <a:pt x="1632" y="5770"/>
                      <a:pt x="1375" y="6198"/>
                    </a:cubicBezTo>
                    <a:cubicBezTo>
                      <a:pt x="1026" y="6785"/>
                      <a:pt x="459" y="7773"/>
                      <a:pt x="204" y="10180"/>
                    </a:cubicBezTo>
                    <a:cubicBezTo>
                      <a:pt x="202" y="10195"/>
                      <a:pt x="202" y="10213"/>
                      <a:pt x="200" y="10230"/>
                    </a:cubicBezTo>
                    <a:cubicBezTo>
                      <a:pt x="215" y="10235"/>
                      <a:pt x="233" y="10237"/>
                      <a:pt x="248" y="10244"/>
                    </a:cubicBezTo>
                    <a:cubicBezTo>
                      <a:pt x="387" y="10279"/>
                      <a:pt x="525" y="10316"/>
                      <a:pt x="665" y="10353"/>
                    </a:cubicBezTo>
                    <a:cubicBezTo>
                      <a:pt x="688" y="10361"/>
                      <a:pt x="711" y="10365"/>
                      <a:pt x="735" y="10365"/>
                    </a:cubicBezTo>
                    <a:cubicBezTo>
                      <a:pt x="746" y="10365"/>
                      <a:pt x="757" y="10364"/>
                      <a:pt x="769" y="10362"/>
                    </a:cubicBezTo>
                    <a:cubicBezTo>
                      <a:pt x="804" y="10347"/>
                      <a:pt x="832" y="10323"/>
                      <a:pt x="857" y="10292"/>
                    </a:cubicBezTo>
                    <a:lnTo>
                      <a:pt x="861" y="10288"/>
                    </a:lnTo>
                    <a:cubicBezTo>
                      <a:pt x="1460" y="8985"/>
                      <a:pt x="2453" y="7894"/>
                      <a:pt x="3310" y="6758"/>
                    </a:cubicBezTo>
                    <a:cubicBezTo>
                      <a:pt x="3556" y="6429"/>
                      <a:pt x="3813" y="6080"/>
                      <a:pt x="3960" y="5691"/>
                    </a:cubicBezTo>
                    <a:cubicBezTo>
                      <a:pt x="3971" y="5662"/>
                      <a:pt x="3979" y="5634"/>
                      <a:pt x="3988" y="5605"/>
                    </a:cubicBezTo>
                    <a:cubicBezTo>
                      <a:pt x="3977" y="5487"/>
                      <a:pt x="3960" y="5368"/>
                      <a:pt x="3940" y="5252"/>
                    </a:cubicBezTo>
                    <a:cubicBezTo>
                      <a:pt x="3731" y="4081"/>
                      <a:pt x="3209" y="3009"/>
                      <a:pt x="2695" y="1957"/>
                    </a:cubicBezTo>
                    <a:cubicBezTo>
                      <a:pt x="2376" y="1305"/>
                      <a:pt x="2058" y="653"/>
                      <a:pt x="1737" y="1"/>
                    </a:cubicBez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2" name="Google Shape;1612;p56">
                <a:extLst>
                  <a:ext uri="{FF2B5EF4-FFF2-40B4-BE49-F238E27FC236}">
                    <a16:creationId xmlns:a16="http://schemas.microsoft.com/office/drawing/2014/main" id="{1305305F-7F6C-4DFD-B358-653B6066DF26}"/>
                  </a:ext>
                </a:extLst>
              </p:cNvPr>
              <p:cNvSpPr/>
              <p:nvPr/>
            </p:nvSpPr>
            <p:spPr>
              <a:xfrm>
                <a:off x="7313494" y="3372550"/>
                <a:ext cx="357463" cy="204456"/>
              </a:xfrm>
              <a:custGeom>
                <a:avLst/>
                <a:gdLst/>
                <a:ahLst/>
                <a:cxnLst/>
                <a:rect l="l" t="t" r="r" b="b"/>
                <a:pathLst>
                  <a:path w="3203" h="1832" extrusionOk="0">
                    <a:moveTo>
                      <a:pt x="2877" y="0"/>
                    </a:moveTo>
                    <a:lnTo>
                      <a:pt x="435" y="218"/>
                    </a:lnTo>
                    <a:lnTo>
                      <a:pt x="0" y="1285"/>
                    </a:lnTo>
                    <a:cubicBezTo>
                      <a:pt x="0" y="1285"/>
                      <a:pt x="844" y="1831"/>
                      <a:pt x="1787" y="1831"/>
                    </a:cubicBezTo>
                    <a:cubicBezTo>
                      <a:pt x="1830" y="1831"/>
                      <a:pt x="1874" y="1830"/>
                      <a:pt x="1918" y="1828"/>
                    </a:cubicBezTo>
                    <a:cubicBezTo>
                      <a:pt x="2915" y="1773"/>
                      <a:pt x="3202" y="1538"/>
                      <a:pt x="3202" y="1538"/>
                    </a:cubicBezTo>
                    <a:lnTo>
                      <a:pt x="287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3" name="Google Shape;1613;p56">
                <a:extLst>
                  <a:ext uri="{FF2B5EF4-FFF2-40B4-BE49-F238E27FC236}">
                    <a16:creationId xmlns:a16="http://schemas.microsoft.com/office/drawing/2014/main" id="{94288BF1-B076-42D0-9B24-C5C48441AC00}"/>
                  </a:ext>
                </a:extLst>
              </p:cNvPr>
              <p:cNvSpPr/>
              <p:nvPr/>
            </p:nvSpPr>
            <p:spPr>
              <a:xfrm>
                <a:off x="7432574" y="3033055"/>
                <a:ext cx="173877" cy="159703"/>
              </a:xfrm>
              <a:custGeom>
                <a:avLst/>
                <a:gdLst/>
                <a:ahLst/>
                <a:cxnLst/>
                <a:rect l="l" t="t" r="r" b="b"/>
                <a:pathLst>
                  <a:path w="1558" h="1431" extrusionOk="0">
                    <a:moveTo>
                      <a:pt x="363" y="1"/>
                    </a:moveTo>
                    <a:lnTo>
                      <a:pt x="1" y="960"/>
                    </a:lnTo>
                    <a:lnTo>
                      <a:pt x="726" y="1430"/>
                    </a:lnTo>
                    <a:lnTo>
                      <a:pt x="1558" y="1288"/>
                    </a:lnTo>
                    <a:lnTo>
                      <a:pt x="1409" y="5"/>
                    </a:lnTo>
                    <a:lnTo>
                      <a:pt x="363" y="1"/>
                    </a:ln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4" name="Google Shape;1614;p56">
                <a:extLst>
                  <a:ext uri="{FF2B5EF4-FFF2-40B4-BE49-F238E27FC236}">
                    <a16:creationId xmlns:a16="http://schemas.microsoft.com/office/drawing/2014/main" id="{E92EE1CA-FD9C-4EEF-9BA3-CC3580CE7312}"/>
                  </a:ext>
                </a:extLst>
              </p:cNvPr>
              <p:cNvSpPr/>
              <p:nvPr/>
            </p:nvSpPr>
            <p:spPr>
              <a:xfrm>
                <a:off x="7465497" y="2899021"/>
                <a:ext cx="124325" cy="182247"/>
              </a:xfrm>
              <a:custGeom>
                <a:avLst/>
                <a:gdLst/>
                <a:ahLst/>
                <a:cxnLst/>
                <a:rect l="l" t="t" r="r" b="b"/>
                <a:pathLst>
                  <a:path w="1114" h="1633" extrusionOk="0">
                    <a:moveTo>
                      <a:pt x="1052" y="0"/>
                    </a:moveTo>
                    <a:lnTo>
                      <a:pt x="158" y="306"/>
                    </a:lnTo>
                    <a:lnTo>
                      <a:pt x="138" y="462"/>
                    </a:lnTo>
                    <a:lnTo>
                      <a:pt x="105" y="747"/>
                    </a:lnTo>
                    <a:lnTo>
                      <a:pt x="90" y="872"/>
                    </a:lnTo>
                    <a:lnTo>
                      <a:pt x="77" y="995"/>
                    </a:lnTo>
                    <a:lnTo>
                      <a:pt x="75" y="1004"/>
                    </a:lnTo>
                    <a:lnTo>
                      <a:pt x="55" y="1164"/>
                    </a:lnTo>
                    <a:lnTo>
                      <a:pt x="35" y="1333"/>
                    </a:lnTo>
                    <a:lnTo>
                      <a:pt x="0" y="1632"/>
                    </a:lnTo>
                    <a:lnTo>
                      <a:pt x="1114" y="1206"/>
                    </a:lnTo>
                    <a:lnTo>
                      <a:pt x="1100" y="969"/>
                    </a:lnTo>
                    <a:lnTo>
                      <a:pt x="1052" y="0"/>
                    </a:ln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5" name="Google Shape;1615;p56">
                <a:extLst>
                  <a:ext uri="{FF2B5EF4-FFF2-40B4-BE49-F238E27FC236}">
                    <a16:creationId xmlns:a16="http://schemas.microsoft.com/office/drawing/2014/main" id="{E013320A-DECB-407F-99CC-6474337104D5}"/>
                  </a:ext>
                </a:extLst>
              </p:cNvPr>
              <p:cNvSpPr/>
              <p:nvPr/>
            </p:nvSpPr>
            <p:spPr>
              <a:xfrm>
                <a:off x="7608348" y="3379581"/>
                <a:ext cx="13950" cy="8928"/>
              </a:xfrm>
              <a:custGeom>
                <a:avLst/>
                <a:gdLst/>
                <a:ahLst/>
                <a:cxnLst/>
                <a:rect l="l" t="t" r="r" b="b"/>
                <a:pathLst>
                  <a:path w="125" h="80" extrusionOk="0">
                    <a:moveTo>
                      <a:pt x="78" y="1"/>
                    </a:moveTo>
                    <a:cubicBezTo>
                      <a:pt x="41" y="1"/>
                      <a:pt x="15" y="33"/>
                      <a:pt x="0" y="69"/>
                    </a:cubicBezTo>
                    <a:lnTo>
                      <a:pt x="64" y="67"/>
                    </a:lnTo>
                    <a:cubicBezTo>
                      <a:pt x="69" y="76"/>
                      <a:pt x="74" y="79"/>
                      <a:pt x="79" y="79"/>
                    </a:cubicBezTo>
                    <a:cubicBezTo>
                      <a:pt x="103" y="79"/>
                      <a:pt x="125" y="5"/>
                      <a:pt x="82" y="1"/>
                    </a:cubicBezTo>
                    <a:cubicBezTo>
                      <a:pt x="80" y="1"/>
                      <a:pt x="79" y="1"/>
                      <a:pt x="7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6" name="Google Shape;1616;p56">
                <a:extLst>
                  <a:ext uri="{FF2B5EF4-FFF2-40B4-BE49-F238E27FC236}">
                    <a16:creationId xmlns:a16="http://schemas.microsoft.com/office/drawing/2014/main" id="{D2A7B74C-534C-44C6-BD6C-03F4BABD7137}"/>
                  </a:ext>
                </a:extLst>
              </p:cNvPr>
              <p:cNvSpPr/>
              <p:nvPr/>
            </p:nvSpPr>
            <p:spPr>
              <a:xfrm>
                <a:off x="7340167" y="3091200"/>
                <a:ext cx="446" cy="335"/>
              </a:xfrm>
              <a:custGeom>
                <a:avLst/>
                <a:gdLst/>
                <a:ahLst/>
                <a:cxnLst/>
                <a:rect l="l" t="t" r="r" b="b"/>
                <a:pathLst>
                  <a:path w="4" h="3" extrusionOk="0">
                    <a:moveTo>
                      <a:pt x="1" y="0"/>
                    </a:moveTo>
                    <a:cubicBezTo>
                      <a:pt x="1" y="0"/>
                      <a:pt x="1" y="2"/>
                      <a:pt x="1" y="2"/>
                    </a:cubicBezTo>
                    <a:cubicBezTo>
                      <a:pt x="3" y="2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7" name="Google Shape;1617;p56">
                <a:extLst>
                  <a:ext uri="{FF2B5EF4-FFF2-40B4-BE49-F238E27FC236}">
                    <a16:creationId xmlns:a16="http://schemas.microsoft.com/office/drawing/2014/main" id="{A2E4BC70-A4BD-406D-9E31-9F79456DFC9B}"/>
                  </a:ext>
                </a:extLst>
              </p:cNvPr>
              <p:cNvSpPr/>
              <p:nvPr/>
            </p:nvSpPr>
            <p:spPr>
              <a:xfrm>
                <a:off x="7339944" y="3119101"/>
                <a:ext cx="670" cy="335"/>
              </a:xfrm>
              <a:custGeom>
                <a:avLst/>
                <a:gdLst/>
                <a:ahLst/>
                <a:cxnLst/>
                <a:rect l="l" t="t" r="r" b="b"/>
                <a:pathLst>
                  <a:path w="6" h="3" extrusionOk="0">
                    <a:moveTo>
                      <a:pt x="3" y="1"/>
                    </a:moveTo>
                    <a:cubicBezTo>
                      <a:pt x="1" y="1"/>
                      <a:pt x="1" y="3"/>
                      <a:pt x="3" y="3"/>
                    </a:cubicBezTo>
                    <a:cubicBezTo>
                      <a:pt x="5" y="3"/>
                      <a:pt x="5" y="1"/>
                      <a:pt x="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8" name="Google Shape;1618;p56">
                <a:extLst>
                  <a:ext uri="{FF2B5EF4-FFF2-40B4-BE49-F238E27FC236}">
                    <a16:creationId xmlns:a16="http://schemas.microsoft.com/office/drawing/2014/main" id="{F5664BFC-2FD7-4728-8748-ED1CA3ABC185}"/>
                  </a:ext>
                </a:extLst>
              </p:cNvPr>
              <p:cNvSpPr/>
              <p:nvPr/>
            </p:nvSpPr>
            <p:spPr>
              <a:xfrm>
                <a:off x="7105690" y="3667850"/>
                <a:ext cx="81916" cy="111937"/>
              </a:xfrm>
              <a:custGeom>
                <a:avLst/>
                <a:gdLst/>
                <a:ahLst/>
                <a:cxnLst/>
                <a:rect l="l" t="t" r="r" b="b"/>
                <a:pathLst>
                  <a:path w="734" h="1003" extrusionOk="0">
                    <a:moveTo>
                      <a:pt x="492" y="1"/>
                    </a:moveTo>
                    <a:lnTo>
                      <a:pt x="310" y="38"/>
                    </a:lnTo>
                    <a:cubicBezTo>
                      <a:pt x="325" y="117"/>
                      <a:pt x="264" y="187"/>
                      <a:pt x="211" y="249"/>
                    </a:cubicBezTo>
                    <a:cubicBezTo>
                      <a:pt x="125" y="348"/>
                      <a:pt x="64" y="464"/>
                      <a:pt x="31" y="589"/>
                    </a:cubicBezTo>
                    <a:cubicBezTo>
                      <a:pt x="0" y="717"/>
                      <a:pt x="20" y="851"/>
                      <a:pt x="84" y="965"/>
                    </a:cubicBezTo>
                    <a:cubicBezTo>
                      <a:pt x="95" y="982"/>
                      <a:pt x="112" y="1002"/>
                      <a:pt x="132" y="1002"/>
                    </a:cubicBezTo>
                    <a:cubicBezTo>
                      <a:pt x="145" y="1000"/>
                      <a:pt x="156" y="993"/>
                      <a:pt x="165" y="985"/>
                    </a:cubicBezTo>
                    <a:cubicBezTo>
                      <a:pt x="196" y="960"/>
                      <a:pt x="218" y="925"/>
                      <a:pt x="231" y="888"/>
                    </a:cubicBezTo>
                    <a:cubicBezTo>
                      <a:pt x="261" y="916"/>
                      <a:pt x="257" y="976"/>
                      <a:pt x="297" y="993"/>
                    </a:cubicBezTo>
                    <a:cubicBezTo>
                      <a:pt x="303" y="995"/>
                      <a:pt x="310" y="996"/>
                      <a:pt x="316" y="996"/>
                    </a:cubicBezTo>
                    <a:cubicBezTo>
                      <a:pt x="338" y="996"/>
                      <a:pt x="359" y="986"/>
                      <a:pt x="369" y="967"/>
                    </a:cubicBezTo>
                    <a:cubicBezTo>
                      <a:pt x="384" y="941"/>
                      <a:pt x="391" y="914"/>
                      <a:pt x="393" y="886"/>
                    </a:cubicBezTo>
                    <a:cubicBezTo>
                      <a:pt x="415" y="912"/>
                      <a:pt x="428" y="949"/>
                      <a:pt x="459" y="965"/>
                    </a:cubicBezTo>
                    <a:cubicBezTo>
                      <a:pt x="464" y="967"/>
                      <a:pt x="470" y="968"/>
                      <a:pt x="475" y="968"/>
                    </a:cubicBezTo>
                    <a:cubicBezTo>
                      <a:pt x="504" y="968"/>
                      <a:pt x="534" y="939"/>
                      <a:pt x="514" y="916"/>
                    </a:cubicBezTo>
                    <a:lnTo>
                      <a:pt x="514" y="916"/>
                    </a:lnTo>
                    <a:cubicBezTo>
                      <a:pt x="545" y="932"/>
                      <a:pt x="582" y="946"/>
                      <a:pt x="615" y="946"/>
                    </a:cubicBezTo>
                    <a:cubicBezTo>
                      <a:pt x="639" y="946"/>
                      <a:pt x="660" y="939"/>
                      <a:pt x="677" y="921"/>
                    </a:cubicBezTo>
                    <a:cubicBezTo>
                      <a:pt x="690" y="906"/>
                      <a:pt x="696" y="886"/>
                      <a:pt x="701" y="866"/>
                    </a:cubicBezTo>
                    <a:cubicBezTo>
                      <a:pt x="734" y="719"/>
                      <a:pt x="705" y="565"/>
                      <a:pt x="657" y="422"/>
                    </a:cubicBezTo>
                    <a:cubicBezTo>
                      <a:pt x="608" y="280"/>
                      <a:pt x="540" y="143"/>
                      <a:pt x="492" y="1"/>
                    </a:cubicBez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79" name="Google Shape;1619;p56">
                <a:extLst>
                  <a:ext uri="{FF2B5EF4-FFF2-40B4-BE49-F238E27FC236}">
                    <a16:creationId xmlns:a16="http://schemas.microsoft.com/office/drawing/2014/main" id="{16BEA50B-EFDB-43FF-A58F-D079F5F431F6}"/>
                  </a:ext>
                </a:extLst>
              </p:cNvPr>
              <p:cNvSpPr/>
              <p:nvPr/>
            </p:nvSpPr>
            <p:spPr>
              <a:xfrm>
                <a:off x="7157362" y="3671756"/>
                <a:ext cx="59373" cy="82028"/>
              </a:xfrm>
              <a:custGeom>
                <a:avLst/>
                <a:gdLst/>
                <a:ahLst/>
                <a:cxnLst/>
                <a:rect l="l" t="t" r="r" b="b"/>
                <a:pathLst>
                  <a:path w="532" h="735" extrusionOk="0">
                    <a:moveTo>
                      <a:pt x="0" y="1"/>
                    </a:moveTo>
                    <a:lnTo>
                      <a:pt x="84" y="493"/>
                    </a:lnTo>
                    <a:cubicBezTo>
                      <a:pt x="100" y="485"/>
                      <a:pt x="116" y="481"/>
                      <a:pt x="132" y="481"/>
                    </a:cubicBezTo>
                    <a:cubicBezTo>
                      <a:pt x="192" y="481"/>
                      <a:pt x="253" y="529"/>
                      <a:pt x="293" y="581"/>
                    </a:cubicBezTo>
                    <a:cubicBezTo>
                      <a:pt x="343" y="644"/>
                      <a:pt x="394" y="723"/>
                      <a:pt x="477" y="734"/>
                    </a:cubicBezTo>
                    <a:cubicBezTo>
                      <a:pt x="481" y="620"/>
                      <a:pt x="532" y="504"/>
                      <a:pt x="486" y="394"/>
                    </a:cubicBezTo>
                    <a:cubicBezTo>
                      <a:pt x="438" y="284"/>
                      <a:pt x="310" y="240"/>
                      <a:pt x="207" y="181"/>
                    </a:cubicBezTo>
                    <a:cubicBezTo>
                      <a:pt x="126" y="135"/>
                      <a:pt x="55" y="73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0" name="Google Shape;1620;p56">
                <a:extLst>
                  <a:ext uri="{FF2B5EF4-FFF2-40B4-BE49-F238E27FC236}">
                    <a16:creationId xmlns:a16="http://schemas.microsoft.com/office/drawing/2014/main" id="{712AF764-7209-43B4-BF81-9EC58B363ED5}"/>
                  </a:ext>
                </a:extLst>
              </p:cNvPr>
              <p:cNvSpPr/>
              <p:nvPr/>
            </p:nvSpPr>
            <p:spPr>
              <a:xfrm>
                <a:off x="7320860" y="4826396"/>
                <a:ext cx="158699" cy="32476"/>
              </a:xfrm>
              <a:custGeom>
                <a:avLst/>
                <a:gdLst/>
                <a:ahLst/>
                <a:cxnLst/>
                <a:rect l="l" t="t" r="r" b="b"/>
                <a:pathLst>
                  <a:path w="1422" h="291" extrusionOk="0">
                    <a:moveTo>
                      <a:pt x="490" y="1"/>
                    </a:moveTo>
                    <a:cubicBezTo>
                      <a:pt x="413" y="21"/>
                      <a:pt x="333" y="31"/>
                      <a:pt x="254" y="31"/>
                    </a:cubicBezTo>
                    <a:cubicBezTo>
                      <a:pt x="189" y="31"/>
                      <a:pt x="124" y="25"/>
                      <a:pt x="60" y="12"/>
                    </a:cubicBezTo>
                    <a:cubicBezTo>
                      <a:pt x="51" y="12"/>
                      <a:pt x="42" y="8"/>
                      <a:pt x="35" y="8"/>
                    </a:cubicBezTo>
                    <a:cubicBezTo>
                      <a:pt x="24" y="69"/>
                      <a:pt x="14" y="131"/>
                      <a:pt x="5" y="192"/>
                    </a:cubicBezTo>
                    <a:cubicBezTo>
                      <a:pt x="0" y="210"/>
                      <a:pt x="3" y="229"/>
                      <a:pt x="14" y="245"/>
                    </a:cubicBezTo>
                    <a:cubicBezTo>
                      <a:pt x="25" y="254"/>
                      <a:pt x="38" y="261"/>
                      <a:pt x="53" y="261"/>
                    </a:cubicBezTo>
                    <a:cubicBezTo>
                      <a:pt x="55" y="261"/>
                      <a:pt x="57" y="260"/>
                      <a:pt x="60" y="260"/>
                    </a:cubicBezTo>
                    <a:cubicBezTo>
                      <a:pt x="319" y="280"/>
                      <a:pt x="579" y="290"/>
                      <a:pt x="839" y="290"/>
                    </a:cubicBezTo>
                    <a:cubicBezTo>
                      <a:pt x="1033" y="290"/>
                      <a:pt x="1227" y="285"/>
                      <a:pt x="1421" y="273"/>
                    </a:cubicBezTo>
                    <a:lnTo>
                      <a:pt x="49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1" name="Google Shape;1621;p56">
                <a:extLst>
                  <a:ext uri="{FF2B5EF4-FFF2-40B4-BE49-F238E27FC236}">
                    <a16:creationId xmlns:a16="http://schemas.microsoft.com/office/drawing/2014/main" id="{FF241CFD-A116-4413-93AA-3E99702CDCE0}"/>
                  </a:ext>
                </a:extLst>
              </p:cNvPr>
              <p:cNvSpPr/>
              <p:nvPr/>
            </p:nvSpPr>
            <p:spPr>
              <a:xfrm>
                <a:off x="7312713" y="4759546"/>
                <a:ext cx="89394" cy="90733"/>
              </a:xfrm>
              <a:custGeom>
                <a:avLst/>
                <a:gdLst/>
                <a:ahLst/>
                <a:cxnLst/>
                <a:rect l="l" t="t" r="r" b="b"/>
                <a:pathLst>
                  <a:path w="801" h="813" extrusionOk="0">
                    <a:moveTo>
                      <a:pt x="800" y="0"/>
                    </a:moveTo>
                    <a:lnTo>
                      <a:pt x="1" y="14"/>
                    </a:lnTo>
                    <a:lnTo>
                      <a:pt x="93" y="789"/>
                    </a:lnTo>
                    <a:cubicBezTo>
                      <a:pt x="133" y="793"/>
                      <a:pt x="172" y="798"/>
                      <a:pt x="210" y="804"/>
                    </a:cubicBezTo>
                    <a:cubicBezTo>
                      <a:pt x="251" y="806"/>
                      <a:pt x="291" y="811"/>
                      <a:pt x="330" y="813"/>
                    </a:cubicBezTo>
                    <a:lnTo>
                      <a:pt x="695" y="675"/>
                    </a:lnTo>
                    <a:lnTo>
                      <a:pt x="80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2" name="Google Shape;1622;p56">
                <a:extLst>
                  <a:ext uri="{FF2B5EF4-FFF2-40B4-BE49-F238E27FC236}">
                    <a16:creationId xmlns:a16="http://schemas.microsoft.com/office/drawing/2014/main" id="{BF6DCA91-953F-4143-83C9-3E2DCCC8A2CD}"/>
                  </a:ext>
                </a:extLst>
              </p:cNvPr>
              <p:cNvSpPr/>
              <p:nvPr/>
            </p:nvSpPr>
            <p:spPr>
              <a:xfrm>
                <a:off x="7456680" y="4804410"/>
                <a:ext cx="158587" cy="38391"/>
              </a:xfrm>
              <a:custGeom>
                <a:avLst/>
                <a:gdLst/>
                <a:ahLst/>
                <a:cxnLst/>
                <a:rect l="l" t="t" r="r" b="b"/>
                <a:pathLst>
                  <a:path w="1421" h="344" extrusionOk="0">
                    <a:moveTo>
                      <a:pt x="452" y="0"/>
                    </a:moveTo>
                    <a:cubicBezTo>
                      <a:pt x="370" y="26"/>
                      <a:pt x="285" y="38"/>
                      <a:pt x="200" y="38"/>
                    </a:cubicBezTo>
                    <a:cubicBezTo>
                      <a:pt x="145" y="38"/>
                      <a:pt x="90" y="33"/>
                      <a:pt x="35" y="22"/>
                    </a:cubicBezTo>
                    <a:cubicBezTo>
                      <a:pt x="24" y="88"/>
                      <a:pt x="13" y="154"/>
                      <a:pt x="4" y="220"/>
                    </a:cubicBezTo>
                    <a:cubicBezTo>
                      <a:pt x="0" y="240"/>
                      <a:pt x="2" y="259"/>
                      <a:pt x="11" y="279"/>
                    </a:cubicBezTo>
                    <a:cubicBezTo>
                      <a:pt x="24" y="290"/>
                      <a:pt x="42" y="297"/>
                      <a:pt x="59" y="297"/>
                    </a:cubicBezTo>
                    <a:cubicBezTo>
                      <a:pt x="361" y="328"/>
                      <a:pt x="666" y="344"/>
                      <a:pt x="971" y="344"/>
                    </a:cubicBezTo>
                    <a:cubicBezTo>
                      <a:pt x="1121" y="344"/>
                      <a:pt x="1271" y="340"/>
                      <a:pt x="1421" y="332"/>
                    </a:cubicBezTo>
                    <a:lnTo>
                      <a:pt x="45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3" name="Google Shape;1623;p56">
                <a:extLst>
                  <a:ext uri="{FF2B5EF4-FFF2-40B4-BE49-F238E27FC236}">
                    <a16:creationId xmlns:a16="http://schemas.microsoft.com/office/drawing/2014/main" id="{160566F9-2293-4310-ACF3-0E66D65D5C50}"/>
                  </a:ext>
                </a:extLst>
              </p:cNvPr>
              <p:cNvSpPr/>
              <p:nvPr/>
            </p:nvSpPr>
            <p:spPr>
              <a:xfrm>
                <a:off x="7457126" y="4737002"/>
                <a:ext cx="119415" cy="91960"/>
              </a:xfrm>
              <a:custGeom>
                <a:avLst/>
                <a:gdLst/>
                <a:ahLst/>
                <a:cxnLst/>
                <a:rect l="l" t="t" r="r" b="b"/>
                <a:pathLst>
                  <a:path w="1070" h="824" extrusionOk="0">
                    <a:moveTo>
                      <a:pt x="187" y="0"/>
                    </a:moveTo>
                    <a:lnTo>
                      <a:pt x="0" y="824"/>
                    </a:lnTo>
                    <a:lnTo>
                      <a:pt x="0" y="824"/>
                    </a:lnTo>
                    <a:lnTo>
                      <a:pt x="571" y="793"/>
                    </a:lnTo>
                    <a:lnTo>
                      <a:pt x="1070" y="75"/>
                    </a:lnTo>
                    <a:lnTo>
                      <a:pt x="18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4" name="Google Shape;1624;p56">
                <a:extLst>
                  <a:ext uri="{FF2B5EF4-FFF2-40B4-BE49-F238E27FC236}">
                    <a16:creationId xmlns:a16="http://schemas.microsoft.com/office/drawing/2014/main" id="{08B7AEC6-8AF1-4652-BFA5-39BB1D87E9FF}"/>
                  </a:ext>
                </a:extLst>
              </p:cNvPr>
              <p:cNvSpPr/>
              <p:nvPr/>
            </p:nvSpPr>
            <p:spPr>
              <a:xfrm>
                <a:off x="7010493" y="3085732"/>
                <a:ext cx="567610" cy="614149"/>
              </a:xfrm>
              <a:custGeom>
                <a:avLst/>
                <a:gdLst/>
                <a:ahLst/>
                <a:cxnLst/>
                <a:rect l="l" t="t" r="r" b="b"/>
                <a:pathLst>
                  <a:path w="5086" h="5503" extrusionOk="0">
                    <a:moveTo>
                      <a:pt x="3313" y="1"/>
                    </a:moveTo>
                    <a:cubicBezTo>
                      <a:pt x="3313" y="1"/>
                      <a:pt x="1556" y="816"/>
                      <a:pt x="778" y="1901"/>
                    </a:cubicBezTo>
                    <a:cubicBezTo>
                      <a:pt x="1" y="2985"/>
                      <a:pt x="1051" y="5502"/>
                      <a:pt x="1051" y="5502"/>
                    </a:cubicBezTo>
                    <a:lnTo>
                      <a:pt x="1466" y="5410"/>
                    </a:lnTo>
                    <a:cubicBezTo>
                      <a:pt x="1466" y="5410"/>
                      <a:pt x="851" y="2840"/>
                      <a:pt x="2408" y="2135"/>
                    </a:cubicBezTo>
                    <a:cubicBezTo>
                      <a:pt x="3963" y="1431"/>
                      <a:pt x="5085" y="36"/>
                      <a:pt x="3313" y="1"/>
                    </a:cubicBez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5" name="Google Shape;1625;p56">
                <a:extLst>
                  <a:ext uri="{FF2B5EF4-FFF2-40B4-BE49-F238E27FC236}">
                    <a16:creationId xmlns:a16="http://schemas.microsoft.com/office/drawing/2014/main" id="{B5236849-01F0-4EC2-8544-D27C1A940AE0}"/>
                  </a:ext>
                </a:extLst>
              </p:cNvPr>
              <p:cNvSpPr/>
              <p:nvPr/>
            </p:nvSpPr>
            <p:spPr>
              <a:xfrm>
                <a:off x="7552658" y="3066871"/>
                <a:ext cx="524197" cy="500760"/>
              </a:xfrm>
              <a:custGeom>
                <a:avLst/>
                <a:gdLst/>
                <a:ahLst/>
                <a:cxnLst/>
                <a:rect l="l" t="t" r="r" b="b"/>
                <a:pathLst>
                  <a:path w="4697" h="4487" extrusionOk="0">
                    <a:moveTo>
                      <a:pt x="605" y="0"/>
                    </a:moveTo>
                    <a:cubicBezTo>
                      <a:pt x="380" y="0"/>
                      <a:pt x="165" y="221"/>
                      <a:pt x="1" y="754"/>
                    </a:cubicBezTo>
                    <a:cubicBezTo>
                      <a:pt x="1" y="754"/>
                      <a:pt x="302" y="2665"/>
                      <a:pt x="1130" y="3712"/>
                    </a:cubicBezTo>
                    <a:cubicBezTo>
                      <a:pt x="1646" y="4364"/>
                      <a:pt x="2889" y="4487"/>
                      <a:pt x="3754" y="4487"/>
                    </a:cubicBezTo>
                    <a:cubicBezTo>
                      <a:pt x="4281" y="4487"/>
                      <a:pt x="4668" y="4441"/>
                      <a:pt x="4668" y="4441"/>
                    </a:cubicBezTo>
                    <a:lnTo>
                      <a:pt x="4696" y="4017"/>
                    </a:lnTo>
                    <a:cubicBezTo>
                      <a:pt x="4696" y="4017"/>
                      <a:pt x="2054" y="3901"/>
                      <a:pt x="1806" y="2210"/>
                    </a:cubicBezTo>
                    <a:cubicBezTo>
                      <a:pt x="1634" y="1052"/>
                      <a:pt x="1095" y="0"/>
                      <a:pt x="605" y="0"/>
                    </a:cubicBez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6" name="Google Shape;1626;p56">
                <a:extLst>
                  <a:ext uri="{FF2B5EF4-FFF2-40B4-BE49-F238E27FC236}">
                    <a16:creationId xmlns:a16="http://schemas.microsoft.com/office/drawing/2014/main" id="{F367C38B-FC26-4BFC-8C98-F2F49C8895E2}"/>
                  </a:ext>
                </a:extLst>
              </p:cNvPr>
              <p:cNvSpPr/>
              <p:nvPr/>
            </p:nvSpPr>
            <p:spPr>
              <a:xfrm>
                <a:off x="7313494" y="3033055"/>
                <a:ext cx="363601" cy="43357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3885" extrusionOk="0">
                    <a:moveTo>
                      <a:pt x="1430" y="1"/>
                    </a:moveTo>
                    <a:cubicBezTo>
                      <a:pt x="145" y="110"/>
                      <a:pt x="488" y="1358"/>
                      <a:pt x="525" y="1883"/>
                    </a:cubicBezTo>
                    <a:cubicBezTo>
                      <a:pt x="560" y="2408"/>
                      <a:pt x="0" y="3550"/>
                      <a:pt x="0" y="3550"/>
                    </a:cubicBezTo>
                    <a:lnTo>
                      <a:pt x="508" y="3712"/>
                    </a:lnTo>
                    <a:cubicBezTo>
                      <a:pt x="508" y="3712"/>
                      <a:pt x="1303" y="3620"/>
                      <a:pt x="1610" y="3602"/>
                    </a:cubicBezTo>
                    <a:cubicBezTo>
                      <a:pt x="1648" y="3600"/>
                      <a:pt x="1683" y="3599"/>
                      <a:pt x="1717" y="3599"/>
                    </a:cubicBezTo>
                    <a:cubicBezTo>
                      <a:pt x="1959" y="3599"/>
                      <a:pt x="2113" y="3656"/>
                      <a:pt x="2335" y="3785"/>
                    </a:cubicBezTo>
                    <a:cubicBezTo>
                      <a:pt x="2479" y="3867"/>
                      <a:pt x="2691" y="3885"/>
                      <a:pt x="2848" y="3885"/>
                    </a:cubicBezTo>
                    <a:cubicBezTo>
                      <a:pt x="2967" y="3885"/>
                      <a:pt x="3053" y="3875"/>
                      <a:pt x="3053" y="3875"/>
                    </a:cubicBezTo>
                    <a:cubicBezTo>
                      <a:pt x="3053" y="3875"/>
                      <a:pt x="3058" y="2715"/>
                      <a:pt x="3040" y="2427"/>
                    </a:cubicBezTo>
                    <a:cubicBezTo>
                      <a:pt x="3022" y="2138"/>
                      <a:pt x="3257" y="1903"/>
                      <a:pt x="3257" y="1703"/>
                    </a:cubicBezTo>
                    <a:cubicBezTo>
                      <a:pt x="3257" y="1503"/>
                      <a:pt x="2476" y="5"/>
                      <a:pt x="2476" y="5"/>
                    </a:cubicBezTo>
                    <a:lnTo>
                      <a:pt x="2425" y="725"/>
                    </a:lnTo>
                    <a:lnTo>
                      <a:pt x="1430" y="1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7" name="Google Shape;1627;p56">
                <a:extLst>
                  <a:ext uri="{FF2B5EF4-FFF2-40B4-BE49-F238E27FC236}">
                    <a16:creationId xmlns:a16="http://schemas.microsoft.com/office/drawing/2014/main" id="{8C6C8643-318F-41B8-96CD-B62039F17B6A}"/>
                  </a:ext>
                </a:extLst>
              </p:cNvPr>
              <p:cNvSpPr/>
              <p:nvPr/>
            </p:nvSpPr>
            <p:spPr>
              <a:xfrm>
                <a:off x="7257581" y="3045332"/>
                <a:ext cx="224433" cy="270190"/>
              </a:xfrm>
              <a:custGeom>
                <a:avLst/>
                <a:gdLst/>
                <a:ahLst/>
                <a:cxnLst/>
                <a:rect l="l" t="t" r="r" b="b"/>
                <a:pathLst>
                  <a:path w="2011" h="2421" extrusionOk="0">
                    <a:moveTo>
                      <a:pt x="1481" y="0"/>
                    </a:moveTo>
                    <a:cubicBezTo>
                      <a:pt x="1283" y="95"/>
                      <a:pt x="864" y="218"/>
                      <a:pt x="559" y="394"/>
                    </a:cubicBezTo>
                    <a:cubicBezTo>
                      <a:pt x="251" y="571"/>
                      <a:pt x="1" y="712"/>
                      <a:pt x="1" y="712"/>
                    </a:cubicBezTo>
                    <a:cubicBezTo>
                      <a:pt x="1" y="712"/>
                      <a:pt x="218" y="2091"/>
                      <a:pt x="1046" y="2368"/>
                    </a:cubicBezTo>
                    <a:cubicBezTo>
                      <a:pt x="1156" y="2405"/>
                      <a:pt x="1253" y="2421"/>
                      <a:pt x="1339" y="2421"/>
                    </a:cubicBezTo>
                    <a:cubicBezTo>
                      <a:pt x="1908" y="2421"/>
                      <a:pt x="2010" y="1731"/>
                      <a:pt x="2010" y="1731"/>
                    </a:cubicBezTo>
                    <a:lnTo>
                      <a:pt x="1481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8" name="Google Shape;1628;p56">
                <a:extLst>
                  <a:ext uri="{FF2B5EF4-FFF2-40B4-BE49-F238E27FC236}">
                    <a16:creationId xmlns:a16="http://schemas.microsoft.com/office/drawing/2014/main" id="{2F6C1AC1-DD5F-4D26-B02C-451FEAC5FD72}"/>
                  </a:ext>
                </a:extLst>
              </p:cNvPr>
              <p:cNvSpPr/>
              <p:nvPr/>
            </p:nvSpPr>
            <p:spPr>
              <a:xfrm>
                <a:off x="7589710" y="3033613"/>
                <a:ext cx="160373" cy="244409"/>
              </a:xfrm>
              <a:custGeom>
                <a:avLst/>
                <a:gdLst/>
                <a:ahLst/>
                <a:cxnLst/>
                <a:rect l="l" t="t" r="r" b="b"/>
                <a:pathLst>
                  <a:path w="1437" h="2190" extrusionOk="0">
                    <a:moveTo>
                      <a:pt x="1" y="0"/>
                    </a:moveTo>
                    <a:lnTo>
                      <a:pt x="317" y="2190"/>
                    </a:lnTo>
                    <a:lnTo>
                      <a:pt x="1437" y="1599"/>
                    </a:lnTo>
                    <a:cubicBezTo>
                      <a:pt x="1437" y="1599"/>
                      <a:pt x="1375" y="1245"/>
                      <a:pt x="1015" y="641"/>
                    </a:cubicBezTo>
                    <a:cubicBezTo>
                      <a:pt x="655" y="37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89" name="Google Shape;1629;p56">
                <a:extLst>
                  <a:ext uri="{FF2B5EF4-FFF2-40B4-BE49-F238E27FC236}">
                    <a16:creationId xmlns:a16="http://schemas.microsoft.com/office/drawing/2014/main" id="{A2719B6D-587B-4E60-872F-11D25C0549B9}"/>
                  </a:ext>
                </a:extLst>
              </p:cNvPr>
              <p:cNvSpPr/>
              <p:nvPr/>
            </p:nvSpPr>
            <p:spPr>
              <a:xfrm>
                <a:off x="7185598" y="3465180"/>
                <a:ext cx="733898" cy="1180978"/>
              </a:xfrm>
              <a:custGeom>
                <a:avLst/>
                <a:gdLst/>
                <a:ahLst/>
                <a:cxnLst/>
                <a:rect l="l" t="t" r="r" b="b"/>
                <a:pathLst>
                  <a:path w="6576" h="10582" extrusionOk="0">
                    <a:moveTo>
                      <a:pt x="1344" y="0"/>
                    </a:moveTo>
                    <a:cubicBezTo>
                      <a:pt x="1177" y="255"/>
                      <a:pt x="648" y="1608"/>
                      <a:pt x="433" y="3350"/>
                    </a:cubicBezTo>
                    <a:cubicBezTo>
                      <a:pt x="51" y="6446"/>
                      <a:pt x="0" y="10582"/>
                      <a:pt x="0" y="10582"/>
                    </a:cubicBezTo>
                    <a:lnTo>
                      <a:pt x="4085" y="10048"/>
                    </a:lnTo>
                    <a:cubicBezTo>
                      <a:pt x="4246" y="10026"/>
                      <a:pt x="4409" y="10015"/>
                      <a:pt x="4570" y="10015"/>
                    </a:cubicBezTo>
                    <a:cubicBezTo>
                      <a:pt x="4585" y="10015"/>
                      <a:pt x="4600" y="10015"/>
                      <a:pt x="4614" y="10015"/>
                    </a:cubicBezTo>
                    <a:lnTo>
                      <a:pt x="6481" y="10028"/>
                    </a:lnTo>
                    <a:lnTo>
                      <a:pt x="6461" y="8792"/>
                    </a:lnTo>
                    <a:cubicBezTo>
                      <a:pt x="6575" y="6885"/>
                      <a:pt x="6202" y="4984"/>
                      <a:pt x="5381" y="3260"/>
                    </a:cubicBezTo>
                    <a:lnTo>
                      <a:pt x="5181" y="2842"/>
                    </a:lnTo>
                    <a:cubicBezTo>
                      <a:pt x="5181" y="2842"/>
                      <a:pt x="4529" y="1558"/>
                      <a:pt x="4529" y="1503"/>
                    </a:cubicBezTo>
                    <a:cubicBezTo>
                      <a:pt x="4529" y="1448"/>
                      <a:pt x="4241" y="218"/>
                      <a:pt x="4241" y="218"/>
                    </a:cubicBezTo>
                    <a:cubicBezTo>
                      <a:pt x="4241" y="218"/>
                      <a:pt x="3643" y="363"/>
                      <a:pt x="3046" y="363"/>
                    </a:cubicBezTo>
                    <a:cubicBezTo>
                      <a:pt x="2745" y="363"/>
                      <a:pt x="2376" y="299"/>
                      <a:pt x="2053" y="222"/>
                    </a:cubicBezTo>
                    <a:cubicBezTo>
                      <a:pt x="1895" y="185"/>
                      <a:pt x="1748" y="143"/>
                      <a:pt x="1623" y="104"/>
                    </a:cubicBezTo>
                    <a:cubicBezTo>
                      <a:pt x="1529" y="75"/>
                      <a:pt x="1436" y="40"/>
                      <a:pt x="1344" y="0"/>
                    </a:cubicBezTo>
                    <a:close/>
                  </a:path>
                </a:pathLst>
              </a:custGeom>
              <a:solidFill>
                <a:srgbClr val="1520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 dirty="0"/>
              </a:p>
            </p:txBody>
          </p:sp>
          <p:sp>
            <p:nvSpPr>
              <p:cNvPr id="690" name="Google Shape;1630;p56">
                <a:extLst>
                  <a:ext uri="{FF2B5EF4-FFF2-40B4-BE49-F238E27FC236}">
                    <a16:creationId xmlns:a16="http://schemas.microsoft.com/office/drawing/2014/main" id="{AA702C2A-3CD1-4D73-90EA-EE14A9AA3673}"/>
                  </a:ext>
                </a:extLst>
              </p:cNvPr>
              <p:cNvSpPr/>
              <p:nvPr/>
            </p:nvSpPr>
            <p:spPr>
              <a:xfrm>
                <a:off x="7377665" y="2691886"/>
                <a:ext cx="331236" cy="307242"/>
              </a:xfrm>
              <a:custGeom>
                <a:avLst/>
                <a:gdLst/>
                <a:ahLst/>
                <a:cxnLst/>
                <a:rect l="l" t="t" r="r" b="b"/>
                <a:pathLst>
                  <a:path w="2968" h="2753" extrusionOk="0">
                    <a:moveTo>
                      <a:pt x="737" y="1"/>
                    </a:moveTo>
                    <a:cubicBezTo>
                      <a:pt x="537" y="198"/>
                      <a:pt x="387" y="398"/>
                      <a:pt x="326" y="688"/>
                    </a:cubicBezTo>
                    <a:cubicBezTo>
                      <a:pt x="258" y="991"/>
                      <a:pt x="253" y="1281"/>
                      <a:pt x="133" y="1571"/>
                    </a:cubicBezTo>
                    <a:cubicBezTo>
                      <a:pt x="1" y="1894"/>
                      <a:pt x="58" y="2186"/>
                      <a:pt x="247" y="2443"/>
                    </a:cubicBezTo>
                    <a:cubicBezTo>
                      <a:pt x="282" y="2478"/>
                      <a:pt x="319" y="2511"/>
                      <a:pt x="361" y="2542"/>
                    </a:cubicBezTo>
                    <a:cubicBezTo>
                      <a:pt x="510" y="2649"/>
                      <a:pt x="693" y="2700"/>
                      <a:pt x="873" y="2728"/>
                    </a:cubicBezTo>
                    <a:cubicBezTo>
                      <a:pt x="979" y="2745"/>
                      <a:pt x="1086" y="2753"/>
                      <a:pt x="1194" y="2753"/>
                    </a:cubicBezTo>
                    <a:cubicBezTo>
                      <a:pt x="1564" y="2753"/>
                      <a:pt x="1934" y="2655"/>
                      <a:pt x="2239" y="2447"/>
                    </a:cubicBezTo>
                    <a:cubicBezTo>
                      <a:pt x="2634" y="2181"/>
                      <a:pt x="2906" y="1725"/>
                      <a:pt x="2909" y="1250"/>
                    </a:cubicBezTo>
                    <a:lnTo>
                      <a:pt x="2909" y="1250"/>
                    </a:lnTo>
                    <a:lnTo>
                      <a:pt x="2891" y="1288"/>
                    </a:lnTo>
                    <a:cubicBezTo>
                      <a:pt x="2915" y="1189"/>
                      <a:pt x="2935" y="1092"/>
                      <a:pt x="2948" y="993"/>
                    </a:cubicBezTo>
                    <a:cubicBezTo>
                      <a:pt x="2963" y="897"/>
                      <a:pt x="2968" y="798"/>
                      <a:pt x="2966" y="701"/>
                    </a:cubicBezTo>
                    <a:cubicBezTo>
                      <a:pt x="2623" y="418"/>
                      <a:pt x="2179" y="308"/>
                      <a:pt x="1751" y="196"/>
                    </a:cubicBezTo>
                    <a:cubicBezTo>
                      <a:pt x="1468" y="119"/>
                      <a:pt x="1180" y="60"/>
                      <a:pt x="888" y="16"/>
                    </a:cubicBezTo>
                    <a:cubicBezTo>
                      <a:pt x="838" y="9"/>
                      <a:pt x="787" y="5"/>
                      <a:pt x="737" y="1"/>
                    </a:cubicBez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1" name="Google Shape;1631;p56">
                <a:extLst>
                  <a:ext uri="{FF2B5EF4-FFF2-40B4-BE49-F238E27FC236}">
                    <a16:creationId xmlns:a16="http://schemas.microsoft.com/office/drawing/2014/main" id="{512B20D2-1ED6-45DF-8C4D-96CAF8B4B9F0}"/>
                  </a:ext>
                </a:extLst>
              </p:cNvPr>
              <p:cNvSpPr/>
              <p:nvPr/>
            </p:nvSpPr>
            <p:spPr>
              <a:xfrm>
                <a:off x="7484357" y="2854380"/>
                <a:ext cx="29686" cy="23213"/>
              </a:xfrm>
              <a:custGeom>
                <a:avLst/>
                <a:gdLst/>
                <a:ahLst/>
                <a:cxnLst/>
                <a:rect l="l" t="t" r="r" b="b"/>
                <a:pathLst>
                  <a:path w="266" h="208" extrusionOk="0">
                    <a:moveTo>
                      <a:pt x="134" y="1"/>
                    </a:moveTo>
                    <a:cubicBezTo>
                      <a:pt x="0" y="1"/>
                      <a:pt x="0" y="207"/>
                      <a:pt x="134" y="207"/>
                    </a:cubicBezTo>
                    <a:cubicBezTo>
                      <a:pt x="266" y="207"/>
                      <a:pt x="266" y="1"/>
                      <a:pt x="13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2" name="Google Shape;1632;p56">
                <a:extLst>
                  <a:ext uri="{FF2B5EF4-FFF2-40B4-BE49-F238E27FC236}">
                    <a16:creationId xmlns:a16="http://schemas.microsoft.com/office/drawing/2014/main" id="{F106FED3-A9E9-4D6F-8AEC-17F2BB167A37}"/>
                  </a:ext>
                </a:extLst>
              </p:cNvPr>
              <p:cNvSpPr/>
              <p:nvPr/>
            </p:nvSpPr>
            <p:spPr>
              <a:xfrm>
                <a:off x="7404227" y="2831166"/>
                <a:ext cx="25557" cy="19865"/>
              </a:xfrm>
              <a:custGeom>
                <a:avLst/>
                <a:gdLst/>
                <a:ahLst/>
                <a:cxnLst/>
                <a:rect l="l" t="t" r="r" b="b"/>
                <a:pathLst>
                  <a:path w="229" h="178" extrusionOk="0">
                    <a:moveTo>
                      <a:pt x="114" y="0"/>
                    </a:moveTo>
                    <a:cubicBezTo>
                      <a:pt x="0" y="0"/>
                      <a:pt x="0" y="178"/>
                      <a:pt x="114" y="178"/>
                    </a:cubicBezTo>
                    <a:cubicBezTo>
                      <a:pt x="228" y="178"/>
                      <a:pt x="228" y="0"/>
                      <a:pt x="11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3" name="Google Shape;1633;p56">
                <a:extLst>
                  <a:ext uri="{FF2B5EF4-FFF2-40B4-BE49-F238E27FC236}">
                    <a16:creationId xmlns:a16="http://schemas.microsoft.com/office/drawing/2014/main" id="{EFB18F73-853B-4866-A7B6-752696243885}"/>
                  </a:ext>
                </a:extLst>
              </p:cNvPr>
              <p:cNvSpPr/>
              <p:nvPr/>
            </p:nvSpPr>
            <p:spPr>
              <a:xfrm>
                <a:off x="7415499" y="2818890"/>
                <a:ext cx="45869" cy="87831"/>
              </a:xfrm>
              <a:custGeom>
                <a:avLst/>
                <a:gdLst/>
                <a:ahLst/>
                <a:cxnLst/>
                <a:rect l="l" t="t" r="r" b="b"/>
                <a:pathLst>
                  <a:path w="411" h="787" extrusionOk="0">
                    <a:moveTo>
                      <a:pt x="370" y="1"/>
                    </a:moveTo>
                    <a:cubicBezTo>
                      <a:pt x="354" y="1"/>
                      <a:pt x="336" y="10"/>
                      <a:pt x="332" y="27"/>
                    </a:cubicBezTo>
                    <a:cubicBezTo>
                      <a:pt x="319" y="77"/>
                      <a:pt x="312" y="128"/>
                      <a:pt x="305" y="178"/>
                    </a:cubicBezTo>
                    <a:cubicBezTo>
                      <a:pt x="297" y="224"/>
                      <a:pt x="281" y="266"/>
                      <a:pt x="259" y="305"/>
                    </a:cubicBezTo>
                    <a:cubicBezTo>
                      <a:pt x="237" y="345"/>
                      <a:pt x="204" y="376"/>
                      <a:pt x="167" y="398"/>
                    </a:cubicBezTo>
                    <a:cubicBezTo>
                      <a:pt x="125" y="415"/>
                      <a:pt x="86" y="437"/>
                      <a:pt x="48" y="466"/>
                    </a:cubicBezTo>
                    <a:cubicBezTo>
                      <a:pt x="15" y="492"/>
                      <a:pt x="0" y="534"/>
                      <a:pt x="7" y="576"/>
                    </a:cubicBezTo>
                    <a:cubicBezTo>
                      <a:pt x="15" y="617"/>
                      <a:pt x="51" y="644"/>
                      <a:pt x="86" y="670"/>
                    </a:cubicBezTo>
                    <a:cubicBezTo>
                      <a:pt x="158" y="725"/>
                      <a:pt x="246" y="782"/>
                      <a:pt x="338" y="786"/>
                    </a:cubicBezTo>
                    <a:cubicBezTo>
                      <a:pt x="351" y="786"/>
                      <a:pt x="360" y="769"/>
                      <a:pt x="349" y="760"/>
                    </a:cubicBezTo>
                    <a:lnTo>
                      <a:pt x="349" y="758"/>
                    </a:lnTo>
                    <a:cubicBezTo>
                      <a:pt x="288" y="701"/>
                      <a:pt x="209" y="666"/>
                      <a:pt x="145" y="613"/>
                    </a:cubicBezTo>
                    <a:cubicBezTo>
                      <a:pt x="127" y="602"/>
                      <a:pt x="112" y="587"/>
                      <a:pt x="97" y="571"/>
                    </a:cubicBezTo>
                    <a:cubicBezTo>
                      <a:pt x="86" y="554"/>
                      <a:pt x="94" y="540"/>
                      <a:pt x="110" y="525"/>
                    </a:cubicBezTo>
                    <a:cubicBezTo>
                      <a:pt x="143" y="497"/>
                      <a:pt x="191" y="486"/>
                      <a:pt x="226" y="464"/>
                    </a:cubicBezTo>
                    <a:cubicBezTo>
                      <a:pt x="290" y="420"/>
                      <a:pt x="338" y="358"/>
                      <a:pt x="365" y="288"/>
                    </a:cubicBezTo>
                    <a:cubicBezTo>
                      <a:pt x="398" y="204"/>
                      <a:pt x="411" y="114"/>
                      <a:pt x="400" y="27"/>
                    </a:cubicBezTo>
                    <a:cubicBezTo>
                      <a:pt x="398" y="9"/>
                      <a:pt x="384" y="1"/>
                      <a:pt x="37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4" name="Google Shape;1634;p56">
                <a:extLst>
                  <a:ext uri="{FF2B5EF4-FFF2-40B4-BE49-F238E27FC236}">
                    <a16:creationId xmlns:a16="http://schemas.microsoft.com/office/drawing/2014/main" id="{BA1F091F-313C-421E-8FF4-1CF0FF7AF752}"/>
                  </a:ext>
                </a:extLst>
              </p:cNvPr>
              <p:cNvSpPr/>
              <p:nvPr/>
            </p:nvSpPr>
            <p:spPr>
              <a:xfrm>
                <a:off x="7500540" y="2810185"/>
                <a:ext cx="51784" cy="35266"/>
              </a:xfrm>
              <a:custGeom>
                <a:avLst/>
                <a:gdLst/>
                <a:ahLst/>
                <a:cxnLst/>
                <a:rect l="l" t="t" r="r" b="b"/>
                <a:pathLst>
                  <a:path w="464" h="316" extrusionOk="0">
                    <a:moveTo>
                      <a:pt x="115" y="1"/>
                    </a:moveTo>
                    <a:cubicBezTo>
                      <a:pt x="92" y="1"/>
                      <a:pt x="70" y="4"/>
                      <a:pt x="48" y="10"/>
                    </a:cubicBezTo>
                    <a:cubicBezTo>
                      <a:pt x="0" y="23"/>
                      <a:pt x="0" y="89"/>
                      <a:pt x="48" y="105"/>
                    </a:cubicBezTo>
                    <a:lnTo>
                      <a:pt x="48" y="107"/>
                    </a:lnTo>
                    <a:cubicBezTo>
                      <a:pt x="81" y="116"/>
                      <a:pt x="114" y="122"/>
                      <a:pt x="145" y="133"/>
                    </a:cubicBezTo>
                    <a:lnTo>
                      <a:pt x="171" y="142"/>
                    </a:lnTo>
                    <a:lnTo>
                      <a:pt x="182" y="148"/>
                    </a:lnTo>
                    <a:cubicBezTo>
                      <a:pt x="184" y="149"/>
                      <a:pt x="184" y="149"/>
                      <a:pt x="185" y="149"/>
                    </a:cubicBezTo>
                    <a:cubicBezTo>
                      <a:pt x="185" y="149"/>
                      <a:pt x="185" y="149"/>
                      <a:pt x="185" y="149"/>
                    </a:cubicBezTo>
                    <a:lnTo>
                      <a:pt x="185" y="149"/>
                    </a:lnTo>
                    <a:cubicBezTo>
                      <a:pt x="200" y="155"/>
                      <a:pt x="216" y="164"/>
                      <a:pt x="231" y="173"/>
                    </a:cubicBezTo>
                    <a:cubicBezTo>
                      <a:pt x="237" y="177"/>
                      <a:pt x="244" y="181"/>
                      <a:pt x="250" y="186"/>
                    </a:cubicBezTo>
                    <a:lnTo>
                      <a:pt x="260" y="192"/>
                    </a:lnTo>
                    <a:lnTo>
                      <a:pt x="260" y="192"/>
                    </a:lnTo>
                    <a:cubicBezTo>
                      <a:pt x="261" y="192"/>
                      <a:pt x="264" y="195"/>
                      <a:pt x="272" y="201"/>
                    </a:cubicBezTo>
                    <a:lnTo>
                      <a:pt x="276" y="204"/>
                    </a:lnTo>
                    <a:lnTo>
                      <a:pt x="276" y="204"/>
                    </a:lnTo>
                    <a:cubicBezTo>
                      <a:pt x="276" y="204"/>
                      <a:pt x="276" y="204"/>
                      <a:pt x="276" y="204"/>
                    </a:cubicBezTo>
                    <a:lnTo>
                      <a:pt x="276" y="204"/>
                    </a:lnTo>
                    <a:cubicBezTo>
                      <a:pt x="275" y="204"/>
                      <a:pt x="280" y="208"/>
                      <a:pt x="281" y="208"/>
                    </a:cubicBezTo>
                    <a:cubicBezTo>
                      <a:pt x="288" y="214"/>
                      <a:pt x="294" y="221"/>
                      <a:pt x="301" y="228"/>
                    </a:cubicBezTo>
                    <a:cubicBezTo>
                      <a:pt x="324" y="249"/>
                      <a:pt x="350" y="287"/>
                      <a:pt x="381" y="299"/>
                    </a:cubicBezTo>
                    <a:lnTo>
                      <a:pt x="381" y="299"/>
                    </a:lnTo>
                    <a:cubicBezTo>
                      <a:pt x="392" y="308"/>
                      <a:pt x="404" y="316"/>
                      <a:pt x="418" y="316"/>
                    </a:cubicBezTo>
                    <a:cubicBezTo>
                      <a:pt x="421" y="316"/>
                      <a:pt x="424" y="315"/>
                      <a:pt x="428" y="315"/>
                    </a:cubicBezTo>
                    <a:lnTo>
                      <a:pt x="428" y="315"/>
                    </a:lnTo>
                    <a:cubicBezTo>
                      <a:pt x="428" y="315"/>
                      <a:pt x="428" y="315"/>
                      <a:pt x="429" y="315"/>
                    </a:cubicBezTo>
                    <a:cubicBezTo>
                      <a:pt x="437" y="315"/>
                      <a:pt x="445" y="309"/>
                      <a:pt x="450" y="302"/>
                    </a:cubicBezTo>
                    <a:cubicBezTo>
                      <a:pt x="453" y="300"/>
                      <a:pt x="455" y="296"/>
                      <a:pt x="457" y="293"/>
                    </a:cubicBezTo>
                    <a:cubicBezTo>
                      <a:pt x="464" y="282"/>
                      <a:pt x="464" y="274"/>
                      <a:pt x="464" y="263"/>
                    </a:cubicBezTo>
                    <a:cubicBezTo>
                      <a:pt x="462" y="257"/>
                      <a:pt x="461" y="252"/>
                      <a:pt x="460" y="247"/>
                    </a:cubicBezTo>
                    <a:lnTo>
                      <a:pt x="460" y="247"/>
                    </a:lnTo>
                    <a:cubicBezTo>
                      <a:pt x="463" y="204"/>
                      <a:pt x="427" y="160"/>
                      <a:pt x="400" y="131"/>
                    </a:cubicBezTo>
                    <a:cubicBezTo>
                      <a:pt x="369" y="100"/>
                      <a:pt x="336" y="74"/>
                      <a:pt x="299" y="54"/>
                    </a:cubicBezTo>
                    <a:cubicBezTo>
                      <a:pt x="244" y="23"/>
                      <a:pt x="178" y="1"/>
                      <a:pt x="11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5" name="Google Shape;1635;p56">
                <a:extLst>
                  <a:ext uri="{FF2B5EF4-FFF2-40B4-BE49-F238E27FC236}">
                    <a16:creationId xmlns:a16="http://schemas.microsoft.com/office/drawing/2014/main" id="{4A80E847-EB3B-4A57-85F2-FB124D00152C}"/>
                  </a:ext>
                </a:extLst>
              </p:cNvPr>
              <p:cNvSpPr/>
              <p:nvPr/>
            </p:nvSpPr>
            <p:spPr>
              <a:xfrm>
                <a:off x="7408803" y="2780164"/>
                <a:ext cx="34485" cy="22209"/>
              </a:xfrm>
              <a:custGeom>
                <a:avLst/>
                <a:gdLst/>
                <a:ahLst/>
                <a:cxnLst/>
                <a:rect l="l" t="t" r="r" b="b"/>
                <a:pathLst>
                  <a:path w="309" h="199" extrusionOk="0">
                    <a:moveTo>
                      <a:pt x="100" y="139"/>
                    </a:moveTo>
                    <a:cubicBezTo>
                      <a:pt x="106" y="139"/>
                      <a:pt x="112" y="139"/>
                      <a:pt x="117" y="141"/>
                    </a:cubicBezTo>
                    <a:lnTo>
                      <a:pt x="100" y="139"/>
                    </a:lnTo>
                    <a:close/>
                    <a:moveTo>
                      <a:pt x="157" y="154"/>
                    </a:moveTo>
                    <a:lnTo>
                      <a:pt x="168" y="158"/>
                    </a:lnTo>
                    <a:lnTo>
                      <a:pt x="168" y="158"/>
                    </a:lnTo>
                    <a:cubicBezTo>
                      <a:pt x="164" y="156"/>
                      <a:pt x="161" y="155"/>
                      <a:pt x="157" y="154"/>
                    </a:cubicBezTo>
                    <a:close/>
                    <a:moveTo>
                      <a:pt x="90" y="1"/>
                    </a:moveTo>
                    <a:cubicBezTo>
                      <a:pt x="67" y="1"/>
                      <a:pt x="44" y="6"/>
                      <a:pt x="27" y="24"/>
                    </a:cubicBezTo>
                    <a:cubicBezTo>
                      <a:pt x="1" y="51"/>
                      <a:pt x="1" y="90"/>
                      <a:pt x="27" y="114"/>
                    </a:cubicBezTo>
                    <a:cubicBezTo>
                      <a:pt x="36" y="125"/>
                      <a:pt x="49" y="132"/>
                      <a:pt x="62" y="134"/>
                    </a:cubicBezTo>
                    <a:cubicBezTo>
                      <a:pt x="71" y="136"/>
                      <a:pt x="80" y="139"/>
                      <a:pt x="91" y="139"/>
                    </a:cubicBezTo>
                    <a:cubicBezTo>
                      <a:pt x="94" y="139"/>
                      <a:pt x="97" y="139"/>
                      <a:pt x="100" y="139"/>
                    </a:cubicBezTo>
                    <a:lnTo>
                      <a:pt x="100" y="139"/>
                    </a:lnTo>
                    <a:cubicBezTo>
                      <a:pt x="124" y="143"/>
                      <a:pt x="150" y="150"/>
                      <a:pt x="174" y="161"/>
                    </a:cubicBezTo>
                    <a:lnTo>
                      <a:pt x="168" y="158"/>
                    </a:lnTo>
                    <a:lnTo>
                      <a:pt x="168" y="158"/>
                    </a:lnTo>
                    <a:cubicBezTo>
                      <a:pt x="172" y="160"/>
                      <a:pt x="176" y="163"/>
                      <a:pt x="181" y="165"/>
                    </a:cubicBezTo>
                    <a:lnTo>
                      <a:pt x="190" y="169"/>
                    </a:lnTo>
                    <a:cubicBezTo>
                      <a:pt x="203" y="176"/>
                      <a:pt x="214" y="178"/>
                      <a:pt x="227" y="180"/>
                    </a:cubicBezTo>
                    <a:lnTo>
                      <a:pt x="212" y="178"/>
                    </a:lnTo>
                    <a:lnTo>
                      <a:pt x="209" y="178"/>
                    </a:lnTo>
                    <a:lnTo>
                      <a:pt x="218" y="182"/>
                    </a:lnTo>
                    <a:cubicBezTo>
                      <a:pt x="225" y="185"/>
                      <a:pt x="229" y="189"/>
                      <a:pt x="236" y="191"/>
                    </a:cubicBezTo>
                    <a:cubicBezTo>
                      <a:pt x="243" y="196"/>
                      <a:pt x="251" y="198"/>
                      <a:pt x="259" y="198"/>
                    </a:cubicBezTo>
                    <a:cubicBezTo>
                      <a:pt x="270" y="198"/>
                      <a:pt x="282" y="194"/>
                      <a:pt x="291" y="185"/>
                    </a:cubicBezTo>
                    <a:cubicBezTo>
                      <a:pt x="306" y="169"/>
                      <a:pt x="308" y="147"/>
                      <a:pt x="297" y="128"/>
                    </a:cubicBezTo>
                    <a:cubicBezTo>
                      <a:pt x="295" y="119"/>
                      <a:pt x="291" y="110"/>
                      <a:pt x="286" y="101"/>
                    </a:cubicBezTo>
                    <a:cubicBezTo>
                      <a:pt x="284" y="99"/>
                      <a:pt x="284" y="97"/>
                      <a:pt x="282" y="95"/>
                    </a:cubicBezTo>
                    <a:cubicBezTo>
                      <a:pt x="281" y="93"/>
                      <a:pt x="281" y="93"/>
                      <a:pt x="280" y="93"/>
                    </a:cubicBezTo>
                    <a:lnTo>
                      <a:pt x="280" y="93"/>
                    </a:lnTo>
                    <a:cubicBezTo>
                      <a:pt x="276" y="84"/>
                      <a:pt x="271" y="75"/>
                      <a:pt x="264" y="68"/>
                    </a:cubicBezTo>
                    <a:cubicBezTo>
                      <a:pt x="247" y="51"/>
                      <a:pt x="227" y="38"/>
                      <a:pt x="205" y="27"/>
                    </a:cubicBezTo>
                    <a:cubicBezTo>
                      <a:pt x="183" y="16"/>
                      <a:pt x="159" y="9"/>
                      <a:pt x="137" y="5"/>
                    </a:cubicBezTo>
                    <a:cubicBezTo>
                      <a:pt x="121" y="3"/>
                      <a:pt x="105" y="1"/>
                      <a:pt x="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6" name="Google Shape;1636;p56">
                <a:extLst>
                  <a:ext uri="{FF2B5EF4-FFF2-40B4-BE49-F238E27FC236}">
                    <a16:creationId xmlns:a16="http://schemas.microsoft.com/office/drawing/2014/main" id="{846AF954-2B47-4869-BCA8-84CE6068AFE2}"/>
                  </a:ext>
                </a:extLst>
              </p:cNvPr>
              <p:cNvSpPr/>
              <p:nvPr/>
            </p:nvSpPr>
            <p:spPr>
              <a:xfrm>
                <a:off x="7434360" y="2675592"/>
                <a:ext cx="295412" cy="309362"/>
              </a:xfrm>
              <a:custGeom>
                <a:avLst/>
                <a:gdLst/>
                <a:ahLst/>
                <a:cxnLst/>
                <a:rect l="l" t="t" r="r" b="b"/>
                <a:pathLst>
                  <a:path w="2647" h="2772" extrusionOk="0">
                    <a:moveTo>
                      <a:pt x="658" y="0"/>
                    </a:moveTo>
                    <a:cubicBezTo>
                      <a:pt x="391" y="0"/>
                      <a:pt x="172" y="23"/>
                      <a:pt x="92" y="63"/>
                    </a:cubicBezTo>
                    <a:cubicBezTo>
                      <a:pt x="55" y="79"/>
                      <a:pt x="24" y="105"/>
                      <a:pt x="0" y="138"/>
                    </a:cubicBezTo>
                    <a:cubicBezTo>
                      <a:pt x="81" y="140"/>
                      <a:pt x="160" y="160"/>
                      <a:pt x="231" y="197"/>
                    </a:cubicBezTo>
                    <a:cubicBezTo>
                      <a:pt x="312" y="239"/>
                      <a:pt x="352" y="309"/>
                      <a:pt x="426" y="357"/>
                    </a:cubicBezTo>
                    <a:cubicBezTo>
                      <a:pt x="469" y="387"/>
                      <a:pt x="504" y="396"/>
                      <a:pt x="540" y="396"/>
                    </a:cubicBezTo>
                    <a:cubicBezTo>
                      <a:pt x="576" y="396"/>
                      <a:pt x="613" y="387"/>
                      <a:pt x="659" y="382"/>
                    </a:cubicBezTo>
                    <a:cubicBezTo>
                      <a:pt x="673" y="380"/>
                      <a:pt x="688" y="379"/>
                      <a:pt x="704" y="379"/>
                    </a:cubicBezTo>
                    <a:cubicBezTo>
                      <a:pt x="870" y="379"/>
                      <a:pt x="1140" y="462"/>
                      <a:pt x="1089" y="639"/>
                    </a:cubicBezTo>
                    <a:lnTo>
                      <a:pt x="1098" y="641"/>
                    </a:lnTo>
                    <a:cubicBezTo>
                      <a:pt x="1098" y="641"/>
                      <a:pt x="1094" y="1049"/>
                      <a:pt x="1223" y="1192"/>
                    </a:cubicBezTo>
                    <a:cubicBezTo>
                      <a:pt x="1351" y="1335"/>
                      <a:pt x="1553" y="1271"/>
                      <a:pt x="1439" y="1592"/>
                    </a:cubicBezTo>
                    <a:cubicBezTo>
                      <a:pt x="1336" y="1887"/>
                      <a:pt x="1397" y="1996"/>
                      <a:pt x="1462" y="1996"/>
                    </a:cubicBezTo>
                    <a:cubicBezTo>
                      <a:pt x="1468" y="1996"/>
                      <a:pt x="1474" y="1995"/>
                      <a:pt x="1480" y="1994"/>
                    </a:cubicBezTo>
                    <a:cubicBezTo>
                      <a:pt x="1507" y="1985"/>
                      <a:pt x="1522" y="1941"/>
                      <a:pt x="1540" y="1888"/>
                    </a:cubicBezTo>
                    <a:cubicBezTo>
                      <a:pt x="1544" y="1855"/>
                      <a:pt x="1555" y="1824"/>
                      <a:pt x="1573" y="1796"/>
                    </a:cubicBezTo>
                    <a:cubicBezTo>
                      <a:pt x="1595" y="1741"/>
                      <a:pt x="1630" y="1690"/>
                      <a:pt x="1689" y="1686"/>
                    </a:cubicBezTo>
                    <a:lnTo>
                      <a:pt x="1698" y="1686"/>
                    </a:lnTo>
                    <a:cubicBezTo>
                      <a:pt x="1723" y="1675"/>
                      <a:pt x="1749" y="1670"/>
                      <a:pt x="1773" y="1670"/>
                    </a:cubicBezTo>
                    <a:cubicBezTo>
                      <a:pt x="1867" y="1670"/>
                      <a:pt x="1945" y="1746"/>
                      <a:pt x="1966" y="1851"/>
                    </a:cubicBezTo>
                    <a:cubicBezTo>
                      <a:pt x="2003" y="2040"/>
                      <a:pt x="1909" y="2231"/>
                      <a:pt x="1737" y="2316"/>
                    </a:cubicBezTo>
                    <a:cubicBezTo>
                      <a:pt x="1664" y="2353"/>
                      <a:pt x="1585" y="2373"/>
                      <a:pt x="1504" y="2373"/>
                    </a:cubicBezTo>
                    <a:cubicBezTo>
                      <a:pt x="1493" y="2373"/>
                      <a:pt x="1481" y="2372"/>
                      <a:pt x="1469" y="2371"/>
                    </a:cubicBezTo>
                    <a:lnTo>
                      <a:pt x="1467" y="2371"/>
                    </a:lnTo>
                    <a:cubicBezTo>
                      <a:pt x="1432" y="2503"/>
                      <a:pt x="1401" y="2633"/>
                      <a:pt x="1401" y="2771"/>
                    </a:cubicBezTo>
                    <a:cubicBezTo>
                      <a:pt x="1548" y="2734"/>
                      <a:pt x="1761" y="2677"/>
                      <a:pt x="1865" y="2619"/>
                    </a:cubicBezTo>
                    <a:cubicBezTo>
                      <a:pt x="2034" y="2527"/>
                      <a:pt x="2600" y="2145"/>
                      <a:pt x="2625" y="1453"/>
                    </a:cubicBezTo>
                    <a:cubicBezTo>
                      <a:pt x="2647" y="762"/>
                      <a:pt x="2475" y="542"/>
                      <a:pt x="2049" y="256"/>
                    </a:cubicBezTo>
                    <a:cubicBezTo>
                      <a:pt x="1775" y="74"/>
                      <a:pt x="1138" y="0"/>
                      <a:pt x="65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7" name="Google Shape;1637;p56">
                <a:extLst>
                  <a:ext uri="{FF2B5EF4-FFF2-40B4-BE49-F238E27FC236}">
                    <a16:creationId xmlns:a16="http://schemas.microsoft.com/office/drawing/2014/main" id="{EC335F94-9732-434C-B383-01308F7B575F}"/>
                  </a:ext>
                </a:extLst>
              </p:cNvPr>
              <p:cNvSpPr/>
              <p:nvPr/>
            </p:nvSpPr>
            <p:spPr>
              <a:xfrm>
                <a:off x="7411816" y="2908284"/>
                <a:ext cx="49328" cy="37945"/>
              </a:xfrm>
              <a:custGeom>
                <a:avLst/>
                <a:gdLst/>
                <a:ahLst/>
                <a:cxnLst/>
                <a:rect l="l" t="t" r="r" b="b"/>
                <a:pathLst>
                  <a:path w="442" h="340" extrusionOk="0">
                    <a:moveTo>
                      <a:pt x="0" y="1"/>
                    </a:moveTo>
                    <a:cubicBezTo>
                      <a:pt x="0" y="1"/>
                      <a:pt x="0" y="236"/>
                      <a:pt x="158" y="321"/>
                    </a:cubicBezTo>
                    <a:cubicBezTo>
                      <a:pt x="183" y="334"/>
                      <a:pt x="206" y="340"/>
                      <a:pt x="228" y="340"/>
                    </a:cubicBezTo>
                    <a:cubicBezTo>
                      <a:pt x="353" y="340"/>
                      <a:pt x="442" y="172"/>
                      <a:pt x="442" y="172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8" name="Google Shape;1638;p56">
                <a:extLst>
                  <a:ext uri="{FF2B5EF4-FFF2-40B4-BE49-F238E27FC236}">
                    <a16:creationId xmlns:a16="http://schemas.microsoft.com/office/drawing/2014/main" id="{C3A00948-38FB-4B3D-BE5C-081E9A2947C6}"/>
                  </a:ext>
                </a:extLst>
              </p:cNvPr>
              <p:cNvSpPr/>
              <p:nvPr/>
            </p:nvSpPr>
            <p:spPr>
              <a:xfrm>
                <a:off x="7386482" y="2679499"/>
                <a:ext cx="219745" cy="107473"/>
              </a:xfrm>
              <a:custGeom>
                <a:avLst/>
                <a:gdLst/>
                <a:ahLst/>
                <a:cxnLst/>
                <a:rect l="l" t="t" r="r" b="b"/>
                <a:pathLst>
                  <a:path w="1969" h="963" extrusionOk="0">
                    <a:moveTo>
                      <a:pt x="695" y="1"/>
                    </a:moveTo>
                    <a:cubicBezTo>
                      <a:pt x="633" y="1"/>
                      <a:pt x="572" y="6"/>
                      <a:pt x="510" y="19"/>
                    </a:cubicBezTo>
                    <a:cubicBezTo>
                      <a:pt x="271" y="70"/>
                      <a:pt x="45" y="246"/>
                      <a:pt x="3" y="487"/>
                    </a:cubicBezTo>
                    <a:cubicBezTo>
                      <a:pt x="1" y="496"/>
                      <a:pt x="1" y="505"/>
                      <a:pt x="3" y="513"/>
                    </a:cubicBezTo>
                    <a:cubicBezTo>
                      <a:pt x="10" y="524"/>
                      <a:pt x="18" y="533"/>
                      <a:pt x="32" y="538"/>
                    </a:cubicBezTo>
                    <a:cubicBezTo>
                      <a:pt x="159" y="597"/>
                      <a:pt x="300" y="628"/>
                      <a:pt x="441" y="628"/>
                    </a:cubicBezTo>
                    <a:cubicBezTo>
                      <a:pt x="494" y="628"/>
                      <a:pt x="548" y="624"/>
                      <a:pt x="600" y="615"/>
                    </a:cubicBezTo>
                    <a:lnTo>
                      <a:pt x="600" y="615"/>
                    </a:lnTo>
                    <a:cubicBezTo>
                      <a:pt x="554" y="711"/>
                      <a:pt x="398" y="674"/>
                      <a:pt x="326" y="751"/>
                    </a:cubicBezTo>
                    <a:cubicBezTo>
                      <a:pt x="425" y="801"/>
                      <a:pt x="532" y="826"/>
                      <a:pt x="639" y="826"/>
                    </a:cubicBezTo>
                    <a:cubicBezTo>
                      <a:pt x="766" y="826"/>
                      <a:pt x="893" y="791"/>
                      <a:pt x="1005" y="722"/>
                    </a:cubicBezTo>
                    <a:lnTo>
                      <a:pt x="1005" y="722"/>
                    </a:lnTo>
                    <a:cubicBezTo>
                      <a:pt x="974" y="832"/>
                      <a:pt x="851" y="882"/>
                      <a:pt x="741" y="920"/>
                    </a:cubicBezTo>
                    <a:cubicBezTo>
                      <a:pt x="800" y="950"/>
                      <a:pt x="865" y="963"/>
                      <a:pt x="932" y="963"/>
                    </a:cubicBezTo>
                    <a:cubicBezTo>
                      <a:pt x="997" y="963"/>
                      <a:pt x="1062" y="950"/>
                      <a:pt x="1123" y="929"/>
                    </a:cubicBezTo>
                    <a:cubicBezTo>
                      <a:pt x="1246" y="885"/>
                      <a:pt x="1354" y="803"/>
                      <a:pt x="1455" y="720"/>
                    </a:cubicBezTo>
                    <a:cubicBezTo>
                      <a:pt x="1529" y="654"/>
                      <a:pt x="1609" y="577"/>
                      <a:pt x="1619" y="476"/>
                    </a:cubicBezTo>
                    <a:lnTo>
                      <a:pt x="1969" y="441"/>
                    </a:lnTo>
                    <a:cubicBezTo>
                      <a:pt x="1731" y="307"/>
                      <a:pt x="1481" y="193"/>
                      <a:pt x="1224" y="105"/>
                    </a:cubicBezTo>
                    <a:cubicBezTo>
                      <a:pt x="1053" y="48"/>
                      <a:pt x="873" y="1"/>
                      <a:pt x="6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99" name="Google Shape;1639;p56">
                <a:extLst>
                  <a:ext uri="{FF2B5EF4-FFF2-40B4-BE49-F238E27FC236}">
                    <a16:creationId xmlns:a16="http://schemas.microsoft.com/office/drawing/2014/main" id="{6233119C-2502-45A0-A028-BFEC560DE85D}"/>
                  </a:ext>
                </a:extLst>
              </p:cNvPr>
              <p:cNvSpPr/>
              <p:nvPr/>
            </p:nvSpPr>
            <p:spPr>
              <a:xfrm>
                <a:off x="7503218" y="2736639"/>
                <a:ext cx="63613" cy="53681"/>
              </a:xfrm>
              <a:custGeom>
                <a:avLst/>
                <a:gdLst/>
                <a:ahLst/>
                <a:cxnLst/>
                <a:rect l="l" t="t" r="r" b="b"/>
                <a:pathLst>
                  <a:path w="570" h="481" extrusionOk="0">
                    <a:moveTo>
                      <a:pt x="555" y="0"/>
                    </a:moveTo>
                    <a:cubicBezTo>
                      <a:pt x="550" y="0"/>
                      <a:pt x="545" y="3"/>
                      <a:pt x="543" y="8"/>
                    </a:cubicBezTo>
                    <a:cubicBezTo>
                      <a:pt x="503" y="122"/>
                      <a:pt x="431" y="223"/>
                      <a:pt x="336" y="298"/>
                    </a:cubicBezTo>
                    <a:cubicBezTo>
                      <a:pt x="290" y="335"/>
                      <a:pt x="240" y="366"/>
                      <a:pt x="187" y="390"/>
                    </a:cubicBezTo>
                    <a:cubicBezTo>
                      <a:pt x="161" y="401"/>
                      <a:pt x="134" y="412"/>
                      <a:pt x="108" y="421"/>
                    </a:cubicBezTo>
                    <a:cubicBezTo>
                      <a:pt x="79" y="430"/>
                      <a:pt x="46" y="436"/>
                      <a:pt x="18" y="447"/>
                    </a:cubicBezTo>
                    <a:cubicBezTo>
                      <a:pt x="0" y="452"/>
                      <a:pt x="5" y="478"/>
                      <a:pt x="22" y="480"/>
                    </a:cubicBezTo>
                    <a:cubicBezTo>
                      <a:pt x="86" y="480"/>
                      <a:pt x="150" y="467"/>
                      <a:pt x="207" y="439"/>
                    </a:cubicBezTo>
                    <a:cubicBezTo>
                      <a:pt x="266" y="412"/>
                      <a:pt x="321" y="377"/>
                      <a:pt x="371" y="335"/>
                    </a:cubicBezTo>
                    <a:cubicBezTo>
                      <a:pt x="466" y="252"/>
                      <a:pt x="536" y="140"/>
                      <a:pt x="567" y="17"/>
                    </a:cubicBezTo>
                    <a:cubicBezTo>
                      <a:pt x="570" y="6"/>
                      <a:pt x="563" y="0"/>
                      <a:pt x="55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0" name="Google Shape;1640;p56">
                <a:extLst>
                  <a:ext uri="{FF2B5EF4-FFF2-40B4-BE49-F238E27FC236}">
                    <a16:creationId xmlns:a16="http://schemas.microsoft.com/office/drawing/2014/main" id="{29F0662C-C1E9-48BA-A97C-518BE424701C}"/>
                  </a:ext>
                </a:extLst>
              </p:cNvPr>
              <p:cNvSpPr/>
              <p:nvPr/>
            </p:nvSpPr>
            <p:spPr>
              <a:xfrm>
                <a:off x="7471523" y="2988414"/>
                <a:ext cx="88501" cy="40623"/>
              </a:xfrm>
              <a:custGeom>
                <a:avLst/>
                <a:gdLst/>
                <a:ahLst/>
                <a:cxnLst/>
                <a:rect l="l" t="t" r="r" b="b"/>
                <a:pathLst>
                  <a:path w="793" h="364" extrusionOk="0">
                    <a:moveTo>
                      <a:pt x="719" y="1"/>
                    </a:moveTo>
                    <a:cubicBezTo>
                      <a:pt x="711" y="1"/>
                      <a:pt x="699" y="5"/>
                      <a:pt x="682" y="14"/>
                    </a:cubicBezTo>
                    <a:cubicBezTo>
                      <a:pt x="586" y="68"/>
                      <a:pt x="410" y="81"/>
                      <a:pt x="265" y="81"/>
                    </a:cubicBezTo>
                    <a:cubicBezTo>
                      <a:pt x="152" y="81"/>
                      <a:pt x="57" y="73"/>
                      <a:pt x="36" y="71"/>
                    </a:cubicBezTo>
                    <a:lnTo>
                      <a:pt x="21" y="194"/>
                    </a:lnTo>
                    <a:lnTo>
                      <a:pt x="21" y="203"/>
                    </a:lnTo>
                    <a:lnTo>
                      <a:pt x="1" y="363"/>
                    </a:lnTo>
                    <a:cubicBezTo>
                      <a:pt x="5" y="363"/>
                      <a:pt x="9" y="363"/>
                      <a:pt x="13" y="363"/>
                    </a:cubicBezTo>
                    <a:cubicBezTo>
                      <a:pt x="498" y="363"/>
                      <a:pt x="793" y="1"/>
                      <a:pt x="71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1" name="Google Shape;1641;p56">
                <a:extLst>
                  <a:ext uri="{FF2B5EF4-FFF2-40B4-BE49-F238E27FC236}">
                    <a16:creationId xmlns:a16="http://schemas.microsoft.com/office/drawing/2014/main" id="{0FC6AB91-4B34-4422-8DD6-CA6E01D29625}"/>
                  </a:ext>
                </a:extLst>
              </p:cNvPr>
              <p:cNvSpPr/>
              <p:nvPr/>
            </p:nvSpPr>
            <p:spPr>
              <a:xfrm>
                <a:off x="7573751" y="2812640"/>
                <a:ext cx="154793" cy="157025"/>
              </a:xfrm>
              <a:custGeom>
                <a:avLst/>
                <a:gdLst/>
                <a:ahLst/>
                <a:cxnLst/>
                <a:rect l="l" t="t" r="r" b="b"/>
                <a:pathLst>
                  <a:path w="1387" h="1407" extrusionOk="0">
                    <a:moveTo>
                      <a:pt x="673" y="697"/>
                    </a:moveTo>
                    <a:lnTo>
                      <a:pt x="672" y="699"/>
                    </a:lnTo>
                    <a:lnTo>
                      <a:pt x="672" y="699"/>
                    </a:lnTo>
                    <a:cubicBezTo>
                      <a:pt x="672" y="699"/>
                      <a:pt x="673" y="698"/>
                      <a:pt x="673" y="697"/>
                    </a:cubicBezTo>
                    <a:close/>
                    <a:moveTo>
                      <a:pt x="682" y="717"/>
                    </a:moveTo>
                    <a:lnTo>
                      <a:pt x="679" y="719"/>
                    </a:lnTo>
                    <a:lnTo>
                      <a:pt x="679" y="719"/>
                    </a:lnTo>
                    <a:cubicBezTo>
                      <a:pt x="680" y="718"/>
                      <a:pt x="681" y="718"/>
                      <a:pt x="682" y="717"/>
                    </a:cubicBezTo>
                    <a:close/>
                    <a:moveTo>
                      <a:pt x="642" y="713"/>
                    </a:moveTo>
                    <a:lnTo>
                      <a:pt x="646" y="721"/>
                    </a:lnTo>
                    <a:lnTo>
                      <a:pt x="646" y="721"/>
                    </a:lnTo>
                    <a:cubicBezTo>
                      <a:pt x="644" y="718"/>
                      <a:pt x="643" y="716"/>
                      <a:pt x="642" y="713"/>
                    </a:cubicBezTo>
                    <a:close/>
                    <a:moveTo>
                      <a:pt x="699" y="739"/>
                    </a:moveTo>
                    <a:lnTo>
                      <a:pt x="694" y="740"/>
                    </a:lnTo>
                    <a:lnTo>
                      <a:pt x="694" y="740"/>
                    </a:lnTo>
                    <a:cubicBezTo>
                      <a:pt x="696" y="740"/>
                      <a:pt x="697" y="739"/>
                      <a:pt x="699" y="739"/>
                    </a:cubicBezTo>
                    <a:close/>
                    <a:moveTo>
                      <a:pt x="703" y="749"/>
                    </a:moveTo>
                    <a:cubicBezTo>
                      <a:pt x="706" y="750"/>
                      <a:pt x="708" y="750"/>
                      <a:pt x="710" y="750"/>
                    </a:cubicBezTo>
                    <a:lnTo>
                      <a:pt x="703" y="749"/>
                    </a:lnTo>
                    <a:close/>
                    <a:moveTo>
                      <a:pt x="708" y="0"/>
                    </a:moveTo>
                    <a:cubicBezTo>
                      <a:pt x="624" y="0"/>
                      <a:pt x="541" y="15"/>
                      <a:pt x="464" y="45"/>
                    </a:cubicBezTo>
                    <a:cubicBezTo>
                      <a:pt x="315" y="105"/>
                      <a:pt x="185" y="197"/>
                      <a:pt x="104" y="340"/>
                    </a:cubicBezTo>
                    <a:cubicBezTo>
                      <a:pt x="25" y="480"/>
                      <a:pt x="1" y="645"/>
                      <a:pt x="38" y="801"/>
                    </a:cubicBezTo>
                    <a:cubicBezTo>
                      <a:pt x="38" y="802"/>
                      <a:pt x="39" y="804"/>
                      <a:pt x="39" y="805"/>
                    </a:cubicBezTo>
                    <a:lnTo>
                      <a:pt x="39" y="805"/>
                    </a:lnTo>
                    <a:cubicBezTo>
                      <a:pt x="57" y="945"/>
                      <a:pt x="115" y="1079"/>
                      <a:pt x="212" y="1185"/>
                    </a:cubicBezTo>
                    <a:cubicBezTo>
                      <a:pt x="339" y="1328"/>
                      <a:pt x="520" y="1406"/>
                      <a:pt x="704" y="1406"/>
                    </a:cubicBezTo>
                    <a:cubicBezTo>
                      <a:pt x="793" y="1406"/>
                      <a:pt x="884" y="1388"/>
                      <a:pt x="969" y="1350"/>
                    </a:cubicBezTo>
                    <a:cubicBezTo>
                      <a:pt x="1231" y="1236"/>
                      <a:pt x="1387" y="963"/>
                      <a:pt x="1358" y="680"/>
                    </a:cubicBezTo>
                    <a:cubicBezTo>
                      <a:pt x="1345" y="546"/>
                      <a:pt x="1321" y="379"/>
                      <a:pt x="1242" y="265"/>
                    </a:cubicBezTo>
                    <a:cubicBezTo>
                      <a:pt x="1124" y="92"/>
                      <a:pt x="916" y="0"/>
                      <a:pt x="708" y="0"/>
                    </a:cubicBezTo>
                    <a:close/>
                  </a:path>
                </a:pathLst>
              </a:custGeom>
              <a:solidFill>
                <a:srgbClr val="FD88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 dirty="0"/>
              </a:p>
            </p:txBody>
          </p:sp>
          <p:sp>
            <p:nvSpPr>
              <p:cNvPr id="702" name="Google Shape;1642;p56">
                <a:extLst>
                  <a:ext uri="{FF2B5EF4-FFF2-40B4-BE49-F238E27FC236}">
                    <a16:creationId xmlns:a16="http://schemas.microsoft.com/office/drawing/2014/main" id="{8C006752-245B-42D5-A60C-AFC878BAC59F}"/>
                  </a:ext>
                </a:extLst>
              </p:cNvPr>
              <p:cNvSpPr/>
              <p:nvPr/>
            </p:nvSpPr>
            <p:spPr>
              <a:xfrm>
                <a:off x="7634351" y="2858844"/>
                <a:ext cx="55913" cy="55020"/>
              </a:xfrm>
              <a:custGeom>
                <a:avLst/>
                <a:gdLst/>
                <a:ahLst/>
                <a:cxnLst/>
                <a:rect l="l" t="t" r="r" b="b"/>
                <a:pathLst>
                  <a:path w="501" h="493" extrusionOk="0">
                    <a:moveTo>
                      <a:pt x="253" y="0"/>
                    </a:moveTo>
                    <a:cubicBezTo>
                      <a:pt x="209" y="0"/>
                      <a:pt x="167" y="11"/>
                      <a:pt x="128" y="33"/>
                    </a:cubicBezTo>
                    <a:lnTo>
                      <a:pt x="79" y="73"/>
                    </a:lnTo>
                    <a:cubicBezTo>
                      <a:pt x="49" y="101"/>
                      <a:pt x="27" y="141"/>
                      <a:pt x="16" y="182"/>
                    </a:cubicBezTo>
                    <a:lnTo>
                      <a:pt x="16" y="180"/>
                    </a:lnTo>
                    <a:lnTo>
                      <a:pt x="16" y="180"/>
                    </a:lnTo>
                    <a:cubicBezTo>
                      <a:pt x="0" y="244"/>
                      <a:pt x="9" y="312"/>
                      <a:pt x="40" y="369"/>
                    </a:cubicBezTo>
                    <a:cubicBezTo>
                      <a:pt x="75" y="424"/>
                      <a:pt x="128" y="464"/>
                      <a:pt x="187" y="483"/>
                    </a:cubicBezTo>
                    <a:lnTo>
                      <a:pt x="253" y="492"/>
                    </a:lnTo>
                    <a:cubicBezTo>
                      <a:pt x="297" y="492"/>
                      <a:pt x="338" y="479"/>
                      <a:pt x="376" y="457"/>
                    </a:cubicBezTo>
                    <a:lnTo>
                      <a:pt x="426" y="420"/>
                    </a:lnTo>
                    <a:cubicBezTo>
                      <a:pt x="457" y="389"/>
                      <a:pt x="479" y="352"/>
                      <a:pt x="490" y="312"/>
                    </a:cubicBezTo>
                    <a:cubicBezTo>
                      <a:pt x="499" y="279"/>
                      <a:pt x="501" y="246"/>
                      <a:pt x="494" y="213"/>
                    </a:cubicBezTo>
                    <a:cubicBezTo>
                      <a:pt x="479" y="117"/>
                      <a:pt x="411" y="38"/>
                      <a:pt x="319" y="9"/>
                    </a:cubicBezTo>
                    <a:lnTo>
                      <a:pt x="25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3" name="Google Shape;1643;p56">
                <a:extLst>
                  <a:ext uri="{FF2B5EF4-FFF2-40B4-BE49-F238E27FC236}">
                    <a16:creationId xmlns:a16="http://schemas.microsoft.com/office/drawing/2014/main" id="{FF95907F-D1FD-4788-AEB3-4EECA7682466}"/>
                  </a:ext>
                </a:extLst>
              </p:cNvPr>
              <p:cNvSpPr/>
              <p:nvPr/>
            </p:nvSpPr>
            <p:spPr>
              <a:xfrm>
                <a:off x="7473309" y="2647915"/>
                <a:ext cx="210259" cy="252110"/>
              </a:xfrm>
              <a:custGeom>
                <a:avLst/>
                <a:gdLst/>
                <a:ahLst/>
                <a:cxnLst/>
                <a:rect l="l" t="t" r="r" b="b"/>
                <a:pathLst>
                  <a:path w="1884" h="2259" extrusionOk="0">
                    <a:moveTo>
                      <a:pt x="433" y="0"/>
                    </a:moveTo>
                    <a:cubicBezTo>
                      <a:pt x="349" y="0"/>
                      <a:pt x="264" y="5"/>
                      <a:pt x="189" y="23"/>
                    </a:cubicBezTo>
                    <a:cubicBezTo>
                      <a:pt x="93" y="45"/>
                      <a:pt x="0" y="118"/>
                      <a:pt x="35" y="228"/>
                    </a:cubicBezTo>
                    <a:cubicBezTo>
                      <a:pt x="46" y="267"/>
                      <a:pt x="78" y="285"/>
                      <a:pt x="110" y="285"/>
                    </a:cubicBezTo>
                    <a:cubicBezTo>
                      <a:pt x="149" y="285"/>
                      <a:pt x="188" y="258"/>
                      <a:pt x="189" y="208"/>
                    </a:cubicBezTo>
                    <a:lnTo>
                      <a:pt x="189" y="206"/>
                    </a:lnTo>
                    <a:cubicBezTo>
                      <a:pt x="190" y="194"/>
                      <a:pt x="215" y="189"/>
                      <a:pt x="255" y="189"/>
                    </a:cubicBezTo>
                    <a:cubicBezTo>
                      <a:pt x="423" y="189"/>
                      <a:pt x="856" y="274"/>
                      <a:pt x="910" y="283"/>
                    </a:cubicBezTo>
                    <a:cubicBezTo>
                      <a:pt x="1039" y="307"/>
                      <a:pt x="1169" y="335"/>
                      <a:pt x="1296" y="370"/>
                    </a:cubicBezTo>
                    <a:cubicBezTo>
                      <a:pt x="1331" y="381"/>
                      <a:pt x="1419" y="390"/>
                      <a:pt x="1448" y="419"/>
                    </a:cubicBezTo>
                    <a:cubicBezTo>
                      <a:pt x="1448" y="419"/>
                      <a:pt x="1456" y="529"/>
                      <a:pt x="1459" y="553"/>
                    </a:cubicBezTo>
                    <a:cubicBezTo>
                      <a:pt x="1485" y="814"/>
                      <a:pt x="1546" y="1069"/>
                      <a:pt x="1571" y="1330"/>
                    </a:cubicBezTo>
                    <a:lnTo>
                      <a:pt x="1645" y="2149"/>
                    </a:lnTo>
                    <a:cubicBezTo>
                      <a:pt x="1652" y="2222"/>
                      <a:pt x="1714" y="2259"/>
                      <a:pt x="1772" y="2259"/>
                    </a:cubicBezTo>
                    <a:cubicBezTo>
                      <a:pt x="1830" y="2259"/>
                      <a:pt x="1884" y="2223"/>
                      <a:pt x="1876" y="2149"/>
                    </a:cubicBezTo>
                    <a:cubicBezTo>
                      <a:pt x="1843" y="1802"/>
                      <a:pt x="1797" y="1458"/>
                      <a:pt x="1777" y="1111"/>
                    </a:cubicBezTo>
                    <a:cubicBezTo>
                      <a:pt x="1766" y="937"/>
                      <a:pt x="1775" y="766"/>
                      <a:pt x="1762" y="592"/>
                    </a:cubicBezTo>
                    <a:cubicBezTo>
                      <a:pt x="1751" y="443"/>
                      <a:pt x="1762" y="252"/>
                      <a:pt x="1612" y="164"/>
                    </a:cubicBezTo>
                    <a:cubicBezTo>
                      <a:pt x="1483" y="89"/>
                      <a:pt x="1298" y="83"/>
                      <a:pt x="1156" y="59"/>
                    </a:cubicBezTo>
                    <a:cubicBezTo>
                      <a:pt x="989" y="28"/>
                      <a:pt x="817" y="10"/>
                      <a:pt x="648" y="4"/>
                    </a:cubicBezTo>
                    <a:cubicBezTo>
                      <a:pt x="581" y="4"/>
                      <a:pt x="507" y="0"/>
                      <a:pt x="433" y="0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4" name="Google Shape;1644;p56">
                <a:extLst>
                  <a:ext uri="{FF2B5EF4-FFF2-40B4-BE49-F238E27FC236}">
                    <a16:creationId xmlns:a16="http://schemas.microsoft.com/office/drawing/2014/main" id="{3549E895-B0F4-4FCA-8961-01521513DCBE}"/>
                  </a:ext>
                </a:extLst>
              </p:cNvPr>
              <p:cNvSpPr/>
              <p:nvPr/>
            </p:nvSpPr>
            <p:spPr>
              <a:xfrm>
                <a:off x="8026522" y="3498661"/>
                <a:ext cx="118410" cy="79907"/>
              </a:xfrm>
              <a:custGeom>
                <a:avLst/>
                <a:gdLst/>
                <a:ahLst/>
                <a:cxnLst/>
                <a:rect l="l" t="t" r="r" b="b"/>
                <a:pathLst>
                  <a:path w="1061" h="716" extrusionOk="0">
                    <a:moveTo>
                      <a:pt x="806" y="1"/>
                    </a:moveTo>
                    <a:cubicBezTo>
                      <a:pt x="803" y="1"/>
                      <a:pt x="799" y="1"/>
                      <a:pt x="795" y="1"/>
                    </a:cubicBezTo>
                    <a:cubicBezTo>
                      <a:pt x="646" y="4"/>
                      <a:pt x="501" y="67"/>
                      <a:pt x="373" y="146"/>
                    </a:cubicBezTo>
                    <a:cubicBezTo>
                      <a:pt x="246" y="225"/>
                      <a:pt x="130" y="324"/>
                      <a:pt x="0" y="403"/>
                    </a:cubicBezTo>
                    <a:lnTo>
                      <a:pt x="81" y="572"/>
                    </a:lnTo>
                    <a:cubicBezTo>
                      <a:pt x="100" y="563"/>
                      <a:pt x="119" y="560"/>
                      <a:pt x="138" y="560"/>
                    </a:cubicBezTo>
                    <a:cubicBezTo>
                      <a:pt x="195" y="560"/>
                      <a:pt x="256" y="592"/>
                      <a:pt x="310" y="618"/>
                    </a:cubicBezTo>
                    <a:cubicBezTo>
                      <a:pt x="424" y="680"/>
                      <a:pt x="551" y="713"/>
                      <a:pt x="681" y="715"/>
                    </a:cubicBezTo>
                    <a:cubicBezTo>
                      <a:pt x="684" y="715"/>
                      <a:pt x="686" y="715"/>
                      <a:pt x="689" y="715"/>
                    </a:cubicBezTo>
                    <a:cubicBezTo>
                      <a:pt x="818" y="715"/>
                      <a:pt x="942" y="665"/>
                      <a:pt x="1035" y="579"/>
                    </a:cubicBezTo>
                    <a:cubicBezTo>
                      <a:pt x="1052" y="566"/>
                      <a:pt x="1061" y="544"/>
                      <a:pt x="1059" y="524"/>
                    </a:cubicBezTo>
                    <a:cubicBezTo>
                      <a:pt x="1054" y="513"/>
                      <a:pt x="1045" y="502"/>
                      <a:pt x="1037" y="495"/>
                    </a:cubicBezTo>
                    <a:cubicBezTo>
                      <a:pt x="1004" y="471"/>
                      <a:pt x="966" y="458"/>
                      <a:pt x="927" y="454"/>
                    </a:cubicBezTo>
                    <a:cubicBezTo>
                      <a:pt x="947" y="416"/>
                      <a:pt x="1006" y="408"/>
                      <a:pt x="1013" y="366"/>
                    </a:cubicBezTo>
                    <a:cubicBezTo>
                      <a:pt x="1017" y="337"/>
                      <a:pt x="997" y="309"/>
                      <a:pt x="971" y="300"/>
                    </a:cubicBezTo>
                    <a:cubicBezTo>
                      <a:pt x="954" y="296"/>
                      <a:pt x="938" y="294"/>
                      <a:pt x="921" y="294"/>
                    </a:cubicBezTo>
                    <a:cubicBezTo>
                      <a:pt x="910" y="294"/>
                      <a:pt x="898" y="295"/>
                      <a:pt x="887" y="298"/>
                    </a:cubicBezTo>
                    <a:cubicBezTo>
                      <a:pt x="907" y="269"/>
                      <a:pt x="942" y="247"/>
                      <a:pt x="949" y="214"/>
                    </a:cubicBezTo>
                    <a:cubicBezTo>
                      <a:pt x="954" y="189"/>
                      <a:pt x="927" y="161"/>
                      <a:pt x="906" y="161"/>
                    </a:cubicBezTo>
                    <a:cubicBezTo>
                      <a:pt x="900" y="161"/>
                      <a:pt x="894" y="164"/>
                      <a:pt x="890" y="170"/>
                    </a:cubicBezTo>
                    <a:cubicBezTo>
                      <a:pt x="901" y="113"/>
                      <a:pt x="907" y="41"/>
                      <a:pt x="857" y="12"/>
                    </a:cubicBezTo>
                    <a:cubicBezTo>
                      <a:pt x="840" y="5"/>
                      <a:pt x="824" y="1"/>
                      <a:pt x="80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5" name="Google Shape;1645;p56">
                <a:extLst>
                  <a:ext uri="{FF2B5EF4-FFF2-40B4-BE49-F238E27FC236}">
                    <a16:creationId xmlns:a16="http://schemas.microsoft.com/office/drawing/2014/main" id="{3F9678FE-771E-41C5-B98B-5A97EB4E710A}"/>
                  </a:ext>
                </a:extLst>
              </p:cNvPr>
              <p:cNvSpPr/>
              <p:nvPr/>
            </p:nvSpPr>
            <p:spPr>
              <a:xfrm>
                <a:off x="8031098" y="3475001"/>
                <a:ext cx="80800" cy="70979"/>
              </a:xfrm>
              <a:custGeom>
                <a:avLst/>
                <a:gdLst/>
                <a:ahLst/>
                <a:cxnLst/>
                <a:rect l="l" t="t" r="r" b="b"/>
                <a:pathLst>
                  <a:path w="724" h="636" extrusionOk="0">
                    <a:moveTo>
                      <a:pt x="715" y="3"/>
                    </a:moveTo>
                    <a:cubicBezTo>
                      <a:pt x="603" y="24"/>
                      <a:pt x="370" y="0"/>
                      <a:pt x="273" y="73"/>
                    </a:cubicBezTo>
                    <a:cubicBezTo>
                      <a:pt x="179" y="143"/>
                      <a:pt x="166" y="279"/>
                      <a:pt x="130" y="393"/>
                    </a:cubicBezTo>
                    <a:cubicBezTo>
                      <a:pt x="104" y="481"/>
                      <a:pt x="60" y="563"/>
                      <a:pt x="1" y="635"/>
                    </a:cubicBezTo>
                    <a:lnTo>
                      <a:pt x="462" y="442"/>
                    </a:lnTo>
                    <a:cubicBezTo>
                      <a:pt x="407" y="378"/>
                      <a:pt x="447" y="281"/>
                      <a:pt x="499" y="218"/>
                    </a:cubicBezTo>
                    <a:cubicBezTo>
                      <a:pt x="550" y="152"/>
                      <a:pt x="723" y="86"/>
                      <a:pt x="715" y="3"/>
                    </a:cubicBez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6" name="Google Shape;1646;p56">
                <a:extLst>
                  <a:ext uri="{FF2B5EF4-FFF2-40B4-BE49-F238E27FC236}">
                    <a16:creationId xmlns:a16="http://schemas.microsoft.com/office/drawing/2014/main" id="{D9915BED-BF88-475A-9575-DE2D6BDCE2A5}"/>
                  </a:ext>
                </a:extLst>
              </p:cNvPr>
              <p:cNvSpPr/>
              <p:nvPr/>
            </p:nvSpPr>
            <p:spPr>
              <a:xfrm>
                <a:off x="7999515" y="3454243"/>
                <a:ext cx="128789" cy="169413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518" extrusionOk="0">
                    <a:moveTo>
                      <a:pt x="793" y="1"/>
                    </a:moveTo>
                    <a:cubicBezTo>
                      <a:pt x="789" y="1"/>
                      <a:pt x="786" y="1"/>
                      <a:pt x="782" y="2"/>
                    </a:cubicBezTo>
                    <a:cubicBezTo>
                      <a:pt x="514" y="6"/>
                      <a:pt x="249" y="59"/>
                      <a:pt x="1" y="156"/>
                    </a:cubicBezTo>
                    <a:lnTo>
                      <a:pt x="227" y="1517"/>
                    </a:lnTo>
                    <a:cubicBezTo>
                      <a:pt x="532" y="1454"/>
                      <a:pt x="842" y="1418"/>
                      <a:pt x="1154" y="1412"/>
                    </a:cubicBezTo>
                    <a:cubicBezTo>
                      <a:pt x="1052" y="959"/>
                      <a:pt x="949" y="507"/>
                      <a:pt x="846" y="55"/>
                    </a:cubicBezTo>
                    <a:cubicBezTo>
                      <a:pt x="846" y="25"/>
                      <a:pt x="821" y="1"/>
                      <a:pt x="79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7" name="Google Shape;1647;p56">
                <a:extLst>
                  <a:ext uri="{FF2B5EF4-FFF2-40B4-BE49-F238E27FC236}">
                    <a16:creationId xmlns:a16="http://schemas.microsoft.com/office/drawing/2014/main" id="{BAB6534B-F9D9-4E36-AEA5-8415027DA118}"/>
                  </a:ext>
                </a:extLst>
              </p:cNvPr>
              <p:cNvSpPr/>
              <p:nvPr/>
            </p:nvSpPr>
            <p:spPr>
              <a:xfrm>
                <a:off x="8014246" y="3465403"/>
                <a:ext cx="100554" cy="137383"/>
              </a:xfrm>
              <a:custGeom>
                <a:avLst/>
                <a:gdLst/>
                <a:ahLst/>
                <a:cxnLst/>
                <a:rect l="l" t="t" r="r" b="b"/>
                <a:pathLst>
                  <a:path w="901" h="1231" extrusionOk="0">
                    <a:moveTo>
                      <a:pt x="639" y="1"/>
                    </a:moveTo>
                    <a:lnTo>
                      <a:pt x="0" y="130"/>
                    </a:lnTo>
                    <a:cubicBezTo>
                      <a:pt x="0" y="130"/>
                      <a:pt x="169" y="1217"/>
                      <a:pt x="169" y="1231"/>
                    </a:cubicBezTo>
                    <a:lnTo>
                      <a:pt x="901" y="1158"/>
                    </a:lnTo>
                    <a:lnTo>
                      <a:pt x="639" y="1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8" name="Google Shape;1648;p56">
                <a:extLst>
                  <a:ext uri="{FF2B5EF4-FFF2-40B4-BE49-F238E27FC236}">
                    <a16:creationId xmlns:a16="http://schemas.microsoft.com/office/drawing/2014/main" id="{E74D64CE-6E01-4B9A-A1AE-644F811E3045}"/>
                  </a:ext>
                </a:extLst>
              </p:cNvPr>
              <p:cNvSpPr/>
              <p:nvPr/>
            </p:nvSpPr>
            <p:spPr>
              <a:xfrm>
                <a:off x="8062235" y="3498549"/>
                <a:ext cx="70198" cy="64060"/>
              </a:xfrm>
              <a:custGeom>
                <a:avLst/>
                <a:gdLst/>
                <a:ahLst/>
                <a:cxnLst/>
                <a:rect l="l" t="t" r="r" b="b"/>
                <a:pathLst>
                  <a:path w="629" h="574" extrusionOk="0">
                    <a:moveTo>
                      <a:pt x="477" y="0"/>
                    </a:moveTo>
                    <a:cubicBezTo>
                      <a:pt x="477" y="0"/>
                      <a:pt x="1" y="174"/>
                      <a:pt x="38" y="290"/>
                    </a:cubicBezTo>
                    <a:cubicBezTo>
                      <a:pt x="45" y="314"/>
                      <a:pt x="68" y="324"/>
                      <a:pt x="100" y="324"/>
                    </a:cubicBezTo>
                    <a:cubicBezTo>
                      <a:pt x="116" y="324"/>
                      <a:pt x="136" y="321"/>
                      <a:pt x="157" y="316"/>
                    </a:cubicBezTo>
                    <a:lnTo>
                      <a:pt x="157" y="316"/>
                    </a:lnTo>
                    <a:cubicBezTo>
                      <a:pt x="127" y="335"/>
                      <a:pt x="108" y="353"/>
                      <a:pt x="108" y="367"/>
                    </a:cubicBezTo>
                    <a:cubicBezTo>
                      <a:pt x="108" y="381"/>
                      <a:pt x="128" y="386"/>
                      <a:pt x="159" y="386"/>
                    </a:cubicBezTo>
                    <a:cubicBezTo>
                      <a:pt x="201" y="386"/>
                      <a:pt x="266" y="376"/>
                      <a:pt x="328" y="363"/>
                    </a:cubicBezTo>
                    <a:lnTo>
                      <a:pt x="328" y="363"/>
                    </a:lnTo>
                    <a:cubicBezTo>
                      <a:pt x="264" y="383"/>
                      <a:pt x="209" y="408"/>
                      <a:pt x="209" y="435"/>
                    </a:cubicBezTo>
                    <a:cubicBezTo>
                      <a:pt x="209" y="460"/>
                      <a:pt x="255" y="467"/>
                      <a:pt x="310" y="467"/>
                    </a:cubicBezTo>
                    <a:cubicBezTo>
                      <a:pt x="398" y="467"/>
                      <a:pt x="512" y="448"/>
                      <a:pt x="512" y="448"/>
                    </a:cubicBezTo>
                    <a:lnTo>
                      <a:pt x="512" y="448"/>
                    </a:lnTo>
                    <a:cubicBezTo>
                      <a:pt x="512" y="448"/>
                      <a:pt x="321" y="494"/>
                      <a:pt x="339" y="543"/>
                    </a:cubicBezTo>
                    <a:cubicBezTo>
                      <a:pt x="349" y="567"/>
                      <a:pt x="418" y="574"/>
                      <a:pt x="487" y="574"/>
                    </a:cubicBezTo>
                    <a:cubicBezTo>
                      <a:pt x="558" y="574"/>
                      <a:pt x="629" y="567"/>
                      <a:pt x="629" y="567"/>
                    </a:cubicBezTo>
                    <a:lnTo>
                      <a:pt x="585" y="389"/>
                    </a:lnTo>
                    <a:cubicBezTo>
                      <a:pt x="563" y="336"/>
                      <a:pt x="543" y="281"/>
                      <a:pt x="526" y="226"/>
                    </a:cubicBezTo>
                    <a:cubicBezTo>
                      <a:pt x="528" y="209"/>
                      <a:pt x="477" y="0"/>
                      <a:pt x="477" y="0"/>
                    </a:cubicBez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09" name="Google Shape;1650;p56">
                <a:extLst>
                  <a:ext uri="{FF2B5EF4-FFF2-40B4-BE49-F238E27FC236}">
                    <a16:creationId xmlns:a16="http://schemas.microsoft.com/office/drawing/2014/main" id="{6136654B-92A9-4195-B29D-F5A2434A0CF4}"/>
                  </a:ext>
                </a:extLst>
              </p:cNvPr>
              <p:cNvSpPr/>
              <p:nvPr/>
            </p:nvSpPr>
            <p:spPr>
              <a:xfrm>
                <a:off x="7482125" y="3270992"/>
                <a:ext cx="597743" cy="192180"/>
              </a:xfrm>
              <a:custGeom>
                <a:avLst/>
                <a:gdLst/>
                <a:ahLst/>
                <a:cxnLst/>
                <a:rect l="l" t="t" r="r" b="b"/>
                <a:pathLst>
                  <a:path w="5356" h="1722" extrusionOk="0">
                    <a:moveTo>
                      <a:pt x="55" y="0"/>
                    </a:moveTo>
                    <a:cubicBezTo>
                      <a:pt x="27" y="0"/>
                      <a:pt x="1" y="22"/>
                      <a:pt x="11" y="56"/>
                    </a:cubicBezTo>
                    <a:lnTo>
                      <a:pt x="9" y="56"/>
                    </a:lnTo>
                    <a:cubicBezTo>
                      <a:pt x="205" y="761"/>
                      <a:pt x="877" y="1194"/>
                      <a:pt x="1575" y="1288"/>
                    </a:cubicBezTo>
                    <a:cubicBezTo>
                      <a:pt x="1701" y="1306"/>
                      <a:pt x="1828" y="1314"/>
                      <a:pt x="1954" y="1314"/>
                    </a:cubicBezTo>
                    <a:cubicBezTo>
                      <a:pt x="2247" y="1314"/>
                      <a:pt x="2539" y="1270"/>
                      <a:pt x="2822" y="1198"/>
                    </a:cubicBezTo>
                    <a:cubicBezTo>
                      <a:pt x="3260" y="1088"/>
                      <a:pt x="3689" y="917"/>
                      <a:pt x="4147" y="917"/>
                    </a:cubicBezTo>
                    <a:cubicBezTo>
                      <a:pt x="4156" y="917"/>
                      <a:pt x="4165" y="917"/>
                      <a:pt x="4173" y="917"/>
                    </a:cubicBezTo>
                    <a:cubicBezTo>
                      <a:pt x="4641" y="926"/>
                      <a:pt x="5137" y="1172"/>
                      <a:pt x="5219" y="1675"/>
                    </a:cubicBezTo>
                    <a:cubicBezTo>
                      <a:pt x="5224" y="1707"/>
                      <a:pt x="5253" y="1722"/>
                      <a:pt x="5282" y="1722"/>
                    </a:cubicBezTo>
                    <a:cubicBezTo>
                      <a:pt x="5318" y="1722"/>
                      <a:pt x="5355" y="1698"/>
                      <a:pt x="5350" y="1657"/>
                    </a:cubicBezTo>
                    <a:cubicBezTo>
                      <a:pt x="5315" y="1330"/>
                      <a:pt x="5104" y="1062"/>
                      <a:pt x="4812" y="915"/>
                    </a:cubicBezTo>
                    <a:cubicBezTo>
                      <a:pt x="4619" y="816"/>
                      <a:pt x="4405" y="778"/>
                      <a:pt x="4189" y="778"/>
                    </a:cubicBezTo>
                    <a:cubicBezTo>
                      <a:pt x="4002" y="778"/>
                      <a:pt x="3814" y="806"/>
                      <a:pt x="3635" y="847"/>
                    </a:cubicBezTo>
                    <a:cubicBezTo>
                      <a:pt x="3176" y="950"/>
                      <a:pt x="2737" y="1123"/>
                      <a:pt x="2265" y="1167"/>
                    </a:cubicBezTo>
                    <a:cubicBezTo>
                      <a:pt x="2169" y="1176"/>
                      <a:pt x="2071" y="1181"/>
                      <a:pt x="1974" y="1181"/>
                    </a:cubicBezTo>
                    <a:cubicBezTo>
                      <a:pt x="1627" y="1181"/>
                      <a:pt x="1279" y="1119"/>
                      <a:pt x="969" y="961"/>
                    </a:cubicBezTo>
                    <a:cubicBezTo>
                      <a:pt x="578" y="765"/>
                      <a:pt x="255" y="447"/>
                      <a:pt x="99" y="32"/>
                    </a:cubicBezTo>
                    <a:cubicBezTo>
                      <a:pt x="91" y="10"/>
                      <a:pt x="73" y="0"/>
                      <a:pt x="55" y="0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710" name="Google Shape;1651;p56">
                <a:extLst>
                  <a:ext uri="{FF2B5EF4-FFF2-40B4-BE49-F238E27FC236}">
                    <a16:creationId xmlns:a16="http://schemas.microsoft.com/office/drawing/2014/main" id="{AB8E8E9D-BA2E-4463-84E6-F353E9AB5E4D}"/>
                  </a:ext>
                </a:extLst>
              </p:cNvPr>
              <p:cNvSpPr/>
              <p:nvPr/>
            </p:nvSpPr>
            <p:spPr>
              <a:xfrm>
                <a:off x="7358916" y="2962523"/>
                <a:ext cx="303224" cy="321862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884" extrusionOk="0">
                    <a:moveTo>
                      <a:pt x="2667" y="1"/>
                    </a:moveTo>
                    <a:cubicBezTo>
                      <a:pt x="2658" y="1"/>
                      <a:pt x="2649" y="7"/>
                      <a:pt x="2651" y="20"/>
                    </a:cubicBezTo>
                    <a:cubicBezTo>
                      <a:pt x="2672" y="308"/>
                      <a:pt x="2640" y="613"/>
                      <a:pt x="2477" y="861"/>
                    </a:cubicBezTo>
                    <a:cubicBezTo>
                      <a:pt x="2448" y="903"/>
                      <a:pt x="2409" y="938"/>
                      <a:pt x="2383" y="980"/>
                    </a:cubicBezTo>
                    <a:cubicBezTo>
                      <a:pt x="2308" y="1092"/>
                      <a:pt x="2275" y="1219"/>
                      <a:pt x="2183" y="1327"/>
                    </a:cubicBezTo>
                    <a:cubicBezTo>
                      <a:pt x="1963" y="1584"/>
                      <a:pt x="1673" y="1766"/>
                      <a:pt x="1416" y="1983"/>
                    </a:cubicBezTo>
                    <a:cubicBezTo>
                      <a:pt x="1302" y="2080"/>
                      <a:pt x="1194" y="2190"/>
                      <a:pt x="1142" y="2332"/>
                    </a:cubicBezTo>
                    <a:cubicBezTo>
                      <a:pt x="1130" y="2365"/>
                      <a:pt x="1121" y="2398"/>
                      <a:pt x="1115" y="2432"/>
                    </a:cubicBezTo>
                    <a:lnTo>
                      <a:pt x="1115" y="2432"/>
                    </a:lnTo>
                    <a:cubicBezTo>
                      <a:pt x="769" y="1667"/>
                      <a:pt x="0" y="958"/>
                      <a:pt x="507" y="114"/>
                    </a:cubicBezTo>
                    <a:cubicBezTo>
                      <a:pt x="528" y="78"/>
                      <a:pt x="494" y="37"/>
                      <a:pt x="460" y="37"/>
                    </a:cubicBezTo>
                    <a:cubicBezTo>
                      <a:pt x="449" y="37"/>
                      <a:pt x="437" y="42"/>
                      <a:pt x="428" y="53"/>
                    </a:cubicBezTo>
                    <a:lnTo>
                      <a:pt x="430" y="51"/>
                    </a:lnTo>
                    <a:lnTo>
                      <a:pt x="430" y="51"/>
                    </a:lnTo>
                    <a:cubicBezTo>
                      <a:pt x="121" y="393"/>
                      <a:pt x="213" y="938"/>
                      <a:pt x="382" y="1322"/>
                    </a:cubicBezTo>
                    <a:cubicBezTo>
                      <a:pt x="603" y="1827"/>
                      <a:pt x="1001" y="2247"/>
                      <a:pt x="1130" y="2793"/>
                    </a:cubicBezTo>
                    <a:lnTo>
                      <a:pt x="1130" y="2793"/>
                    </a:lnTo>
                    <a:cubicBezTo>
                      <a:pt x="1133" y="2810"/>
                      <a:pt x="1136" y="2827"/>
                      <a:pt x="1140" y="2844"/>
                    </a:cubicBezTo>
                    <a:lnTo>
                      <a:pt x="1142" y="2844"/>
                    </a:lnTo>
                    <a:lnTo>
                      <a:pt x="1142" y="2844"/>
                    </a:lnTo>
                    <a:cubicBezTo>
                      <a:pt x="1142" y="2844"/>
                      <a:pt x="1142" y="2844"/>
                      <a:pt x="1142" y="2844"/>
                    </a:cubicBezTo>
                    <a:cubicBezTo>
                      <a:pt x="1148" y="2871"/>
                      <a:pt x="1168" y="2883"/>
                      <a:pt x="1189" y="2883"/>
                    </a:cubicBezTo>
                    <a:cubicBezTo>
                      <a:pt x="1220" y="2883"/>
                      <a:pt x="1254" y="2857"/>
                      <a:pt x="1247" y="2816"/>
                    </a:cubicBezTo>
                    <a:cubicBezTo>
                      <a:pt x="1203" y="2578"/>
                      <a:pt x="1199" y="2365"/>
                      <a:pt x="1366" y="2172"/>
                    </a:cubicBezTo>
                    <a:cubicBezTo>
                      <a:pt x="1473" y="2049"/>
                      <a:pt x="1610" y="1950"/>
                      <a:pt x="1735" y="1849"/>
                    </a:cubicBezTo>
                    <a:cubicBezTo>
                      <a:pt x="1987" y="1645"/>
                      <a:pt x="2233" y="1430"/>
                      <a:pt x="2374" y="1131"/>
                    </a:cubicBezTo>
                    <a:cubicBezTo>
                      <a:pt x="2394" y="1078"/>
                      <a:pt x="2420" y="1026"/>
                      <a:pt x="2453" y="977"/>
                    </a:cubicBezTo>
                    <a:cubicBezTo>
                      <a:pt x="2495" y="925"/>
                      <a:pt x="2532" y="868"/>
                      <a:pt x="2563" y="806"/>
                    </a:cubicBezTo>
                    <a:cubicBezTo>
                      <a:pt x="2688" y="562"/>
                      <a:pt x="2716" y="290"/>
                      <a:pt x="2688" y="20"/>
                    </a:cubicBezTo>
                    <a:cubicBezTo>
                      <a:pt x="2687" y="8"/>
                      <a:pt x="2676" y="1"/>
                      <a:pt x="2667" y="1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sp>
          <p:nvSpPr>
            <p:cNvPr id="665" name="Google Shape;1652;p56">
              <a:extLst>
                <a:ext uri="{FF2B5EF4-FFF2-40B4-BE49-F238E27FC236}">
                  <a16:creationId xmlns:a16="http://schemas.microsoft.com/office/drawing/2014/main" id="{63908E06-4B40-4965-BC52-024EE9FD93B6}"/>
                </a:ext>
              </a:extLst>
            </p:cNvPr>
            <p:cNvSpPr/>
            <p:nvPr/>
          </p:nvSpPr>
          <p:spPr>
            <a:xfrm>
              <a:off x="4391262" y="1934316"/>
              <a:ext cx="187939" cy="260034"/>
            </a:xfrm>
            <a:custGeom>
              <a:avLst/>
              <a:gdLst/>
              <a:ahLst/>
              <a:cxnLst/>
              <a:rect l="l" t="t" r="r" b="b"/>
              <a:pathLst>
                <a:path w="1684" h="2330" extrusionOk="0">
                  <a:moveTo>
                    <a:pt x="1189" y="1"/>
                  </a:moveTo>
                  <a:cubicBezTo>
                    <a:pt x="1187" y="1"/>
                    <a:pt x="1184" y="1"/>
                    <a:pt x="1182" y="2"/>
                  </a:cubicBezTo>
                  <a:cubicBezTo>
                    <a:pt x="945" y="92"/>
                    <a:pt x="714" y="200"/>
                    <a:pt x="490" y="320"/>
                  </a:cubicBezTo>
                  <a:cubicBezTo>
                    <a:pt x="400" y="371"/>
                    <a:pt x="97" y="498"/>
                    <a:pt x="67" y="591"/>
                  </a:cubicBezTo>
                  <a:cubicBezTo>
                    <a:pt x="29" y="696"/>
                    <a:pt x="102" y="786"/>
                    <a:pt x="152" y="874"/>
                  </a:cubicBezTo>
                  <a:cubicBezTo>
                    <a:pt x="286" y="1109"/>
                    <a:pt x="427" y="1309"/>
                    <a:pt x="515" y="1546"/>
                  </a:cubicBezTo>
                  <a:cubicBezTo>
                    <a:pt x="491" y="1541"/>
                    <a:pt x="467" y="1539"/>
                    <a:pt x="443" y="1539"/>
                  </a:cubicBezTo>
                  <a:cubicBezTo>
                    <a:pt x="400" y="1539"/>
                    <a:pt x="356" y="1546"/>
                    <a:pt x="315" y="1559"/>
                  </a:cubicBezTo>
                  <a:cubicBezTo>
                    <a:pt x="128" y="1623"/>
                    <a:pt x="3" y="1796"/>
                    <a:pt x="1" y="1992"/>
                  </a:cubicBezTo>
                  <a:cubicBezTo>
                    <a:pt x="1" y="2145"/>
                    <a:pt x="120" y="2330"/>
                    <a:pt x="288" y="2330"/>
                  </a:cubicBezTo>
                  <a:cubicBezTo>
                    <a:pt x="289" y="2330"/>
                    <a:pt x="290" y="2330"/>
                    <a:pt x="291" y="2330"/>
                  </a:cubicBezTo>
                  <a:cubicBezTo>
                    <a:pt x="321" y="2328"/>
                    <a:pt x="350" y="2312"/>
                    <a:pt x="365" y="2284"/>
                  </a:cubicBezTo>
                  <a:cubicBezTo>
                    <a:pt x="379" y="2285"/>
                    <a:pt x="393" y="2286"/>
                    <a:pt x="407" y="2286"/>
                  </a:cubicBezTo>
                  <a:cubicBezTo>
                    <a:pt x="476" y="2286"/>
                    <a:pt x="544" y="2268"/>
                    <a:pt x="605" y="2233"/>
                  </a:cubicBezTo>
                  <a:cubicBezTo>
                    <a:pt x="769" y="2137"/>
                    <a:pt x="868" y="1930"/>
                    <a:pt x="785" y="1750"/>
                  </a:cubicBezTo>
                  <a:cubicBezTo>
                    <a:pt x="769" y="1722"/>
                    <a:pt x="752" y="1695"/>
                    <a:pt x="732" y="1671"/>
                  </a:cubicBezTo>
                  <a:cubicBezTo>
                    <a:pt x="706" y="1471"/>
                    <a:pt x="618" y="1287"/>
                    <a:pt x="508" y="1109"/>
                  </a:cubicBezTo>
                  <a:cubicBezTo>
                    <a:pt x="447" y="1010"/>
                    <a:pt x="220" y="799"/>
                    <a:pt x="212" y="689"/>
                  </a:cubicBezTo>
                  <a:cubicBezTo>
                    <a:pt x="196" y="490"/>
                    <a:pt x="427" y="395"/>
                    <a:pt x="563" y="318"/>
                  </a:cubicBezTo>
                  <a:cubicBezTo>
                    <a:pt x="641" y="274"/>
                    <a:pt x="951" y="79"/>
                    <a:pt x="1051" y="79"/>
                  </a:cubicBezTo>
                  <a:cubicBezTo>
                    <a:pt x="1061" y="79"/>
                    <a:pt x="1069" y="81"/>
                    <a:pt x="1075" y="86"/>
                  </a:cubicBezTo>
                  <a:cubicBezTo>
                    <a:pt x="1182" y="178"/>
                    <a:pt x="1075" y="424"/>
                    <a:pt x="1057" y="551"/>
                  </a:cubicBezTo>
                  <a:cubicBezTo>
                    <a:pt x="1013" y="852"/>
                    <a:pt x="1009" y="1153"/>
                    <a:pt x="998" y="1454"/>
                  </a:cubicBezTo>
                  <a:cubicBezTo>
                    <a:pt x="980" y="1509"/>
                    <a:pt x="991" y="1566"/>
                    <a:pt x="1022" y="1612"/>
                  </a:cubicBezTo>
                  <a:cubicBezTo>
                    <a:pt x="1078" y="1688"/>
                    <a:pt x="1158" y="1721"/>
                    <a:pt x="1242" y="1721"/>
                  </a:cubicBezTo>
                  <a:cubicBezTo>
                    <a:pt x="1451" y="1721"/>
                    <a:pt x="1684" y="1519"/>
                    <a:pt x="1626" y="1298"/>
                  </a:cubicBezTo>
                  <a:cubicBezTo>
                    <a:pt x="1592" y="1178"/>
                    <a:pt x="1483" y="1097"/>
                    <a:pt x="1362" y="1097"/>
                  </a:cubicBezTo>
                  <a:cubicBezTo>
                    <a:pt x="1347" y="1097"/>
                    <a:pt x="1333" y="1098"/>
                    <a:pt x="1318" y="1100"/>
                  </a:cubicBezTo>
                  <a:cubicBezTo>
                    <a:pt x="1215" y="1118"/>
                    <a:pt x="1141" y="1197"/>
                    <a:pt x="1086" y="1287"/>
                  </a:cubicBezTo>
                  <a:cubicBezTo>
                    <a:pt x="1077" y="865"/>
                    <a:pt x="1145" y="450"/>
                    <a:pt x="1211" y="33"/>
                  </a:cubicBezTo>
                  <a:cubicBezTo>
                    <a:pt x="1213" y="19"/>
                    <a:pt x="1203" y="1"/>
                    <a:pt x="11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66" name="Google Shape;1653;p56">
              <a:extLst>
                <a:ext uri="{FF2B5EF4-FFF2-40B4-BE49-F238E27FC236}">
                  <a16:creationId xmlns:a16="http://schemas.microsoft.com/office/drawing/2014/main" id="{6CB7EA68-EFF5-4801-AC99-818D41A5A72C}"/>
                </a:ext>
              </a:extLst>
            </p:cNvPr>
            <p:cNvSpPr/>
            <p:nvPr/>
          </p:nvSpPr>
          <p:spPr>
            <a:xfrm>
              <a:off x="4725511" y="1991679"/>
              <a:ext cx="73434" cy="170082"/>
            </a:xfrm>
            <a:custGeom>
              <a:avLst/>
              <a:gdLst/>
              <a:ahLst/>
              <a:cxnLst/>
              <a:rect l="l" t="t" r="r" b="b"/>
              <a:pathLst>
                <a:path w="658" h="1524" extrusionOk="0">
                  <a:moveTo>
                    <a:pt x="403" y="0"/>
                  </a:moveTo>
                  <a:cubicBezTo>
                    <a:pt x="379" y="0"/>
                    <a:pt x="354" y="19"/>
                    <a:pt x="353" y="46"/>
                  </a:cubicBezTo>
                  <a:cubicBezTo>
                    <a:pt x="335" y="406"/>
                    <a:pt x="322" y="766"/>
                    <a:pt x="289" y="1124"/>
                  </a:cubicBezTo>
                  <a:cubicBezTo>
                    <a:pt x="263" y="1112"/>
                    <a:pt x="236" y="1106"/>
                    <a:pt x="209" y="1106"/>
                  </a:cubicBezTo>
                  <a:cubicBezTo>
                    <a:pt x="125" y="1106"/>
                    <a:pt x="47" y="1166"/>
                    <a:pt x="25" y="1278"/>
                  </a:cubicBezTo>
                  <a:cubicBezTo>
                    <a:pt x="0" y="1412"/>
                    <a:pt x="97" y="1523"/>
                    <a:pt x="208" y="1523"/>
                  </a:cubicBezTo>
                  <a:cubicBezTo>
                    <a:pt x="253" y="1523"/>
                    <a:pt x="301" y="1505"/>
                    <a:pt x="344" y="1462"/>
                  </a:cubicBezTo>
                  <a:cubicBezTo>
                    <a:pt x="408" y="1399"/>
                    <a:pt x="423" y="1280"/>
                    <a:pt x="377" y="1208"/>
                  </a:cubicBezTo>
                  <a:cubicBezTo>
                    <a:pt x="383" y="887"/>
                    <a:pt x="408" y="566"/>
                    <a:pt x="430" y="244"/>
                  </a:cubicBezTo>
                  <a:cubicBezTo>
                    <a:pt x="480" y="371"/>
                    <a:pt x="526" y="496"/>
                    <a:pt x="579" y="621"/>
                  </a:cubicBezTo>
                  <a:cubicBezTo>
                    <a:pt x="585" y="636"/>
                    <a:pt x="596" y="642"/>
                    <a:pt x="607" y="642"/>
                  </a:cubicBezTo>
                  <a:cubicBezTo>
                    <a:pt x="631" y="642"/>
                    <a:pt x="657" y="618"/>
                    <a:pt x="651" y="588"/>
                  </a:cubicBezTo>
                  <a:cubicBezTo>
                    <a:pt x="610" y="388"/>
                    <a:pt x="528" y="204"/>
                    <a:pt x="438" y="22"/>
                  </a:cubicBezTo>
                  <a:cubicBezTo>
                    <a:pt x="430" y="6"/>
                    <a:pt x="417" y="0"/>
                    <a:pt x="4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</p:grpSp>
      <p:sp>
        <p:nvSpPr>
          <p:cNvPr id="711" name="Google Shape;1740;p56">
            <a:extLst>
              <a:ext uri="{FF2B5EF4-FFF2-40B4-BE49-F238E27FC236}">
                <a16:creationId xmlns:a16="http://schemas.microsoft.com/office/drawing/2014/main" id="{90F25B8F-3065-40B7-9741-DFE7F7314DAB}"/>
              </a:ext>
            </a:extLst>
          </p:cNvPr>
          <p:cNvSpPr/>
          <p:nvPr userDrawn="1"/>
        </p:nvSpPr>
        <p:spPr>
          <a:xfrm>
            <a:off x="983362" y="3820993"/>
            <a:ext cx="2569982" cy="1001407"/>
          </a:xfrm>
          <a:custGeom>
            <a:avLst/>
            <a:gdLst/>
            <a:ahLst/>
            <a:cxnLst/>
            <a:rect l="l" t="t" r="r" b="b"/>
            <a:pathLst>
              <a:path w="105692" h="59114" extrusionOk="0">
                <a:moveTo>
                  <a:pt x="0" y="23344"/>
                </a:moveTo>
                <a:cubicBezTo>
                  <a:pt x="0" y="42086"/>
                  <a:pt x="38082" y="61231"/>
                  <a:pt x="50794" y="47458"/>
                </a:cubicBezTo>
                <a:cubicBezTo>
                  <a:pt x="53327" y="44713"/>
                  <a:pt x="51258" y="37865"/>
                  <a:pt x="47715" y="36684"/>
                </a:cubicBezTo>
                <a:cubicBezTo>
                  <a:pt x="42661" y="34999"/>
                  <a:pt x="35088" y="37115"/>
                  <a:pt x="32580" y="41815"/>
                </a:cubicBezTo>
                <a:cubicBezTo>
                  <a:pt x="29070" y="48394"/>
                  <a:pt x="39820" y="57692"/>
                  <a:pt x="47202" y="58746"/>
                </a:cubicBezTo>
                <a:cubicBezTo>
                  <a:pt x="59984" y="60571"/>
                  <a:pt x="75781" y="55335"/>
                  <a:pt x="83374" y="44893"/>
                </a:cubicBezTo>
                <a:cubicBezTo>
                  <a:pt x="88778" y="37462"/>
                  <a:pt x="86681" y="26658"/>
                  <a:pt x="90300" y="18213"/>
                </a:cubicBezTo>
                <a:cubicBezTo>
                  <a:pt x="93431" y="10907"/>
                  <a:pt x="99077" y="4407"/>
                  <a:pt x="105692" y="0"/>
                </a:cubicBezTo>
              </a:path>
            </a:pathLst>
          </a:custGeom>
          <a:noFill/>
          <a:ln w="9525" cap="flat" cmpd="sng">
            <a:solidFill>
              <a:srgbClr val="FD8860"/>
            </a:solidFill>
            <a:prstDash val="dash"/>
            <a:round/>
            <a:headEnd type="none" w="med" len="med"/>
            <a:tailEnd type="none" w="med" len="med"/>
          </a:ln>
        </p:spPr>
      </p:sp>
      <p:grpSp>
        <p:nvGrpSpPr>
          <p:cNvPr id="510" name="Google Shape;1294;p53">
            <a:extLst>
              <a:ext uri="{FF2B5EF4-FFF2-40B4-BE49-F238E27FC236}">
                <a16:creationId xmlns:a16="http://schemas.microsoft.com/office/drawing/2014/main" id="{CF32FE38-181A-4C75-8640-64E9DF694189}"/>
              </a:ext>
            </a:extLst>
          </p:cNvPr>
          <p:cNvGrpSpPr/>
          <p:nvPr userDrawn="1"/>
        </p:nvGrpSpPr>
        <p:grpSpPr>
          <a:xfrm>
            <a:off x="2199503" y="4074676"/>
            <a:ext cx="371219" cy="385239"/>
            <a:chOff x="6494484" y="3615445"/>
            <a:chExt cx="381665" cy="362416"/>
          </a:xfrm>
        </p:grpSpPr>
        <p:sp>
          <p:nvSpPr>
            <p:cNvPr id="511" name="Google Shape;1295;p53">
              <a:extLst>
                <a:ext uri="{FF2B5EF4-FFF2-40B4-BE49-F238E27FC236}">
                  <a16:creationId xmlns:a16="http://schemas.microsoft.com/office/drawing/2014/main" id="{34187BE5-16B7-49C7-898D-1E9B2E4CED79}"/>
                </a:ext>
              </a:extLst>
            </p:cNvPr>
            <p:cNvSpPr/>
            <p:nvPr/>
          </p:nvSpPr>
          <p:spPr>
            <a:xfrm>
              <a:off x="6494484" y="3615445"/>
              <a:ext cx="381665" cy="362416"/>
            </a:xfrm>
            <a:custGeom>
              <a:avLst/>
              <a:gdLst/>
              <a:ahLst/>
              <a:cxnLst/>
              <a:rect l="l" t="t" r="r" b="b"/>
              <a:pathLst>
                <a:path w="3906" h="3709" extrusionOk="0">
                  <a:moveTo>
                    <a:pt x="2003" y="1"/>
                  </a:moveTo>
                  <a:cubicBezTo>
                    <a:pt x="1813" y="1"/>
                    <a:pt x="1622" y="24"/>
                    <a:pt x="1435" y="67"/>
                  </a:cubicBezTo>
                  <a:cubicBezTo>
                    <a:pt x="1312" y="93"/>
                    <a:pt x="1191" y="131"/>
                    <a:pt x="1072" y="174"/>
                  </a:cubicBezTo>
                  <a:cubicBezTo>
                    <a:pt x="906" y="238"/>
                    <a:pt x="752" y="330"/>
                    <a:pt x="616" y="447"/>
                  </a:cubicBezTo>
                  <a:cubicBezTo>
                    <a:pt x="330" y="682"/>
                    <a:pt x="135" y="1007"/>
                    <a:pt x="62" y="1369"/>
                  </a:cubicBezTo>
                  <a:cubicBezTo>
                    <a:pt x="1" y="1666"/>
                    <a:pt x="9" y="2015"/>
                    <a:pt x="130" y="2423"/>
                  </a:cubicBezTo>
                  <a:cubicBezTo>
                    <a:pt x="161" y="2522"/>
                    <a:pt x="198" y="2619"/>
                    <a:pt x="242" y="2713"/>
                  </a:cubicBezTo>
                  <a:cubicBezTo>
                    <a:pt x="394" y="3043"/>
                    <a:pt x="635" y="3357"/>
                    <a:pt x="998" y="3541"/>
                  </a:cubicBezTo>
                  <a:cubicBezTo>
                    <a:pt x="1123" y="3605"/>
                    <a:pt x="1257" y="3649"/>
                    <a:pt x="1395" y="3675"/>
                  </a:cubicBezTo>
                  <a:cubicBezTo>
                    <a:pt x="1512" y="3698"/>
                    <a:pt x="1630" y="3708"/>
                    <a:pt x="1748" y="3708"/>
                  </a:cubicBezTo>
                  <a:cubicBezTo>
                    <a:pt x="1926" y="3708"/>
                    <a:pt x="2105" y="3685"/>
                    <a:pt x="2280" y="3647"/>
                  </a:cubicBezTo>
                  <a:cubicBezTo>
                    <a:pt x="2375" y="3627"/>
                    <a:pt x="2469" y="3603"/>
                    <a:pt x="2561" y="3574"/>
                  </a:cubicBezTo>
                  <a:cubicBezTo>
                    <a:pt x="2735" y="3526"/>
                    <a:pt x="2902" y="3462"/>
                    <a:pt x="3064" y="3385"/>
                  </a:cubicBezTo>
                  <a:cubicBezTo>
                    <a:pt x="3315" y="3264"/>
                    <a:pt x="3537" y="3102"/>
                    <a:pt x="3684" y="2867"/>
                  </a:cubicBezTo>
                  <a:cubicBezTo>
                    <a:pt x="3754" y="2753"/>
                    <a:pt x="3807" y="2625"/>
                    <a:pt x="3840" y="2491"/>
                  </a:cubicBezTo>
                  <a:cubicBezTo>
                    <a:pt x="3886" y="2296"/>
                    <a:pt x="3905" y="2094"/>
                    <a:pt x="3899" y="1892"/>
                  </a:cubicBezTo>
                  <a:cubicBezTo>
                    <a:pt x="3897" y="1830"/>
                    <a:pt x="3894" y="1771"/>
                    <a:pt x="3890" y="1707"/>
                  </a:cubicBezTo>
                  <a:cubicBezTo>
                    <a:pt x="3881" y="1497"/>
                    <a:pt x="3837" y="1286"/>
                    <a:pt x="3763" y="1088"/>
                  </a:cubicBezTo>
                  <a:cubicBezTo>
                    <a:pt x="3640" y="792"/>
                    <a:pt x="3433" y="537"/>
                    <a:pt x="3170" y="357"/>
                  </a:cubicBezTo>
                  <a:cubicBezTo>
                    <a:pt x="3001" y="238"/>
                    <a:pt x="2814" y="146"/>
                    <a:pt x="2616" y="87"/>
                  </a:cubicBezTo>
                  <a:cubicBezTo>
                    <a:pt x="2417" y="28"/>
                    <a:pt x="2210" y="1"/>
                    <a:pt x="2003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2" name="Google Shape;1296;p53">
              <a:extLst>
                <a:ext uri="{FF2B5EF4-FFF2-40B4-BE49-F238E27FC236}">
                  <a16:creationId xmlns:a16="http://schemas.microsoft.com/office/drawing/2014/main" id="{120FBFB4-2AA3-4590-8AF7-C8AC33783657}"/>
                </a:ext>
              </a:extLst>
            </p:cNvPr>
            <p:cNvSpPr/>
            <p:nvPr/>
          </p:nvSpPr>
          <p:spPr>
            <a:xfrm>
              <a:off x="6603922" y="3715014"/>
              <a:ext cx="122238" cy="148034"/>
            </a:xfrm>
            <a:custGeom>
              <a:avLst/>
              <a:gdLst/>
              <a:ahLst/>
              <a:cxnLst/>
              <a:rect l="l" t="t" r="r" b="b"/>
              <a:pathLst>
                <a:path w="1251" h="1515" extrusionOk="0">
                  <a:moveTo>
                    <a:pt x="425" y="1"/>
                  </a:moveTo>
                  <a:cubicBezTo>
                    <a:pt x="289" y="332"/>
                    <a:pt x="156" y="663"/>
                    <a:pt x="21" y="996"/>
                  </a:cubicBezTo>
                  <a:lnTo>
                    <a:pt x="21" y="996"/>
                  </a:lnTo>
                  <a:lnTo>
                    <a:pt x="1" y="976"/>
                  </a:lnTo>
                  <a:lnTo>
                    <a:pt x="1" y="976"/>
                  </a:lnTo>
                  <a:lnTo>
                    <a:pt x="12" y="1018"/>
                  </a:lnTo>
                  <a:cubicBezTo>
                    <a:pt x="15" y="1011"/>
                    <a:pt x="18" y="1003"/>
                    <a:pt x="21" y="996"/>
                  </a:cubicBezTo>
                  <a:lnTo>
                    <a:pt x="21" y="996"/>
                  </a:lnTo>
                  <a:lnTo>
                    <a:pt x="504" y="1479"/>
                  </a:lnTo>
                  <a:cubicBezTo>
                    <a:pt x="517" y="1494"/>
                    <a:pt x="537" y="1508"/>
                    <a:pt x="556" y="1514"/>
                  </a:cubicBezTo>
                  <a:cubicBezTo>
                    <a:pt x="561" y="1515"/>
                    <a:pt x="565" y="1515"/>
                    <a:pt x="570" y="1515"/>
                  </a:cubicBezTo>
                  <a:cubicBezTo>
                    <a:pt x="584" y="1515"/>
                    <a:pt x="598" y="1513"/>
                    <a:pt x="611" y="1508"/>
                  </a:cubicBezTo>
                  <a:lnTo>
                    <a:pt x="1250" y="1334"/>
                  </a:lnTo>
                  <a:cubicBezTo>
                    <a:pt x="1206" y="1060"/>
                    <a:pt x="1204" y="778"/>
                    <a:pt x="1244" y="504"/>
                  </a:cubicBezTo>
                  <a:cubicBezTo>
                    <a:pt x="976" y="328"/>
                    <a:pt x="701" y="161"/>
                    <a:pt x="425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3" name="Google Shape;1297;p53">
              <a:extLst>
                <a:ext uri="{FF2B5EF4-FFF2-40B4-BE49-F238E27FC236}">
                  <a16:creationId xmlns:a16="http://schemas.microsoft.com/office/drawing/2014/main" id="{FA7DFB3A-DA41-4023-9C74-085F98DD0156}"/>
                </a:ext>
              </a:extLst>
            </p:cNvPr>
            <p:cNvSpPr/>
            <p:nvPr/>
          </p:nvSpPr>
          <p:spPr>
            <a:xfrm>
              <a:off x="6550473" y="3813313"/>
              <a:ext cx="58041" cy="9869"/>
            </a:xfrm>
            <a:custGeom>
              <a:avLst/>
              <a:gdLst/>
              <a:ahLst/>
              <a:cxnLst/>
              <a:rect l="l" t="t" r="r" b="b"/>
              <a:pathLst>
                <a:path w="594" h="101" extrusionOk="0">
                  <a:moveTo>
                    <a:pt x="363" y="0"/>
                  </a:moveTo>
                  <a:cubicBezTo>
                    <a:pt x="345" y="0"/>
                    <a:pt x="327" y="0"/>
                    <a:pt x="308" y="1"/>
                  </a:cubicBezTo>
                  <a:lnTo>
                    <a:pt x="62" y="1"/>
                  </a:lnTo>
                  <a:cubicBezTo>
                    <a:pt x="1" y="5"/>
                    <a:pt x="1" y="95"/>
                    <a:pt x="62" y="100"/>
                  </a:cubicBezTo>
                  <a:lnTo>
                    <a:pt x="308" y="100"/>
                  </a:lnTo>
                  <a:cubicBezTo>
                    <a:pt x="322" y="100"/>
                    <a:pt x="336" y="100"/>
                    <a:pt x="350" y="100"/>
                  </a:cubicBezTo>
                  <a:cubicBezTo>
                    <a:pt x="418" y="100"/>
                    <a:pt x="487" y="96"/>
                    <a:pt x="554" y="89"/>
                  </a:cubicBezTo>
                  <a:cubicBezTo>
                    <a:pt x="594" y="82"/>
                    <a:pt x="594" y="16"/>
                    <a:pt x="554" y="10"/>
                  </a:cubicBezTo>
                  <a:lnTo>
                    <a:pt x="554" y="12"/>
                  </a:lnTo>
                  <a:cubicBezTo>
                    <a:pt x="491" y="3"/>
                    <a:pt x="427" y="0"/>
                    <a:pt x="363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4" name="Google Shape;1298;p53">
              <a:extLst>
                <a:ext uri="{FF2B5EF4-FFF2-40B4-BE49-F238E27FC236}">
                  <a16:creationId xmlns:a16="http://schemas.microsoft.com/office/drawing/2014/main" id="{2399AF7E-3091-4CF6-9250-80587A749285}"/>
                </a:ext>
              </a:extLst>
            </p:cNvPr>
            <p:cNvSpPr/>
            <p:nvPr/>
          </p:nvSpPr>
          <p:spPr>
            <a:xfrm>
              <a:off x="6494484" y="3749409"/>
              <a:ext cx="54426" cy="131228"/>
            </a:xfrm>
            <a:custGeom>
              <a:avLst/>
              <a:gdLst/>
              <a:ahLst/>
              <a:cxnLst/>
              <a:rect l="l" t="t" r="r" b="b"/>
              <a:pathLst>
                <a:path w="557" h="1343" extrusionOk="0">
                  <a:moveTo>
                    <a:pt x="60" y="0"/>
                  </a:moveTo>
                  <a:lnTo>
                    <a:pt x="60" y="0"/>
                  </a:lnTo>
                  <a:cubicBezTo>
                    <a:pt x="1" y="295"/>
                    <a:pt x="9" y="646"/>
                    <a:pt x="128" y="1052"/>
                  </a:cubicBezTo>
                  <a:cubicBezTo>
                    <a:pt x="159" y="1151"/>
                    <a:pt x="196" y="1248"/>
                    <a:pt x="240" y="1342"/>
                  </a:cubicBezTo>
                  <a:cubicBezTo>
                    <a:pt x="262" y="1336"/>
                    <a:pt x="282" y="1325"/>
                    <a:pt x="295" y="1307"/>
                  </a:cubicBezTo>
                  <a:cubicBezTo>
                    <a:pt x="306" y="1285"/>
                    <a:pt x="315" y="1261"/>
                    <a:pt x="315" y="1237"/>
                  </a:cubicBezTo>
                  <a:cubicBezTo>
                    <a:pt x="343" y="1066"/>
                    <a:pt x="495" y="943"/>
                    <a:pt x="550" y="778"/>
                  </a:cubicBezTo>
                  <a:cubicBezTo>
                    <a:pt x="554" y="762"/>
                    <a:pt x="556" y="749"/>
                    <a:pt x="556" y="736"/>
                  </a:cubicBezTo>
                  <a:cubicBezTo>
                    <a:pt x="552" y="692"/>
                    <a:pt x="510" y="666"/>
                    <a:pt x="475" y="644"/>
                  </a:cubicBezTo>
                  <a:cubicBezTo>
                    <a:pt x="262" y="497"/>
                    <a:pt x="196" y="222"/>
                    <a:pt x="6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5" name="Google Shape;1299;p53">
              <a:extLst>
                <a:ext uri="{FF2B5EF4-FFF2-40B4-BE49-F238E27FC236}">
                  <a16:creationId xmlns:a16="http://schemas.microsoft.com/office/drawing/2014/main" id="{834A5124-1FCD-462E-AF6E-30181691C340}"/>
                </a:ext>
              </a:extLst>
            </p:cNvPr>
            <p:cNvSpPr/>
            <p:nvPr/>
          </p:nvSpPr>
          <p:spPr>
            <a:xfrm>
              <a:off x="6724987" y="3721658"/>
              <a:ext cx="72307" cy="47391"/>
            </a:xfrm>
            <a:custGeom>
              <a:avLst/>
              <a:gdLst/>
              <a:ahLst/>
              <a:cxnLst/>
              <a:rect l="l" t="t" r="r" b="b"/>
              <a:pathLst>
                <a:path w="740" h="485" extrusionOk="0">
                  <a:moveTo>
                    <a:pt x="671" y="1"/>
                  </a:moveTo>
                  <a:cubicBezTo>
                    <a:pt x="663" y="1"/>
                    <a:pt x="655" y="4"/>
                    <a:pt x="646" y="10"/>
                  </a:cubicBezTo>
                  <a:cubicBezTo>
                    <a:pt x="435" y="157"/>
                    <a:pt x="213" y="291"/>
                    <a:pt x="16" y="453"/>
                  </a:cubicBezTo>
                  <a:cubicBezTo>
                    <a:pt x="1" y="466"/>
                    <a:pt x="14" y="484"/>
                    <a:pt x="29" y="484"/>
                  </a:cubicBezTo>
                  <a:cubicBezTo>
                    <a:pt x="32" y="484"/>
                    <a:pt x="35" y="483"/>
                    <a:pt x="38" y="482"/>
                  </a:cubicBezTo>
                  <a:cubicBezTo>
                    <a:pt x="271" y="383"/>
                    <a:pt x="486" y="236"/>
                    <a:pt x="694" y="96"/>
                  </a:cubicBezTo>
                  <a:cubicBezTo>
                    <a:pt x="740" y="66"/>
                    <a:pt x="711" y="1"/>
                    <a:pt x="671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6" name="Google Shape;1300;p53">
              <a:extLst>
                <a:ext uri="{FF2B5EF4-FFF2-40B4-BE49-F238E27FC236}">
                  <a16:creationId xmlns:a16="http://schemas.microsoft.com/office/drawing/2014/main" id="{EB47A3DC-6397-44C2-96EC-25186CB0E7DD}"/>
                </a:ext>
              </a:extLst>
            </p:cNvPr>
            <p:cNvSpPr/>
            <p:nvPr/>
          </p:nvSpPr>
          <p:spPr>
            <a:xfrm>
              <a:off x="6751761" y="3650231"/>
              <a:ext cx="122922" cy="143637"/>
            </a:xfrm>
            <a:custGeom>
              <a:avLst/>
              <a:gdLst/>
              <a:ahLst/>
              <a:cxnLst/>
              <a:rect l="l" t="t" r="r" b="b"/>
              <a:pathLst>
                <a:path w="1258" h="1470" extrusionOk="0">
                  <a:moveTo>
                    <a:pt x="535" y="1"/>
                  </a:moveTo>
                  <a:cubicBezTo>
                    <a:pt x="357" y="16"/>
                    <a:pt x="179" y="32"/>
                    <a:pt x="1" y="51"/>
                  </a:cubicBezTo>
                  <a:cubicBezTo>
                    <a:pt x="155" y="280"/>
                    <a:pt x="295" y="517"/>
                    <a:pt x="427" y="761"/>
                  </a:cubicBezTo>
                  <a:lnTo>
                    <a:pt x="434" y="785"/>
                  </a:lnTo>
                  <a:cubicBezTo>
                    <a:pt x="669" y="1011"/>
                    <a:pt x="901" y="1239"/>
                    <a:pt x="1130" y="1470"/>
                  </a:cubicBezTo>
                  <a:cubicBezTo>
                    <a:pt x="1171" y="1430"/>
                    <a:pt x="1215" y="1393"/>
                    <a:pt x="1257" y="1354"/>
                  </a:cubicBezTo>
                  <a:cubicBezTo>
                    <a:pt x="1248" y="1141"/>
                    <a:pt x="1204" y="932"/>
                    <a:pt x="1128" y="732"/>
                  </a:cubicBezTo>
                  <a:cubicBezTo>
                    <a:pt x="1005" y="436"/>
                    <a:pt x="800" y="183"/>
                    <a:pt x="535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7" name="Google Shape;1301;p53">
              <a:extLst>
                <a:ext uri="{FF2B5EF4-FFF2-40B4-BE49-F238E27FC236}">
                  <a16:creationId xmlns:a16="http://schemas.microsoft.com/office/drawing/2014/main" id="{D433ED60-F4AF-4227-800B-0689E2AA38D7}"/>
                </a:ext>
              </a:extLst>
            </p:cNvPr>
            <p:cNvSpPr/>
            <p:nvPr/>
          </p:nvSpPr>
          <p:spPr>
            <a:xfrm>
              <a:off x="6554381" y="3621894"/>
              <a:ext cx="84228" cy="74164"/>
            </a:xfrm>
            <a:custGeom>
              <a:avLst/>
              <a:gdLst/>
              <a:ahLst/>
              <a:cxnLst/>
              <a:rect l="l" t="t" r="r" b="b"/>
              <a:pathLst>
                <a:path w="862" h="759" extrusionOk="0">
                  <a:moveTo>
                    <a:pt x="822" y="1"/>
                  </a:moveTo>
                  <a:lnTo>
                    <a:pt x="822" y="1"/>
                  </a:lnTo>
                  <a:cubicBezTo>
                    <a:pt x="699" y="29"/>
                    <a:pt x="576" y="65"/>
                    <a:pt x="457" y="108"/>
                  </a:cubicBezTo>
                  <a:cubicBezTo>
                    <a:pt x="290" y="174"/>
                    <a:pt x="137" y="267"/>
                    <a:pt x="0" y="381"/>
                  </a:cubicBezTo>
                  <a:cubicBezTo>
                    <a:pt x="242" y="427"/>
                    <a:pt x="481" y="477"/>
                    <a:pt x="721" y="526"/>
                  </a:cubicBezTo>
                  <a:cubicBezTo>
                    <a:pt x="754" y="526"/>
                    <a:pt x="784" y="548"/>
                    <a:pt x="793" y="583"/>
                  </a:cubicBezTo>
                  <a:cubicBezTo>
                    <a:pt x="815" y="640"/>
                    <a:pt x="839" y="699"/>
                    <a:pt x="861" y="759"/>
                  </a:cubicBezTo>
                  <a:lnTo>
                    <a:pt x="784" y="539"/>
                  </a:lnTo>
                  <a:cubicBezTo>
                    <a:pt x="782" y="359"/>
                    <a:pt x="795" y="179"/>
                    <a:pt x="822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8" name="Google Shape;1302;p53">
              <a:extLst>
                <a:ext uri="{FF2B5EF4-FFF2-40B4-BE49-F238E27FC236}">
                  <a16:creationId xmlns:a16="http://schemas.microsoft.com/office/drawing/2014/main" id="{8A0D021F-D81E-40CA-858B-02E1648CFF82}"/>
                </a:ext>
              </a:extLst>
            </p:cNvPr>
            <p:cNvSpPr/>
            <p:nvPr/>
          </p:nvSpPr>
          <p:spPr>
            <a:xfrm>
              <a:off x="6665969" y="3615836"/>
              <a:ext cx="102305" cy="46413"/>
            </a:xfrm>
            <a:custGeom>
              <a:avLst/>
              <a:gdLst/>
              <a:ahLst/>
              <a:cxnLst/>
              <a:rect l="l" t="t" r="r" b="b"/>
              <a:pathLst>
                <a:path w="1047" h="475" extrusionOk="0">
                  <a:moveTo>
                    <a:pt x="124" y="1"/>
                  </a:moveTo>
                  <a:cubicBezTo>
                    <a:pt x="93" y="1"/>
                    <a:pt x="63" y="5"/>
                    <a:pt x="36" y="17"/>
                  </a:cubicBezTo>
                  <a:cubicBezTo>
                    <a:pt x="0" y="32"/>
                    <a:pt x="9" y="80"/>
                    <a:pt x="36" y="96"/>
                  </a:cubicBezTo>
                  <a:cubicBezTo>
                    <a:pt x="99" y="140"/>
                    <a:pt x="200" y="138"/>
                    <a:pt x="275" y="155"/>
                  </a:cubicBezTo>
                  <a:cubicBezTo>
                    <a:pt x="358" y="175"/>
                    <a:pt x="442" y="199"/>
                    <a:pt x="523" y="230"/>
                  </a:cubicBezTo>
                  <a:cubicBezTo>
                    <a:pt x="602" y="261"/>
                    <a:pt x="679" y="298"/>
                    <a:pt x="752" y="337"/>
                  </a:cubicBezTo>
                  <a:cubicBezTo>
                    <a:pt x="828" y="379"/>
                    <a:pt x="899" y="434"/>
                    <a:pt x="976" y="471"/>
                  </a:cubicBezTo>
                  <a:cubicBezTo>
                    <a:pt x="980" y="473"/>
                    <a:pt x="985" y="474"/>
                    <a:pt x="990" y="474"/>
                  </a:cubicBezTo>
                  <a:cubicBezTo>
                    <a:pt x="1017" y="474"/>
                    <a:pt x="1046" y="448"/>
                    <a:pt x="1026" y="421"/>
                  </a:cubicBezTo>
                  <a:cubicBezTo>
                    <a:pt x="971" y="351"/>
                    <a:pt x="896" y="298"/>
                    <a:pt x="824" y="250"/>
                  </a:cubicBezTo>
                  <a:cubicBezTo>
                    <a:pt x="743" y="199"/>
                    <a:pt x="659" y="155"/>
                    <a:pt x="571" y="118"/>
                  </a:cubicBezTo>
                  <a:cubicBezTo>
                    <a:pt x="486" y="83"/>
                    <a:pt x="398" y="54"/>
                    <a:pt x="310" y="32"/>
                  </a:cubicBezTo>
                  <a:cubicBezTo>
                    <a:pt x="253" y="19"/>
                    <a:pt x="187" y="1"/>
                    <a:pt x="124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9" name="Google Shape;1303;p53">
              <a:extLst>
                <a:ext uri="{FF2B5EF4-FFF2-40B4-BE49-F238E27FC236}">
                  <a16:creationId xmlns:a16="http://schemas.microsoft.com/office/drawing/2014/main" id="{E0B3FE8E-8715-4530-8BA4-E8646BFD2B95}"/>
                </a:ext>
              </a:extLst>
            </p:cNvPr>
            <p:cNvSpPr/>
            <p:nvPr/>
          </p:nvSpPr>
          <p:spPr>
            <a:xfrm>
              <a:off x="6518619" y="3872136"/>
              <a:ext cx="82860" cy="82079"/>
            </a:xfrm>
            <a:custGeom>
              <a:avLst/>
              <a:gdLst/>
              <a:ahLst/>
              <a:cxnLst/>
              <a:rect l="l" t="t" r="r" b="b"/>
              <a:pathLst>
                <a:path w="848" h="840" extrusionOk="0">
                  <a:moveTo>
                    <a:pt x="28" y="0"/>
                  </a:moveTo>
                  <a:cubicBezTo>
                    <a:pt x="14" y="0"/>
                    <a:pt x="1" y="13"/>
                    <a:pt x="4" y="29"/>
                  </a:cubicBezTo>
                  <a:cubicBezTo>
                    <a:pt x="13" y="77"/>
                    <a:pt x="41" y="113"/>
                    <a:pt x="66" y="157"/>
                  </a:cubicBezTo>
                  <a:cubicBezTo>
                    <a:pt x="90" y="198"/>
                    <a:pt x="116" y="240"/>
                    <a:pt x="147" y="279"/>
                  </a:cubicBezTo>
                  <a:cubicBezTo>
                    <a:pt x="204" y="359"/>
                    <a:pt x="265" y="433"/>
                    <a:pt x="329" y="506"/>
                  </a:cubicBezTo>
                  <a:cubicBezTo>
                    <a:pt x="393" y="576"/>
                    <a:pt x="463" y="642"/>
                    <a:pt x="538" y="699"/>
                  </a:cubicBezTo>
                  <a:cubicBezTo>
                    <a:pt x="577" y="730"/>
                    <a:pt x="617" y="758"/>
                    <a:pt x="659" y="785"/>
                  </a:cubicBezTo>
                  <a:cubicBezTo>
                    <a:pt x="691" y="805"/>
                    <a:pt x="736" y="840"/>
                    <a:pt x="777" y="840"/>
                  </a:cubicBezTo>
                  <a:cubicBezTo>
                    <a:pt x="785" y="840"/>
                    <a:pt x="793" y="838"/>
                    <a:pt x="801" y="835"/>
                  </a:cubicBezTo>
                  <a:cubicBezTo>
                    <a:pt x="830" y="826"/>
                    <a:pt x="847" y="798"/>
                    <a:pt x="839" y="769"/>
                  </a:cubicBezTo>
                  <a:cubicBezTo>
                    <a:pt x="825" y="719"/>
                    <a:pt x="768" y="703"/>
                    <a:pt x="729" y="679"/>
                  </a:cubicBezTo>
                  <a:cubicBezTo>
                    <a:pt x="687" y="657"/>
                    <a:pt x="650" y="631"/>
                    <a:pt x="610" y="605"/>
                  </a:cubicBezTo>
                  <a:cubicBezTo>
                    <a:pt x="538" y="550"/>
                    <a:pt x="467" y="488"/>
                    <a:pt x="406" y="420"/>
                  </a:cubicBezTo>
                  <a:cubicBezTo>
                    <a:pt x="340" y="352"/>
                    <a:pt x="279" y="279"/>
                    <a:pt x="221" y="207"/>
                  </a:cubicBezTo>
                  <a:cubicBezTo>
                    <a:pt x="193" y="172"/>
                    <a:pt x="167" y="135"/>
                    <a:pt x="136" y="102"/>
                  </a:cubicBezTo>
                  <a:cubicBezTo>
                    <a:pt x="107" y="66"/>
                    <a:pt x="81" y="27"/>
                    <a:pt x="39" y="3"/>
                  </a:cubicBezTo>
                  <a:cubicBezTo>
                    <a:pt x="36" y="1"/>
                    <a:pt x="32" y="0"/>
                    <a:pt x="28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0" name="Google Shape;1304;p53">
              <a:extLst>
                <a:ext uri="{FF2B5EF4-FFF2-40B4-BE49-F238E27FC236}">
                  <a16:creationId xmlns:a16="http://schemas.microsoft.com/office/drawing/2014/main" id="{AE7DDE8D-B2E3-49C3-ADD3-BE4AB1FBAA55}"/>
                </a:ext>
              </a:extLst>
            </p:cNvPr>
            <p:cNvSpPr/>
            <p:nvPr/>
          </p:nvSpPr>
          <p:spPr>
            <a:xfrm>
              <a:off x="6648185" y="3862560"/>
              <a:ext cx="19152" cy="89407"/>
            </a:xfrm>
            <a:custGeom>
              <a:avLst/>
              <a:gdLst/>
              <a:ahLst/>
              <a:cxnLst/>
              <a:rect l="l" t="t" r="r" b="b"/>
              <a:pathLst>
                <a:path w="196" h="915" extrusionOk="0">
                  <a:moveTo>
                    <a:pt x="165" y="0"/>
                  </a:moveTo>
                  <a:cubicBezTo>
                    <a:pt x="152" y="0"/>
                    <a:pt x="137" y="9"/>
                    <a:pt x="132" y="22"/>
                  </a:cubicBezTo>
                  <a:cubicBezTo>
                    <a:pt x="108" y="88"/>
                    <a:pt x="95" y="160"/>
                    <a:pt x="88" y="230"/>
                  </a:cubicBezTo>
                  <a:cubicBezTo>
                    <a:pt x="77" y="303"/>
                    <a:pt x="68" y="377"/>
                    <a:pt x="57" y="450"/>
                  </a:cubicBezTo>
                  <a:lnTo>
                    <a:pt x="31" y="665"/>
                  </a:lnTo>
                  <a:lnTo>
                    <a:pt x="16" y="771"/>
                  </a:lnTo>
                  <a:cubicBezTo>
                    <a:pt x="11" y="808"/>
                    <a:pt x="0" y="847"/>
                    <a:pt x="13" y="883"/>
                  </a:cubicBezTo>
                  <a:cubicBezTo>
                    <a:pt x="21" y="904"/>
                    <a:pt x="40" y="915"/>
                    <a:pt x="59" y="915"/>
                  </a:cubicBezTo>
                  <a:cubicBezTo>
                    <a:pt x="74" y="915"/>
                    <a:pt x="89" y="908"/>
                    <a:pt x="99" y="894"/>
                  </a:cubicBezTo>
                  <a:cubicBezTo>
                    <a:pt x="119" y="863"/>
                    <a:pt x="119" y="823"/>
                    <a:pt x="123" y="788"/>
                  </a:cubicBezTo>
                  <a:lnTo>
                    <a:pt x="134" y="672"/>
                  </a:lnTo>
                  <a:lnTo>
                    <a:pt x="158" y="459"/>
                  </a:lnTo>
                  <a:cubicBezTo>
                    <a:pt x="167" y="386"/>
                    <a:pt x="176" y="316"/>
                    <a:pt x="182" y="244"/>
                  </a:cubicBezTo>
                  <a:cubicBezTo>
                    <a:pt x="193" y="171"/>
                    <a:pt x="196" y="96"/>
                    <a:pt x="189" y="22"/>
                  </a:cubicBezTo>
                  <a:cubicBezTo>
                    <a:pt x="187" y="6"/>
                    <a:pt x="177" y="0"/>
                    <a:pt x="165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1" name="Google Shape;1305;p53">
              <a:extLst>
                <a:ext uri="{FF2B5EF4-FFF2-40B4-BE49-F238E27FC236}">
                  <a16:creationId xmlns:a16="http://schemas.microsoft.com/office/drawing/2014/main" id="{6A40B689-4BA5-48A6-B8D4-930A18C31C32}"/>
                </a:ext>
              </a:extLst>
            </p:cNvPr>
            <p:cNvSpPr/>
            <p:nvPr/>
          </p:nvSpPr>
          <p:spPr>
            <a:xfrm>
              <a:off x="6719222" y="3843115"/>
              <a:ext cx="83056" cy="44068"/>
            </a:xfrm>
            <a:custGeom>
              <a:avLst/>
              <a:gdLst/>
              <a:ahLst/>
              <a:cxnLst/>
              <a:rect l="l" t="t" r="r" b="b"/>
              <a:pathLst>
                <a:path w="850" h="451" extrusionOk="0">
                  <a:moveTo>
                    <a:pt x="31" y="1"/>
                  </a:moveTo>
                  <a:cubicBezTo>
                    <a:pt x="6" y="1"/>
                    <a:pt x="1" y="32"/>
                    <a:pt x="13" y="47"/>
                  </a:cubicBezTo>
                  <a:cubicBezTo>
                    <a:pt x="57" y="102"/>
                    <a:pt x="123" y="135"/>
                    <a:pt x="182" y="168"/>
                  </a:cubicBezTo>
                  <a:cubicBezTo>
                    <a:pt x="244" y="201"/>
                    <a:pt x="305" y="232"/>
                    <a:pt x="367" y="262"/>
                  </a:cubicBezTo>
                  <a:cubicBezTo>
                    <a:pt x="494" y="326"/>
                    <a:pt x="622" y="385"/>
                    <a:pt x="751" y="443"/>
                  </a:cubicBezTo>
                  <a:cubicBezTo>
                    <a:pt x="761" y="448"/>
                    <a:pt x="771" y="450"/>
                    <a:pt x="781" y="450"/>
                  </a:cubicBezTo>
                  <a:cubicBezTo>
                    <a:pt x="801" y="450"/>
                    <a:pt x="821" y="440"/>
                    <a:pt x="832" y="421"/>
                  </a:cubicBezTo>
                  <a:cubicBezTo>
                    <a:pt x="850" y="392"/>
                    <a:pt x="839" y="357"/>
                    <a:pt x="810" y="339"/>
                  </a:cubicBezTo>
                  <a:cubicBezTo>
                    <a:pt x="679" y="282"/>
                    <a:pt x="549" y="223"/>
                    <a:pt x="420" y="161"/>
                  </a:cubicBezTo>
                  <a:cubicBezTo>
                    <a:pt x="354" y="131"/>
                    <a:pt x="290" y="98"/>
                    <a:pt x="224" y="69"/>
                  </a:cubicBezTo>
                  <a:cubicBezTo>
                    <a:pt x="160" y="38"/>
                    <a:pt x="101" y="8"/>
                    <a:pt x="33" y="1"/>
                  </a:cubicBezTo>
                  <a:cubicBezTo>
                    <a:pt x="32" y="1"/>
                    <a:pt x="31" y="1"/>
                    <a:pt x="31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2" name="Google Shape;1306;p53">
              <a:extLst>
                <a:ext uri="{FF2B5EF4-FFF2-40B4-BE49-F238E27FC236}">
                  <a16:creationId xmlns:a16="http://schemas.microsoft.com/office/drawing/2014/main" id="{0F77327F-DEC9-4151-8988-2351F29E5CC4}"/>
                </a:ext>
              </a:extLst>
            </p:cNvPr>
            <p:cNvSpPr/>
            <p:nvPr/>
          </p:nvSpPr>
          <p:spPr>
            <a:xfrm>
              <a:off x="6793875" y="3855329"/>
              <a:ext cx="75825" cy="90970"/>
            </a:xfrm>
            <a:custGeom>
              <a:avLst/>
              <a:gdLst/>
              <a:ahLst/>
              <a:cxnLst/>
              <a:rect l="l" t="t" r="r" b="b"/>
              <a:pathLst>
                <a:path w="776" h="931" extrusionOk="0">
                  <a:moveTo>
                    <a:pt x="656" y="1"/>
                  </a:moveTo>
                  <a:cubicBezTo>
                    <a:pt x="652" y="1"/>
                    <a:pt x="648" y="1"/>
                    <a:pt x="644" y="1"/>
                  </a:cubicBezTo>
                  <a:cubicBezTo>
                    <a:pt x="622" y="10"/>
                    <a:pt x="602" y="23"/>
                    <a:pt x="587" y="39"/>
                  </a:cubicBezTo>
                  <a:cubicBezTo>
                    <a:pt x="429" y="166"/>
                    <a:pt x="244" y="254"/>
                    <a:pt x="46" y="296"/>
                  </a:cubicBezTo>
                  <a:cubicBezTo>
                    <a:pt x="31" y="506"/>
                    <a:pt x="16" y="719"/>
                    <a:pt x="0" y="930"/>
                  </a:cubicBezTo>
                  <a:cubicBezTo>
                    <a:pt x="251" y="809"/>
                    <a:pt x="473" y="647"/>
                    <a:pt x="620" y="412"/>
                  </a:cubicBezTo>
                  <a:cubicBezTo>
                    <a:pt x="690" y="298"/>
                    <a:pt x="743" y="170"/>
                    <a:pt x="776" y="36"/>
                  </a:cubicBezTo>
                  <a:lnTo>
                    <a:pt x="740" y="21"/>
                  </a:lnTo>
                  <a:cubicBezTo>
                    <a:pt x="715" y="8"/>
                    <a:pt x="685" y="1"/>
                    <a:pt x="656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3" name="Google Shape;1307;p53">
              <a:extLst>
                <a:ext uri="{FF2B5EF4-FFF2-40B4-BE49-F238E27FC236}">
                  <a16:creationId xmlns:a16="http://schemas.microsoft.com/office/drawing/2014/main" id="{4BA73DC8-FE3E-4AA2-92E9-8254F7D7E421}"/>
                </a:ext>
              </a:extLst>
            </p:cNvPr>
            <p:cNvSpPr/>
            <p:nvPr/>
          </p:nvSpPr>
          <p:spPr>
            <a:xfrm>
              <a:off x="6591708" y="3951283"/>
              <a:ext cx="125463" cy="26578"/>
            </a:xfrm>
            <a:custGeom>
              <a:avLst/>
              <a:gdLst/>
              <a:ahLst/>
              <a:cxnLst/>
              <a:rect l="l" t="t" r="r" b="b"/>
              <a:pathLst>
                <a:path w="1284" h="272" extrusionOk="0">
                  <a:moveTo>
                    <a:pt x="681" y="1"/>
                  </a:moveTo>
                  <a:cubicBezTo>
                    <a:pt x="659" y="1"/>
                    <a:pt x="640" y="3"/>
                    <a:pt x="618" y="8"/>
                  </a:cubicBezTo>
                  <a:cubicBezTo>
                    <a:pt x="506" y="29"/>
                    <a:pt x="391" y="40"/>
                    <a:pt x="276" y="40"/>
                  </a:cubicBezTo>
                  <a:cubicBezTo>
                    <a:pt x="205" y="40"/>
                    <a:pt x="133" y="36"/>
                    <a:pt x="62" y="27"/>
                  </a:cubicBezTo>
                  <a:cubicBezTo>
                    <a:pt x="57" y="27"/>
                    <a:pt x="51" y="26"/>
                    <a:pt x="46" y="26"/>
                  </a:cubicBezTo>
                  <a:cubicBezTo>
                    <a:pt x="31" y="26"/>
                    <a:pt x="17" y="29"/>
                    <a:pt x="7" y="40"/>
                  </a:cubicBezTo>
                  <a:cubicBezTo>
                    <a:pt x="3" y="49"/>
                    <a:pt x="1" y="62"/>
                    <a:pt x="1" y="73"/>
                  </a:cubicBezTo>
                  <a:lnTo>
                    <a:pt x="1" y="104"/>
                  </a:lnTo>
                  <a:cubicBezTo>
                    <a:pt x="126" y="168"/>
                    <a:pt x="262" y="212"/>
                    <a:pt x="400" y="238"/>
                  </a:cubicBezTo>
                  <a:cubicBezTo>
                    <a:pt x="518" y="261"/>
                    <a:pt x="636" y="271"/>
                    <a:pt x="754" y="271"/>
                  </a:cubicBezTo>
                  <a:cubicBezTo>
                    <a:pt x="931" y="271"/>
                    <a:pt x="1108" y="249"/>
                    <a:pt x="1283" y="212"/>
                  </a:cubicBezTo>
                  <a:cubicBezTo>
                    <a:pt x="1099" y="144"/>
                    <a:pt x="914" y="78"/>
                    <a:pt x="730" y="14"/>
                  </a:cubicBezTo>
                  <a:cubicBezTo>
                    <a:pt x="714" y="10"/>
                    <a:pt x="699" y="5"/>
                    <a:pt x="681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4" name="Google Shape;1308;p53">
              <a:extLst>
                <a:ext uri="{FF2B5EF4-FFF2-40B4-BE49-F238E27FC236}">
                  <a16:creationId xmlns:a16="http://schemas.microsoft.com/office/drawing/2014/main" id="{BF599EDB-2E17-4568-83EF-D0ED5293E31D}"/>
                </a:ext>
              </a:extLst>
            </p:cNvPr>
            <p:cNvSpPr/>
            <p:nvPr/>
          </p:nvSpPr>
          <p:spPr>
            <a:xfrm>
              <a:off x="6622389" y="3662347"/>
              <a:ext cx="31463" cy="68203"/>
            </a:xfrm>
            <a:custGeom>
              <a:avLst/>
              <a:gdLst/>
              <a:ahLst/>
              <a:cxnLst/>
              <a:rect l="l" t="t" r="r" b="b"/>
              <a:pathLst>
                <a:path w="322" h="698" extrusionOk="0">
                  <a:moveTo>
                    <a:pt x="27" y="0"/>
                  </a:moveTo>
                  <a:cubicBezTo>
                    <a:pt x="14" y="0"/>
                    <a:pt x="1" y="12"/>
                    <a:pt x="5" y="28"/>
                  </a:cubicBezTo>
                  <a:lnTo>
                    <a:pt x="5" y="26"/>
                  </a:lnTo>
                  <a:cubicBezTo>
                    <a:pt x="20" y="85"/>
                    <a:pt x="40" y="142"/>
                    <a:pt x="64" y="200"/>
                  </a:cubicBezTo>
                  <a:cubicBezTo>
                    <a:pt x="88" y="259"/>
                    <a:pt x="113" y="316"/>
                    <a:pt x="137" y="375"/>
                  </a:cubicBezTo>
                  <a:cubicBezTo>
                    <a:pt x="161" y="432"/>
                    <a:pt x="183" y="485"/>
                    <a:pt x="207" y="540"/>
                  </a:cubicBezTo>
                  <a:cubicBezTo>
                    <a:pt x="233" y="595"/>
                    <a:pt x="255" y="654"/>
                    <a:pt x="297" y="694"/>
                  </a:cubicBezTo>
                  <a:cubicBezTo>
                    <a:pt x="300" y="696"/>
                    <a:pt x="303" y="698"/>
                    <a:pt x="307" y="698"/>
                  </a:cubicBezTo>
                  <a:cubicBezTo>
                    <a:pt x="314" y="698"/>
                    <a:pt x="321" y="692"/>
                    <a:pt x="321" y="683"/>
                  </a:cubicBezTo>
                  <a:cubicBezTo>
                    <a:pt x="321" y="628"/>
                    <a:pt x="295" y="569"/>
                    <a:pt x="275" y="518"/>
                  </a:cubicBezTo>
                  <a:cubicBezTo>
                    <a:pt x="253" y="459"/>
                    <a:pt x="229" y="402"/>
                    <a:pt x="205" y="345"/>
                  </a:cubicBezTo>
                  <a:cubicBezTo>
                    <a:pt x="181" y="287"/>
                    <a:pt x="157" y="233"/>
                    <a:pt x="130" y="178"/>
                  </a:cubicBezTo>
                  <a:cubicBezTo>
                    <a:pt x="106" y="121"/>
                    <a:pt x="77" y="63"/>
                    <a:pt x="45" y="11"/>
                  </a:cubicBezTo>
                  <a:cubicBezTo>
                    <a:pt x="40" y="3"/>
                    <a:pt x="33" y="0"/>
                    <a:pt x="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5" name="Google Shape;1309;p53">
              <a:extLst>
                <a:ext uri="{FF2B5EF4-FFF2-40B4-BE49-F238E27FC236}">
                  <a16:creationId xmlns:a16="http://schemas.microsoft.com/office/drawing/2014/main" id="{BBE6E8D5-59D3-48E6-9D86-11CFB039BCDD}"/>
                </a:ext>
              </a:extLst>
            </p:cNvPr>
            <p:cNvSpPr/>
            <p:nvPr/>
          </p:nvSpPr>
          <p:spPr>
            <a:xfrm>
              <a:off x="6852405" y="3765727"/>
              <a:ext cx="14950" cy="94879"/>
            </a:xfrm>
            <a:custGeom>
              <a:avLst/>
              <a:gdLst/>
              <a:ahLst/>
              <a:cxnLst/>
              <a:rect l="l" t="t" r="r" b="b"/>
              <a:pathLst>
                <a:path w="153" h="971" extrusionOk="0">
                  <a:moveTo>
                    <a:pt x="19" y="1"/>
                  </a:moveTo>
                  <a:cubicBezTo>
                    <a:pt x="12" y="1"/>
                    <a:pt x="5" y="5"/>
                    <a:pt x="5" y="13"/>
                  </a:cubicBezTo>
                  <a:lnTo>
                    <a:pt x="3" y="13"/>
                  </a:lnTo>
                  <a:cubicBezTo>
                    <a:pt x="1" y="90"/>
                    <a:pt x="27" y="169"/>
                    <a:pt x="43" y="242"/>
                  </a:cubicBezTo>
                  <a:cubicBezTo>
                    <a:pt x="58" y="321"/>
                    <a:pt x="69" y="398"/>
                    <a:pt x="76" y="477"/>
                  </a:cubicBezTo>
                  <a:cubicBezTo>
                    <a:pt x="82" y="554"/>
                    <a:pt x="84" y="631"/>
                    <a:pt x="84" y="705"/>
                  </a:cubicBezTo>
                  <a:cubicBezTo>
                    <a:pt x="84" y="787"/>
                    <a:pt x="73" y="870"/>
                    <a:pt x="80" y="951"/>
                  </a:cubicBezTo>
                  <a:cubicBezTo>
                    <a:pt x="81" y="964"/>
                    <a:pt x="92" y="970"/>
                    <a:pt x="102" y="970"/>
                  </a:cubicBezTo>
                  <a:cubicBezTo>
                    <a:pt x="109" y="970"/>
                    <a:pt x="117" y="966"/>
                    <a:pt x="119" y="958"/>
                  </a:cubicBezTo>
                  <a:cubicBezTo>
                    <a:pt x="141" y="881"/>
                    <a:pt x="150" y="802"/>
                    <a:pt x="150" y="723"/>
                  </a:cubicBezTo>
                  <a:cubicBezTo>
                    <a:pt x="152" y="639"/>
                    <a:pt x="150" y="554"/>
                    <a:pt x="141" y="468"/>
                  </a:cubicBezTo>
                  <a:cubicBezTo>
                    <a:pt x="126" y="319"/>
                    <a:pt x="106" y="141"/>
                    <a:pt x="32" y="7"/>
                  </a:cubicBezTo>
                  <a:cubicBezTo>
                    <a:pt x="28" y="3"/>
                    <a:pt x="23" y="1"/>
                    <a:pt x="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</p:grpSp>
      <p:grpSp>
        <p:nvGrpSpPr>
          <p:cNvPr id="597" name="Google Shape;8859;p65">
            <a:extLst>
              <a:ext uri="{FF2B5EF4-FFF2-40B4-BE49-F238E27FC236}">
                <a16:creationId xmlns:a16="http://schemas.microsoft.com/office/drawing/2014/main" id="{81018A95-04BF-464D-9807-B32D8AAFD6D9}"/>
              </a:ext>
            </a:extLst>
          </p:cNvPr>
          <p:cNvGrpSpPr/>
          <p:nvPr userDrawn="1"/>
        </p:nvGrpSpPr>
        <p:grpSpPr>
          <a:xfrm>
            <a:off x="-336362" y="7857630"/>
            <a:ext cx="2855653" cy="3066951"/>
            <a:chOff x="84671" y="2486060"/>
            <a:chExt cx="2936009" cy="2885256"/>
          </a:xfrm>
        </p:grpSpPr>
        <p:grpSp>
          <p:nvGrpSpPr>
            <p:cNvPr id="598" name="Google Shape;8860;p65">
              <a:extLst>
                <a:ext uri="{FF2B5EF4-FFF2-40B4-BE49-F238E27FC236}">
                  <a16:creationId xmlns:a16="http://schemas.microsoft.com/office/drawing/2014/main" id="{CBE2A111-8136-4804-B8E5-23713E8DC347}"/>
                </a:ext>
              </a:extLst>
            </p:cNvPr>
            <p:cNvGrpSpPr/>
            <p:nvPr/>
          </p:nvGrpSpPr>
          <p:grpSpPr>
            <a:xfrm>
              <a:off x="84671" y="2498032"/>
              <a:ext cx="1622554" cy="2731483"/>
              <a:chOff x="84671" y="2498032"/>
              <a:chExt cx="1622554" cy="2731483"/>
            </a:xfrm>
          </p:grpSpPr>
          <p:sp>
            <p:nvSpPr>
              <p:cNvPr id="622" name="Google Shape;8861;p65">
                <a:extLst>
                  <a:ext uri="{FF2B5EF4-FFF2-40B4-BE49-F238E27FC236}">
                    <a16:creationId xmlns:a16="http://schemas.microsoft.com/office/drawing/2014/main" id="{F242E3CF-2CA1-4890-811B-EBABE5BA679A}"/>
                  </a:ext>
                </a:extLst>
              </p:cNvPr>
              <p:cNvSpPr/>
              <p:nvPr/>
            </p:nvSpPr>
            <p:spPr>
              <a:xfrm>
                <a:off x="502236" y="3703022"/>
                <a:ext cx="409745" cy="736748"/>
              </a:xfrm>
              <a:custGeom>
                <a:avLst/>
                <a:gdLst/>
                <a:ahLst/>
                <a:cxnLst/>
                <a:rect l="l" t="t" r="r" b="b"/>
                <a:pathLst>
                  <a:path w="21903" h="39383" extrusionOk="0">
                    <a:moveTo>
                      <a:pt x="3214" y="0"/>
                    </a:moveTo>
                    <a:cubicBezTo>
                      <a:pt x="3214" y="1"/>
                      <a:pt x="1" y="25605"/>
                      <a:pt x="7406" y="37202"/>
                    </a:cubicBezTo>
                    <a:cubicBezTo>
                      <a:pt x="8385" y="38739"/>
                      <a:pt x="9431" y="39383"/>
                      <a:pt x="10495" y="39383"/>
                    </a:cubicBezTo>
                    <a:cubicBezTo>
                      <a:pt x="15956" y="39383"/>
                      <a:pt x="21902" y="22426"/>
                      <a:pt x="21902" y="22426"/>
                    </a:cubicBezTo>
                    <a:lnTo>
                      <a:pt x="3214" y="0"/>
                    </a:lnTo>
                    <a:close/>
                  </a:path>
                </a:pathLst>
              </a:custGeom>
              <a:solidFill>
                <a:srgbClr val="AD5A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3" name="Google Shape;8862;p65">
                <a:extLst>
                  <a:ext uri="{FF2B5EF4-FFF2-40B4-BE49-F238E27FC236}">
                    <a16:creationId xmlns:a16="http://schemas.microsoft.com/office/drawing/2014/main" id="{37DD4D96-D073-4B68-A993-3B04F5490828}"/>
                  </a:ext>
                </a:extLst>
              </p:cNvPr>
              <p:cNvSpPr/>
              <p:nvPr/>
            </p:nvSpPr>
            <p:spPr>
              <a:xfrm>
                <a:off x="1023046" y="3730466"/>
                <a:ext cx="405162" cy="725991"/>
              </a:xfrm>
              <a:custGeom>
                <a:avLst/>
                <a:gdLst/>
                <a:ahLst/>
                <a:cxnLst/>
                <a:rect l="l" t="t" r="r" b="b"/>
                <a:pathLst>
                  <a:path w="21658" h="38808" extrusionOk="0">
                    <a:moveTo>
                      <a:pt x="20120" y="0"/>
                    </a:moveTo>
                    <a:lnTo>
                      <a:pt x="0" y="21134"/>
                    </a:lnTo>
                    <a:cubicBezTo>
                      <a:pt x="0" y="21134"/>
                      <a:pt x="4943" y="38808"/>
                      <a:pt x="10481" y="38808"/>
                    </a:cubicBezTo>
                    <a:cubicBezTo>
                      <a:pt x="11494" y="38808"/>
                      <a:pt x="12527" y="38216"/>
                      <a:pt x="13553" y="36818"/>
                    </a:cubicBezTo>
                    <a:cubicBezTo>
                      <a:pt x="21657" y="25745"/>
                      <a:pt x="20121" y="1"/>
                      <a:pt x="20120" y="0"/>
                    </a:cubicBezTo>
                    <a:close/>
                  </a:path>
                </a:pathLst>
              </a:custGeom>
              <a:solidFill>
                <a:srgbClr val="AD5A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4" name="Google Shape;8863;p65">
                <a:extLst>
                  <a:ext uri="{FF2B5EF4-FFF2-40B4-BE49-F238E27FC236}">
                    <a16:creationId xmlns:a16="http://schemas.microsoft.com/office/drawing/2014/main" id="{141A48AC-4C0C-4BF3-93A3-B87319D7DB72}"/>
                  </a:ext>
                </a:extLst>
              </p:cNvPr>
              <p:cNvSpPr/>
              <p:nvPr/>
            </p:nvSpPr>
            <p:spPr>
              <a:xfrm>
                <a:off x="502236" y="3703022"/>
                <a:ext cx="409745" cy="736748"/>
              </a:xfrm>
              <a:custGeom>
                <a:avLst/>
                <a:gdLst/>
                <a:ahLst/>
                <a:cxnLst/>
                <a:rect l="l" t="t" r="r" b="b"/>
                <a:pathLst>
                  <a:path w="21903" h="39383" extrusionOk="0">
                    <a:moveTo>
                      <a:pt x="3214" y="0"/>
                    </a:moveTo>
                    <a:cubicBezTo>
                      <a:pt x="3214" y="1"/>
                      <a:pt x="1" y="25605"/>
                      <a:pt x="7406" y="37202"/>
                    </a:cubicBezTo>
                    <a:cubicBezTo>
                      <a:pt x="8385" y="38739"/>
                      <a:pt x="9431" y="39383"/>
                      <a:pt x="10495" y="39383"/>
                    </a:cubicBezTo>
                    <a:cubicBezTo>
                      <a:pt x="15956" y="39383"/>
                      <a:pt x="21902" y="22426"/>
                      <a:pt x="21902" y="22426"/>
                    </a:cubicBezTo>
                    <a:lnTo>
                      <a:pt x="3214" y="0"/>
                    </a:ln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5" name="Google Shape;8864;p65">
                <a:extLst>
                  <a:ext uri="{FF2B5EF4-FFF2-40B4-BE49-F238E27FC236}">
                    <a16:creationId xmlns:a16="http://schemas.microsoft.com/office/drawing/2014/main" id="{D990354F-6E20-4776-9AFB-3B65F1EE020D}"/>
                  </a:ext>
                </a:extLst>
              </p:cNvPr>
              <p:cNvSpPr/>
              <p:nvPr/>
            </p:nvSpPr>
            <p:spPr>
              <a:xfrm>
                <a:off x="1023046" y="3967019"/>
                <a:ext cx="361387" cy="489438"/>
              </a:xfrm>
              <a:custGeom>
                <a:avLst/>
                <a:gdLst/>
                <a:ahLst/>
                <a:cxnLst/>
                <a:rect l="l" t="t" r="r" b="b"/>
                <a:pathLst>
                  <a:path w="19318" h="26163" extrusionOk="0">
                    <a:moveTo>
                      <a:pt x="8069" y="0"/>
                    </a:moveTo>
                    <a:lnTo>
                      <a:pt x="0" y="8489"/>
                    </a:lnTo>
                    <a:cubicBezTo>
                      <a:pt x="0" y="8489"/>
                      <a:pt x="4943" y="26163"/>
                      <a:pt x="10481" y="26163"/>
                    </a:cubicBezTo>
                    <a:cubicBezTo>
                      <a:pt x="11494" y="26163"/>
                      <a:pt x="12527" y="25571"/>
                      <a:pt x="13553" y="24173"/>
                    </a:cubicBezTo>
                    <a:cubicBezTo>
                      <a:pt x="16732" y="19806"/>
                      <a:pt x="18444" y="13169"/>
                      <a:pt x="19317" y="6742"/>
                    </a:cubicBezTo>
                    <a:cubicBezTo>
                      <a:pt x="15125" y="5520"/>
                      <a:pt x="10829" y="2236"/>
                      <a:pt x="8069" y="0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6" name="Google Shape;8865;p65">
                <a:extLst>
                  <a:ext uri="{FF2B5EF4-FFF2-40B4-BE49-F238E27FC236}">
                    <a16:creationId xmlns:a16="http://schemas.microsoft.com/office/drawing/2014/main" id="{4042C125-EEAB-4D9A-AE86-481255F66442}"/>
                  </a:ext>
                </a:extLst>
              </p:cNvPr>
              <p:cNvSpPr/>
              <p:nvPr/>
            </p:nvSpPr>
            <p:spPr>
              <a:xfrm>
                <a:off x="84671" y="4292432"/>
                <a:ext cx="1622554" cy="937083"/>
              </a:xfrm>
              <a:custGeom>
                <a:avLst/>
                <a:gdLst/>
                <a:ahLst/>
                <a:cxnLst/>
                <a:rect l="l" t="t" r="r" b="b"/>
                <a:pathLst>
                  <a:path w="86734" h="50092" extrusionOk="0">
                    <a:moveTo>
                      <a:pt x="45830" y="1"/>
                    </a:moveTo>
                    <a:cubicBezTo>
                      <a:pt x="45830" y="1"/>
                      <a:pt x="1" y="22147"/>
                      <a:pt x="22287" y="34792"/>
                    </a:cubicBezTo>
                    <a:cubicBezTo>
                      <a:pt x="44607" y="47472"/>
                      <a:pt x="83870" y="50092"/>
                      <a:pt x="83870" y="50092"/>
                    </a:cubicBezTo>
                    <a:cubicBezTo>
                      <a:pt x="83870" y="50092"/>
                      <a:pt x="86559" y="44049"/>
                      <a:pt x="86629" y="32102"/>
                    </a:cubicBezTo>
                    <a:cubicBezTo>
                      <a:pt x="86734" y="16418"/>
                      <a:pt x="45830" y="1"/>
                      <a:pt x="45830" y="1"/>
                    </a:cubicBezTo>
                    <a:close/>
                  </a:path>
                </a:pathLst>
              </a:custGeom>
              <a:solidFill>
                <a:srgbClr val="AD5A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7" name="Google Shape;8866;p65">
                <a:extLst>
                  <a:ext uri="{FF2B5EF4-FFF2-40B4-BE49-F238E27FC236}">
                    <a16:creationId xmlns:a16="http://schemas.microsoft.com/office/drawing/2014/main" id="{B9044E61-66F5-4E66-A926-3BA458B25C79}"/>
                  </a:ext>
                </a:extLst>
              </p:cNvPr>
              <p:cNvSpPr/>
              <p:nvPr/>
            </p:nvSpPr>
            <p:spPr>
              <a:xfrm>
                <a:off x="294436" y="4204882"/>
                <a:ext cx="1144884" cy="959289"/>
              </a:xfrm>
              <a:custGeom>
                <a:avLst/>
                <a:gdLst/>
                <a:ahLst/>
                <a:cxnLst/>
                <a:rect l="l" t="t" r="r" b="b"/>
                <a:pathLst>
                  <a:path w="61200" h="51279" extrusionOk="0">
                    <a:moveTo>
                      <a:pt x="21238" y="0"/>
                    </a:moveTo>
                    <a:cubicBezTo>
                      <a:pt x="21238" y="0"/>
                      <a:pt x="2865" y="13309"/>
                      <a:pt x="1433" y="29831"/>
                    </a:cubicBezTo>
                    <a:cubicBezTo>
                      <a:pt x="0" y="46388"/>
                      <a:pt x="11074" y="50790"/>
                      <a:pt x="11074" y="50790"/>
                    </a:cubicBezTo>
                    <a:lnTo>
                      <a:pt x="54073" y="51279"/>
                    </a:lnTo>
                    <a:cubicBezTo>
                      <a:pt x="54073" y="51279"/>
                      <a:pt x="61199" y="38948"/>
                      <a:pt x="61025" y="31333"/>
                    </a:cubicBezTo>
                    <a:cubicBezTo>
                      <a:pt x="60815" y="23683"/>
                      <a:pt x="50231" y="3633"/>
                      <a:pt x="50231" y="3633"/>
                    </a:cubicBezTo>
                    <a:cubicBezTo>
                      <a:pt x="50231" y="3633"/>
                      <a:pt x="31473" y="2131"/>
                      <a:pt x="2123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8" name="Google Shape;8867;p65">
                <a:extLst>
                  <a:ext uri="{FF2B5EF4-FFF2-40B4-BE49-F238E27FC236}">
                    <a16:creationId xmlns:a16="http://schemas.microsoft.com/office/drawing/2014/main" id="{01343CBA-720A-4D9D-B83C-1AF101F4C5F6}"/>
                  </a:ext>
                </a:extLst>
              </p:cNvPr>
              <p:cNvSpPr/>
              <p:nvPr/>
            </p:nvSpPr>
            <p:spPr>
              <a:xfrm>
                <a:off x="294436" y="4461695"/>
                <a:ext cx="1125278" cy="702476"/>
              </a:xfrm>
              <a:custGeom>
                <a:avLst/>
                <a:gdLst/>
                <a:ahLst/>
                <a:cxnLst/>
                <a:rect l="l" t="t" r="r" b="b"/>
                <a:pathLst>
                  <a:path w="60152" h="37551" extrusionOk="0">
                    <a:moveTo>
                      <a:pt x="7895" y="0"/>
                    </a:moveTo>
                    <a:cubicBezTo>
                      <a:pt x="4646" y="4646"/>
                      <a:pt x="1957" y="10165"/>
                      <a:pt x="1433" y="16103"/>
                    </a:cubicBezTo>
                    <a:cubicBezTo>
                      <a:pt x="0" y="32660"/>
                      <a:pt x="11074" y="37062"/>
                      <a:pt x="11074" y="37062"/>
                    </a:cubicBezTo>
                    <a:lnTo>
                      <a:pt x="54073" y="37551"/>
                    </a:lnTo>
                    <a:cubicBezTo>
                      <a:pt x="54073" y="37551"/>
                      <a:pt x="58300" y="30285"/>
                      <a:pt x="60151" y="23439"/>
                    </a:cubicBezTo>
                    <a:lnTo>
                      <a:pt x="60151" y="23439"/>
                    </a:lnTo>
                    <a:cubicBezTo>
                      <a:pt x="55818" y="24467"/>
                      <a:pt x="51368" y="24984"/>
                      <a:pt x="46874" y="24984"/>
                    </a:cubicBezTo>
                    <a:cubicBezTo>
                      <a:pt x="42819" y="24984"/>
                      <a:pt x="38728" y="24563"/>
                      <a:pt x="34652" y="23718"/>
                    </a:cubicBezTo>
                    <a:cubicBezTo>
                      <a:pt x="26373" y="22006"/>
                      <a:pt x="19492" y="18234"/>
                      <a:pt x="14357" y="11388"/>
                    </a:cubicBezTo>
                    <a:cubicBezTo>
                      <a:pt x="11737" y="7860"/>
                      <a:pt x="9676" y="3982"/>
                      <a:pt x="7895" y="0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9" name="Google Shape;8868;p65">
                <a:extLst>
                  <a:ext uri="{FF2B5EF4-FFF2-40B4-BE49-F238E27FC236}">
                    <a16:creationId xmlns:a16="http://schemas.microsoft.com/office/drawing/2014/main" id="{5EE4A7E9-DEB3-4E48-BE86-E6FDBBB796D7}"/>
                  </a:ext>
                </a:extLst>
              </p:cNvPr>
              <p:cNvSpPr/>
              <p:nvPr/>
            </p:nvSpPr>
            <p:spPr>
              <a:xfrm>
                <a:off x="606791" y="4228397"/>
                <a:ext cx="151622" cy="82368"/>
              </a:xfrm>
              <a:custGeom>
                <a:avLst/>
                <a:gdLst/>
                <a:ahLst/>
                <a:cxnLst/>
                <a:rect l="l" t="t" r="r" b="b"/>
                <a:pathLst>
                  <a:path w="8105" h="4403" extrusionOk="0">
                    <a:moveTo>
                      <a:pt x="2096" y="1"/>
                    </a:moveTo>
                    <a:cubicBezTo>
                      <a:pt x="0" y="385"/>
                      <a:pt x="70" y="2621"/>
                      <a:pt x="70" y="2621"/>
                    </a:cubicBezTo>
                    <a:cubicBezTo>
                      <a:pt x="2515" y="3319"/>
                      <a:pt x="4856" y="3913"/>
                      <a:pt x="7126" y="4402"/>
                    </a:cubicBezTo>
                    <a:cubicBezTo>
                      <a:pt x="7441" y="3389"/>
                      <a:pt x="7790" y="2411"/>
                      <a:pt x="8104" y="1433"/>
                    </a:cubicBezTo>
                    <a:cubicBezTo>
                      <a:pt x="4437" y="664"/>
                      <a:pt x="2096" y="1"/>
                      <a:pt x="209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30" name="Google Shape;8869;p65">
                <a:extLst>
                  <a:ext uri="{FF2B5EF4-FFF2-40B4-BE49-F238E27FC236}">
                    <a16:creationId xmlns:a16="http://schemas.microsoft.com/office/drawing/2014/main" id="{46A6EFCF-C399-4EF6-B329-D73AFE951970}"/>
                  </a:ext>
                </a:extLst>
              </p:cNvPr>
              <p:cNvSpPr/>
              <p:nvPr/>
            </p:nvSpPr>
            <p:spPr>
              <a:xfrm>
                <a:off x="764923" y="4260424"/>
                <a:ext cx="356803" cy="96080"/>
              </a:xfrm>
              <a:custGeom>
                <a:avLst/>
                <a:gdLst/>
                <a:ahLst/>
                <a:cxnLst/>
                <a:rect l="l" t="t" r="r" b="b"/>
                <a:pathLst>
                  <a:path w="19073" h="5136" extrusionOk="0">
                    <a:moveTo>
                      <a:pt x="1014" y="0"/>
                    </a:moveTo>
                    <a:cubicBezTo>
                      <a:pt x="664" y="978"/>
                      <a:pt x="315" y="1957"/>
                      <a:pt x="1" y="2935"/>
                    </a:cubicBezTo>
                    <a:cubicBezTo>
                      <a:pt x="7651" y="4506"/>
                      <a:pt x="14252" y="4995"/>
                      <a:pt x="19073" y="5135"/>
                    </a:cubicBezTo>
                    <a:cubicBezTo>
                      <a:pt x="18898" y="4122"/>
                      <a:pt x="18759" y="3109"/>
                      <a:pt x="18584" y="2131"/>
                    </a:cubicBezTo>
                    <a:cubicBezTo>
                      <a:pt x="12192" y="1957"/>
                      <a:pt x="5729" y="944"/>
                      <a:pt x="10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31" name="Google Shape;8870;p65">
                <a:extLst>
                  <a:ext uri="{FF2B5EF4-FFF2-40B4-BE49-F238E27FC236}">
                    <a16:creationId xmlns:a16="http://schemas.microsoft.com/office/drawing/2014/main" id="{81725B54-EC61-441A-BA52-A244023CE4EE}"/>
                  </a:ext>
                </a:extLst>
              </p:cNvPr>
              <p:cNvSpPr/>
              <p:nvPr/>
            </p:nvSpPr>
            <p:spPr>
              <a:xfrm>
                <a:off x="1138058" y="4295705"/>
                <a:ext cx="144420" cy="61509"/>
              </a:xfrm>
              <a:custGeom>
                <a:avLst/>
                <a:gdLst/>
                <a:ahLst/>
                <a:cxnLst/>
                <a:rect l="l" t="t" r="r" b="b"/>
                <a:pathLst>
                  <a:path w="7720" h="3288" extrusionOk="0">
                    <a:moveTo>
                      <a:pt x="5869" y="1"/>
                    </a:moveTo>
                    <a:cubicBezTo>
                      <a:pt x="4195" y="153"/>
                      <a:pt x="2496" y="252"/>
                      <a:pt x="770" y="252"/>
                    </a:cubicBezTo>
                    <a:cubicBezTo>
                      <a:pt x="514" y="252"/>
                      <a:pt x="257" y="250"/>
                      <a:pt x="0" y="245"/>
                    </a:cubicBezTo>
                    <a:lnTo>
                      <a:pt x="0" y="245"/>
                    </a:lnTo>
                    <a:cubicBezTo>
                      <a:pt x="175" y="1258"/>
                      <a:pt x="315" y="2271"/>
                      <a:pt x="489" y="3284"/>
                    </a:cubicBezTo>
                    <a:cubicBezTo>
                      <a:pt x="750" y="3286"/>
                      <a:pt x="1005" y="3287"/>
                      <a:pt x="1253" y="3287"/>
                    </a:cubicBezTo>
                    <a:cubicBezTo>
                      <a:pt x="5225" y="3287"/>
                      <a:pt x="7545" y="3040"/>
                      <a:pt x="7545" y="3040"/>
                    </a:cubicBezTo>
                    <a:cubicBezTo>
                      <a:pt x="7720" y="2131"/>
                      <a:pt x="5869" y="1"/>
                      <a:pt x="586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32" name="Google Shape;8871;p65">
                <a:extLst>
                  <a:ext uri="{FF2B5EF4-FFF2-40B4-BE49-F238E27FC236}">
                    <a16:creationId xmlns:a16="http://schemas.microsoft.com/office/drawing/2014/main" id="{CA792D98-9E94-4467-A5D3-6B2C266F24E6}"/>
                  </a:ext>
                </a:extLst>
              </p:cNvPr>
              <p:cNvSpPr/>
              <p:nvPr/>
            </p:nvSpPr>
            <p:spPr>
              <a:xfrm>
                <a:off x="503545" y="3365151"/>
                <a:ext cx="920733" cy="908424"/>
              </a:xfrm>
              <a:custGeom>
                <a:avLst/>
                <a:gdLst/>
                <a:ahLst/>
                <a:cxnLst/>
                <a:rect l="l" t="t" r="r" b="b"/>
                <a:pathLst>
                  <a:path w="49218" h="48560" extrusionOk="0">
                    <a:moveTo>
                      <a:pt x="22188" y="0"/>
                    </a:moveTo>
                    <a:cubicBezTo>
                      <a:pt x="14562" y="0"/>
                      <a:pt x="8217" y="3176"/>
                      <a:pt x="4297" y="10342"/>
                    </a:cubicBezTo>
                    <a:cubicBezTo>
                      <a:pt x="0" y="18131"/>
                      <a:pt x="8209" y="41675"/>
                      <a:pt x="8314" y="43037"/>
                    </a:cubicBezTo>
                    <a:cubicBezTo>
                      <a:pt x="8419" y="44399"/>
                      <a:pt x="10060" y="44888"/>
                      <a:pt x="10060" y="44888"/>
                    </a:cubicBezTo>
                    <a:cubicBezTo>
                      <a:pt x="15437" y="46192"/>
                      <a:pt x="34585" y="48559"/>
                      <a:pt x="38464" y="48559"/>
                    </a:cubicBezTo>
                    <a:cubicBezTo>
                      <a:pt x="38743" y="48559"/>
                      <a:pt x="38943" y="48547"/>
                      <a:pt x="39053" y="48521"/>
                    </a:cubicBezTo>
                    <a:cubicBezTo>
                      <a:pt x="40730" y="48102"/>
                      <a:pt x="40485" y="45866"/>
                      <a:pt x="40485" y="45866"/>
                    </a:cubicBezTo>
                    <a:cubicBezTo>
                      <a:pt x="40241" y="44225"/>
                      <a:pt x="48938" y="30008"/>
                      <a:pt x="49078" y="16245"/>
                    </a:cubicBezTo>
                    <a:cubicBezTo>
                      <a:pt x="49218" y="2517"/>
                      <a:pt x="32696" y="631"/>
                      <a:pt x="24207" y="72"/>
                    </a:cubicBezTo>
                    <a:cubicBezTo>
                      <a:pt x="23525" y="24"/>
                      <a:pt x="22852" y="0"/>
                      <a:pt x="2218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33" name="Google Shape;8872;p65">
                <a:extLst>
                  <a:ext uri="{FF2B5EF4-FFF2-40B4-BE49-F238E27FC236}">
                    <a16:creationId xmlns:a16="http://schemas.microsoft.com/office/drawing/2014/main" id="{BE91AB1A-3637-4203-AF76-F13220620EDA}"/>
                  </a:ext>
                </a:extLst>
              </p:cNvPr>
              <p:cNvSpPr/>
              <p:nvPr/>
            </p:nvSpPr>
            <p:spPr>
              <a:xfrm>
                <a:off x="534917" y="3615454"/>
                <a:ext cx="759327" cy="658121"/>
              </a:xfrm>
              <a:custGeom>
                <a:avLst/>
                <a:gdLst/>
                <a:ahLst/>
                <a:cxnLst/>
                <a:rect l="l" t="t" r="r" b="b"/>
                <a:pathLst>
                  <a:path w="40590" h="35180" extrusionOk="0">
                    <a:moveTo>
                      <a:pt x="1642" y="1"/>
                    </a:moveTo>
                    <a:lnTo>
                      <a:pt x="1642" y="1"/>
                    </a:lnTo>
                    <a:cubicBezTo>
                      <a:pt x="0" y="9607"/>
                      <a:pt x="6532" y="28469"/>
                      <a:pt x="6637" y="29657"/>
                    </a:cubicBezTo>
                    <a:cubicBezTo>
                      <a:pt x="6742" y="31019"/>
                      <a:pt x="8383" y="31508"/>
                      <a:pt x="8383" y="31508"/>
                    </a:cubicBezTo>
                    <a:cubicBezTo>
                      <a:pt x="13760" y="32812"/>
                      <a:pt x="32908" y="35179"/>
                      <a:pt x="36787" y="35179"/>
                    </a:cubicBezTo>
                    <a:cubicBezTo>
                      <a:pt x="37066" y="35179"/>
                      <a:pt x="37266" y="35167"/>
                      <a:pt x="37376" y="35141"/>
                    </a:cubicBezTo>
                    <a:cubicBezTo>
                      <a:pt x="39053" y="34757"/>
                      <a:pt x="38808" y="32486"/>
                      <a:pt x="38808" y="32486"/>
                    </a:cubicBezTo>
                    <a:cubicBezTo>
                      <a:pt x="38738" y="31997"/>
                      <a:pt x="39507" y="30321"/>
                      <a:pt x="40590" y="27841"/>
                    </a:cubicBezTo>
                    <a:lnTo>
                      <a:pt x="40590" y="27841"/>
                    </a:lnTo>
                    <a:cubicBezTo>
                      <a:pt x="40424" y="27842"/>
                      <a:pt x="40258" y="27843"/>
                      <a:pt x="40091" y="27843"/>
                    </a:cubicBezTo>
                    <a:cubicBezTo>
                      <a:pt x="33921" y="27843"/>
                      <a:pt x="27520" y="26577"/>
                      <a:pt x="22111" y="23754"/>
                    </a:cubicBezTo>
                    <a:cubicBezTo>
                      <a:pt x="15265" y="20226"/>
                      <a:pt x="9466" y="13624"/>
                      <a:pt x="4925" y="7511"/>
                    </a:cubicBezTo>
                    <a:cubicBezTo>
                      <a:pt x="3109" y="5066"/>
                      <a:pt x="2131" y="2586"/>
                      <a:pt x="1642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34" name="Google Shape;8873;p65">
                <a:extLst>
                  <a:ext uri="{FF2B5EF4-FFF2-40B4-BE49-F238E27FC236}">
                    <a16:creationId xmlns:a16="http://schemas.microsoft.com/office/drawing/2014/main" id="{FBBA3FC7-E663-4EDA-8ADC-5AE3004645AD}"/>
                  </a:ext>
                </a:extLst>
              </p:cNvPr>
              <p:cNvSpPr/>
              <p:nvPr/>
            </p:nvSpPr>
            <p:spPr>
              <a:xfrm>
                <a:off x="880590" y="3048250"/>
                <a:ext cx="323486" cy="354858"/>
              </a:xfrm>
              <a:custGeom>
                <a:avLst/>
                <a:gdLst/>
                <a:ahLst/>
                <a:cxnLst/>
                <a:rect l="l" t="t" r="r" b="b"/>
                <a:pathLst>
                  <a:path w="17292" h="18969" extrusionOk="0">
                    <a:moveTo>
                      <a:pt x="245" y="1"/>
                    </a:moveTo>
                    <a:lnTo>
                      <a:pt x="0" y="17326"/>
                    </a:lnTo>
                    <a:lnTo>
                      <a:pt x="14287" y="18968"/>
                    </a:lnTo>
                    <a:cubicBezTo>
                      <a:pt x="17291" y="9502"/>
                      <a:pt x="16313" y="2027"/>
                      <a:pt x="16313" y="2027"/>
                    </a:cubicBezTo>
                    <a:lnTo>
                      <a:pt x="245" y="1"/>
                    </a:lnTo>
                    <a:close/>
                  </a:path>
                </a:pathLst>
              </a:custGeom>
              <a:solidFill>
                <a:srgbClr val="AD5A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35" name="Google Shape;8874;p65">
                <a:extLst>
                  <a:ext uri="{FF2B5EF4-FFF2-40B4-BE49-F238E27FC236}">
                    <a16:creationId xmlns:a16="http://schemas.microsoft.com/office/drawing/2014/main" id="{B5AC17F9-40A0-408B-AA9E-E5A9C5F6E457}"/>
                  </a:ext>
                </a:extLst>
              </p:cNvPr>
              <p:cNvSpPr/>
              <p:nvPr/>
            </p:nvSpPr>
            <p:spPr>
              <a:xfrm>
                <a:off x="539482" y="2498032"/>
                <a:ext cx="984787" cy="884161"/>
              </a:xfrm>
              <a:custGeom>
                <a:avLst/>
                <a:gdLst/>
                <a:ahLst/>
                <a:cxnLst/>
                <a:rect l="l" t="t" r="r" b="b"/>
                <a:pathLst>
                  <a:path w="52642" h="47263" extrusionOk="0">
                    <a:moveTo>
                      <a:pt x="23996" y="1"/>
                    </a:moveTo>
                    <a:cubicBezTo>
                      <a:pt x="23973" y="1"/>
                      <a:pt x="23951" y="1"/>
                      <a:pt x="23928" y="1"/>
                    </a:cubicBezTo>
                    <a:cubicBezTo>
                      <a:pt x="6882" y="36"/>
                      <a:pt x="1" y="27911"/>
                      <a:pt x="8209" y="42512"/>
                    </a:cubicBezTo>
                    <a:cubicBezTo>
                      <a:pt x="8209" y="42512"/>
                      <a:pt x="9397" y="43280"/>
                      <a:pt x="11353" y="44188"/>
                    </a:cubicBezTo>
                    <a:cubicBezTo>
                      <a:pt x="10585" y="41045"/>
                      <a:pt x="9886" y="36958"/>
                      <a:pt x="9991" y="33011"/>
                    </a:cubicBezTo>
                    <a:lnTo>
                      <a:pt x="9991" y="33011"/>
                    </a:lnTo>
                    <a:cubicBezTo>
                      <a:pt x="9991" y="33011"/>
                      <a:pt x="10550" y="39298"/>
                      <a:pt x="11807" y="44398"/>
                    </a:cubicBezTo>
                    <a:cubicBezTo>
                      <a:pt x="14462" y="45586"/>
                      <a:pt x="18269" y="46913"/>
                      <a:pt x="22461" y="47192"/>
                    </a:cubicBezTo>
                    <a:cubicBezTo>
                      <a:pt x="22356" y="43490"/>
                      <a:pt x="22356" y="38914"/>
                      <a:pt x="22775" y="35665"/>
                    </a:cubicBezTo>
                    <a:lnTo>
                      <a:pt x="22775" y="35665"/>
                    </a:lnTo>
                    <a:cubicBezTo>
                      <a:pt x="22775" y="35666"/>
                      <a:pt x="22636" y="42407"/>
                      <a:pt x="23090" y="47227"/>
                    </a:cubicBezTo>
                    <a:cubicBezTo>
                      <a:pt x="23649" y="47262"/>
                      <a:pt x="24208" y="47262"/>
                      <a:pt x="24801" y="47262"/>
                    </a:cubicBezTo>
                    <a:cubicBezTo>
                      <a:pt x="25186" y="47227"/>
                      <a:pt x="25605" y="47192"/>
                      <a:pt x="26024" y="47123"/>
                    </a:cubicBezTo>
                    <a:cubicBezTo>
                      <a:pt x="26024" y="44154"/>
                      <a:pt x="26094" y="41010"/>
                      <a:pt x="26443" y="38565"/>
                    </a:cubicBezTo>
                    <a:lnTo>
                      <a:pt x="26443" y="38565"/>
                    </a:lnTo>
                    <a:cubicBezTo>
                      <a:pt x="26443" y="38565"/>
                      <a:pt x="26338" y="42861"/>
                      <a:pt x="26548" y="47053"/>
                    </a:cubicBezTo>
                    <a:cubicBezTo>
                      <a:pt x="29901" y="46494"/>
                      <a:pt x="33359" y="44677"/>
                      <a:pt x="36922" y="42651"/>
                    </a:cubicBezTo>
                    <a:cubicBezTo>
                      <a:pt x="35840" y="40521"/>
                      <a:pt x="34931" y="38355"/>
                      <a:pt x="34652" y="36608"/>
                    </a:cubicBezTo>
                    <a:lnTo>
                      <a:pt x="34652" y="36608"/>
                    </a:lnTo>
                    <a:cubicBezTo>
                      <a:pt x="34652" y="36609"/>
                      <a:pt x="35875" y="39194"/>
                      <a:pt x="37691" y="42197"/>
                    </a:cubicBezTo>
                    <a:cubicBezTo>
                      <a:pt x="40136" y="40800"/>
                      <a:pt x="42651" y="39368"/>
                      <a:pt x="45201" y="38180"/>
                    </a:cubicBezTo>
                    <a:cubicBezTo>
                      <a:pt x="42896" y="34652"/>
                      <a:pt x="39752" y="29343"/>
                      <a:pt x="39123" y="25675"/>
                    </a:cubicBezTo>
                    <a:lnTo>
                      <a:pt x="39123" y="25675"/>
                    </a:lnTo>
                    <a:cubicBezTo>
                      <a:pt x="39123" y="25676"/>
                      <a:pt x="42127" y="33709"/>
                      <a:pt x="46074" y="37901"/>
                    </a:cubicBezTo>
                    <a:cubicBezTo>
                      <a:pt x="48030" y="37097"/>
                      <a:pt x="50650" y="36119"/>
                      <a:pt x="52641" y="35910"/>
                    </a:cubicBezTo>
                    <a:cubicBezTo>
                      <a:pt x="52641" y="35910"/>
                      <a:pt x="45061" y="30565"/>
                      <a:pt x="43524" y="21868"/>
                    </a:cubicBezTo>
                    <a:cubicBezTo>
                      <a:pt x="42024" y="13146"/>
                      <a:pt x="40977" y="1"/>
                      <a:pt x="23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36" name="Google Shape;8875;p65">
                <a:extLst>
                  <a:ext uri="{FF2B5EF4-FFF2-40B4-BE49-F238E27FC236}">
                    <a16:creationId xmlns:a16="http://schemas.microsoft.com/office/drawing/2014/main" id="{9B82815F-5D08-49CF-A45B-043DC1065AA1}"/>
                  </a:ext>
                </a:extLst>
              </p:cNvPr>
              <p:cNvSpPr/>
              <p:nvPr/>
            </p:nvSpPr>
            <p:spPr>
              <a:xfrm>
                <a:off x="564307" y="2536588"/>
                <a:ext cx="959962" cy="845605"/>
              </a:xfrm>
              <a:custGeom>
                <a:avLst/>
                <a:gdLst/>
                <a:ahLst/>
                <a:cxnLst/>
                <a:rect l="l" t="t" r="r" b="b"/>
                <a:pathLst>
                  <a:path w="51315" h="45202" extrusionOk="0">
                    <a:moveTo>
                      <a:pt x="15126" y="1"/>
                    </a:moveTo>
                    <a:lnTo>
                      <a:pt x="15126" y="1"/>
                    </a:lnTo>
                    <a:cubicBezTo>
                      <a:pt x="3738" y="6708"/>
                      <a:pt x="1" y="28225"/>
                      <a:pt x="6882" y="40451"/>
                    </a:cubicBezTo>
                    <a:cubicBezTo>
                      <a:pt x="6882" y="40451"/>
                      <a:pt x="8070" y="41219"/>
                      <a:pt x="10026" y="42127"/>
                    </a:cubicBezTo>
                    <a:cubicBezTo>
                      <a:pt x="9258" y="38984"/>
                      <a:pt x="8559" y="34897"/>
                      <a:pt x="8664" y="30950"/>
                    </a:cubicBezTo>
                    <a:lnTo>
                      <a:pt x="8664" y="30950"/>
                    </a:lnTo>
                    <a:cubicBezTo>
                      <a:pt x="8664" y="30950"/>
                      <a:pt x="9223" y="37237"/>
                      <a:pt x="10480" y="42337"/>
                    </a:cubicBezTo>
                    <a:cubicBezTo>
                      <a:pt x="13135" y="43525"/>
                      <a:pt x="16942" y="44852"/>
                      <a:pt x="21134" y="45131"/>
                    </a:cubicBezTo>
                    <a:cubicBezTo>
                      <a:pt x="21029" y="41429"/>
                      <a:pt x="21029" y="36853"/>
                      <a:pt x="21448" y="33604"/>
                    </a:cubicBezTo>
                    <a:lnTo>
                      <a:pt x="21448" y="33604"/>
                    </a:lnTo>
                    <a:cubicBezTo>
                      <a:pt x="21448" y="33605"/>
                      <a:pt x="21309" y="40346"/>
                      <a:pt x="21763" y="45166"/>
                    </a:cubicBezTo>
                    <a:cubicBezTo>
                      <a:pt x="22322" y="45201"/>
                      <a:pt x="22881" y="45201"/>
                      <a:pt x="23474" y="45201"/>
                    </a:cubicBezTo>
                    <a:cubicBezTo>
                      <a:pt x="23894" y="45166"/>
                      <a:pt x="24278" y="45131"/>
                      <a:pt x="24697" y="45062"/>
                    </a:cubicBezTo>
                    <a:cubicBezTo>
                      <a:pt x="24697" y="42093"/>
                      <a:pt x="24767" y="38949"/>
                      <a:pt x="25116" y="36504"/>
                    </a:cubicBezTo>
                    <a:lnTo>
                      <a:pt x="25116" y="36504"/>
                    </a:lnTo>
                    <a:cubicBezTo>
                      <a:pt x="25116" y="36504"/>
                      <a:pt x="25011" y="40800"/>
                      <a:pt x="25221" y="44992"/>
                    </a:cubicBezTo>
                    <a:cubicBezTo>
                      <a:pt x="28574" y="44433"/>
                      <a:pt x="32032" y="42616"/>
                      <a:pt x="35595" y="40590"/>
                    </a:cubicBezTo>
                    <a:cubicBezTo>
                      <a:pt x="34513" y="38460"/>
                      <a:pt x="33604" y="36294"/>
                      <a:pt x="33325" y="34547"/>
                    </a:cubicBezTo>
                    <a:lnTo>
                      <a:pt x="33325" y="34547"/>
                    </a:lnTo>
                    <a:cubicBezTo>
                      <a:pt x="33325" y="34548"/>
                      <a:pt x="34548" y="37133"/>
                      <a:pt x="36364" y="40171"/>
                    </a:cubicBezTo>
                    <a:cubicBezTo>
                      <a:pt x="38809" y="38739"/>
                      <a:pt x="41324" y="37307"/>
                      <a:pt x="43874" y="36119"/>
                    </a:cubicBezTo>
                    <a:cubicBezTo>
                      <a:pt x="41569" y="32591"/>
                      <a:pt x="38425" y="27282"/>
                      <a:pt x="37796" y="23614"/>
                    </a:cubicBezTo>
                    <a:lnTo>
                      <a:pt x="37796" y="23614"/>
                    </a:lnTo>
                    <a:cubicBezTo>
                      <a:pt x="37796" y="23615"/>
                      <a:pt x="40800" y="31648"/>
                      <a:pt x="44747" y="35840"/>
                    </a:cubicBezTo>
                    <a:cubicBezTo>
                      <a:pt x="46703" y="35036"/>
                      <a:pt x="49323" y="34058"/>
                      <a:pt x="51314" y="33849"/>
                    </a:cubicBezTo>
                    <a:cubicBezTo>
                      <a:pt x="51314" y="33849"/>
                      <a:pt x="43734" y="28504"/>
                      <a:pt x="42197" y="19807"/>
                    </a:cubicBezTo>
                    <a:cubicBezTo>
                      <a:pt x="42162" y="19562"/>
                      <a:pt x="42127" y="19353"/>
                      <a:pt x="42093" y="19143"/>
                    </a:cubicBezTo>
                    <a:cubicBezTo>
                      <a:pt x="40660" y="20086"/>
                      <a:pt x="39088" y="20855"/>
                      <a:pt x="37656" y="21588"/>
                    </a:cubicBezTo>
                    <a:cubicBezTo>
                      <a:pt x="35374" y="22701"/>
                      <a:pt x="33143" y="23381"/>
                      <a:pt x="30891" y="23381"/>
                    </a:cubicBezTo>
                    <a:cubicBezTo>
                      <a:pt x="29042" y="23381"/>
                      <a:pt x="27177" y="22923"/>
                      <a:pt x="25256" y="21868"/>
                    </a:cubicBezTo>
                    <a:cubicBezTo>
                      <a:pt x="17362" y="17536"/>
                      <a:pt x="12681" y="8419"/>
                      <a:pt x="15126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grpSp>
          <p:nvGrpSpPr>
            <p:cNvPr id="599" name="Google Shape;8876;p65">
              <a:extLst>
                <a:ext uri="{FF2B5EF4-FFF2-40B4-BE49-F238E27FC236}">
                  <a16:creationId xmlns:a16="http://schemas.microsoft.com/office/drawing/2014/main" id="{BDE85E6C-BAB8-4F35-95F3-24BDC239ED20}"/>
                </a:ext>
              </a:extLst>
            </p:cNvPr>
            <p:cNvGrpSpPr/>
            <p:nvPr/>
          </p:nvGrpSpPr>
          <p:grpSpPr>
            <a:xfrm>
              <a:off x="614629" y="2486060"/>
              <a:ext cx="2406051" cy="2885256"/>
              <a:chOff x="614629" y="2486060"/>
              <a:chExt cx="2406051" cy="2885256"/>
            </a:xfrm>
          </p:grpSpPr>
          <p:sp>
            <p:nvSpPr>
              <p:cNvPr id="600" name="Google Shape;8877;p65">
                <a:extLst>
                  <a:ext uri="{FF2B5EF4-FFF2-40B4-BE49-F238E27FC236}">
                    <a16:creationId xmlns:a16="http://schemas.microsoft.com/office/drawing/2014/main" id="{81F07A36-A5F3-455F-BDB5-1778E2A240B8}"/>
                  </a:ext>
                </a:extLst>
              </p:cNvPr>
              <p:cNvSpPr/>
              <p:nvPr/>
            </p:nvSpPr>
            <p:spPr>
              <a:xfrm>
                <a:off x="1621603" y="3074029"/>
                <a:ext cx="723334" cy="412439"/>
              </a:xfrm>
              <a:custGeom>
                <a:avLst/>
                <a:gdLst/>
                <a:ahLst/>
                <a:cxnLst/>
                <a:rect l="l" t="t" r="r" b="b"/>
                <a:pathLst>
                  <a:path w="38666" h="22047" extrusionOk="0">
                    <a:moveTo>
                      <a:pt x="18331" y="1"/>
                    </a:moveTo>
                    <a:cubicBezTo>
                      <a:pt x="16271" y="1"/>
                      <a:pt x="14381" y="660"/>
                      <a:pt x="13345" y="2640"/>
                    </a:cubicBezTo>
                    <a:cubicBezTo>
                      <a:pt x="10236" y="8578"/>
                      <a:pt x="10550" y="12874"/>
                      <a:pt x="10550" y="12874"/>
                    </a:cubicBezTo>
                    <a:lnTo>
                      <a:pt x="1" y="12979"/>
                    </a:lnTo>
                    <a:cubicBezTo>
                      <a:pt x="1" y="12979"/>
                      <a:pt x="5031" y="17381"/>
                      <a:pt x="10131" y="18883"/>
                    </a:cubicBezTo>
                    <a:cubicBezTo>
                      <a:pt x="13469" y="19889"/>
                      <a:pt x="26189" y="22047"/>
                      <a:pt x="33052" y="22047"/>
                    </a:cubicBezTo>
                    <a:cubicBezTo>
                      <a:pt x="36675" y="22047"/>
                      <a:pt x="38666" y="21445"/>
                      <a:pt x="36783" y="19756"/>
                    </a:cubicBezTo>
                    <a:cubicBezTo>
                      <a:pt x="31334" y="14866"/>
                      <a:pt x="26374" y="15180"/>
                      <a:pt x="24418" y="13538"/>
                    </a:cubicBezTo>
                    <a:cubicBezTo>
                      <a:pt x="22461" y="11896"/>
                      <a:pt x="27247" y="2640"/>
                      <a:pt x="27247" y="2640"/>
                    </a:cubicBezTo>
                    <a:cubicBezTo>
                      <a:pt x="27247" y="2640"/>
                      <a:pt x="22450" y="1"/>
                      <a:pt x="18331" y="1"/>
                    </a:cubicBezTo>
                    <a:close/>
                  </a:path>
                </a:pathLst>
              </a:custGeom>
              <a:solidFill>
                <a:srgbClr val="F8C6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1" name="Google Shape;8878;p65">
                <a:extLst>
                  <a:ext uri="{FF2B5EF4-FFF2-40B4-BE49-F238E27FC236}">
                    <a16:creationId xmlns:a16="http://schemas.microsoft.com/office/drawing/2014/main" id="{4CEB0139-D4BE-4477-B72E-0C0B19EAD6D4}"/>
                  </a:ext>
                </a:extLst>
              </p:cNvPr>
              <p:cNvSpPr/>
              <p:nvPr/>
            </p:nvSpPr>
            <p:spPr>
              <a:xfrm>
                <a:off x="1651011" y="2829338"/>
                <a:ext cx="83023" cy="180375"/>
              </a:xfrm>
              <a:custGeom>
                <a:avLst/>
                <a:gdLst/>
                <a:ahLst/>
                <a:cxnLst/>
                <a:rect l="l" t="t" r="r" b="b"/>
                <a:pathLst>
                  <a:path w="4438" h="9642" extrusionOk="0">
                    <a:moveTo>
                      <a:pt x="4437" y="1"/>
                    </a:moveTo>
                    <a:lnTo>
                      <a:pt x="1" y="5695"/>
                    </a:lnTo>
                    <a:lnTo>
                      <a:pt x="4123" y="9642"/>
                    </a:lnTo>
                    <a:lnTo>
                      <a:pt x="4437" y="1"/>
                    </a:lnTo>
                    <a:close/>
                  </a:path>
                </a:pathLst>
              </a:custGeom>
              <a:solidFill>
                <a:srgbClr val="FFDB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2" name="Google Shape;8879;p65">
                <a:extLst>
                  <a:ext uri="{FF2B5EF4-FFF2-40B4-BE49-F238E27FC236}">
                    <a16:creationId xmlns:a16="http://schemas.microsoft.com/office/drawing/2014/main" id="{1B5D07FD-F7D0-4EAD-B232-39736506A8BD}"/>
                  </a:ext>
                </a:extLst>
              </p:cNvPr>
              <p:cNvSpPr/>
              <p:nvPr/>
            </p:nvSpPr>
            <p:spPr>
              <a:xfrm>
                <a:off x="1705262" y="2579072"/>
                <a:ext cx="493366" cy="637786"/>
              </a:xfrm>
              <a:custGeom>
                <a:avLst/>
                <a:gdLst/>
                <a:ahLst/>
                <a:cxnLst/>
                <a:rect l="l" t="t" r="r" b="b"/>
                <a:pathLst>
                  <a:path w="26373" h="34093" extrusionOk="0">
                    <a:moveTo>
                      <a:pt x="10479" y="0"/>
                    </a:moveTo>
                    <a:cubicBezTo>
                      <a:pt x="10479" y="0"/>
                      <a:pt x="3458" y="2690"/>
                      <a:pt x="1817" y="10934"/>
                    </a:cubicBezTo>
                    <a:cubicBezTo>
                      <a:pt x="978" y="15265"/>
                      <a:pt x="35" y="20121"/>
                      <a:pt x="0" y="24103"/>
                    </a:cubicBezTo>
                    <a:lnTo>
                      <a:pt x="3214" y="24662"/>
                    </a:lnTo>
                    <a:cubicBezTo>
                      <a:pt x="3214" y="24662"/>
                      <a:pt x="2741" y="26033"/>
                      <a:pt x="1192" y="26033"/>
                    </a:cubicBezTo>
                    <a:cubicBezTo>
                      <a:pt x="858" y="26033"/>
                      <a:pt x="475" y="25969"/>
                      <a:pt x="35" y="25814"/>
                    </a:cubicBezTo>
                    <a:lnTo>
                      <a:pt x="35" y="25814"/>
                    </a:lnTo>
                    <a:cubicBezTo>
                      <a:pt x="210" y="28644"/>
                      <a:pt x="280" y="30739"/>
                      <a:pt x="2131" y="31752"/>
                    </a:cubicBezTo>
                    <a:cubicBezTo>
                      <a:pt x="4132" y="32884"/>
                      <a:pt x="8370" y="34093"/>
                      <a:pt x="12565" y="34093"/>
                    </a:cubicBezTo>
                    <a:cubicBezTo>
                      <a:pt x="16790" y="34093"/>
                      <a:pt x="20970" y="32866"/>
                      <a:pt x="22775" y="29098"/>
                    </a:cubicBezTo>
                    <a:cubicBezTo>
                      <a:pt x="26373" y="21588"/>
                      <a:pt x="10479" y="0"/>
                      <a:pt x="10479" y="0"/>
                    </a:cubicBezTo>
                    <a:close/>
                  </a:path>
                </a:pathLst>
              </a:custGeom>
              <a:solidFill>
                <a:srgbClr val="F8C6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3" name="Google Shape;8880;p65">
                <a:extLst>
                  <a:ext uri="{FF2B5EF4-FFF2-40B4-BE49-F238E27FC236}">
                    <a16:creationId xmlns:a16="http://schemas.microsoft.com/office/drawing/2014/main" id="{C76A1025-4C90-4F50-A4CC-EC9D154C1569}"/>
                  </a:ext>
                </a:extLst>
              </p:cNvPr>
              <p:cNvSpPr/>
              <p:nvPr/>
            </p:nvSpPr>
            <p:spPr>
              <a:xfrm>
                <a:off x="1871232" y="2813549"/>
                <a:ext cx="90842" cy="179833"/>
              </a:xfrm>
              <a:custGeom>
                <a:avLst/>
                <a:gdLst/>
                <a:ahLst/>
                <a:cxnLst/>
                <a:rect l="l" t="t" r="r" b="b"/>
                <a:pathLst>
                  <a:path w="4856" h="9613" extrusionOk="0">
                    <a:moveTo>
                      <a:pt x="1472" y="1"/>
                    </a:moveTo>
                    <a:cubicBezTo>
                      <a:pt x="1459" y="1"/>
                      <a:pt x="1446" y="3"/>
                      <a:pt x="1433" y="7"/>
                    </a:cubicBezTo>
                    <a:cubicBezTo>
                      <a:pt x="524" y="321"/>
                      <a:pt x="210" y="6608"/>
                      <a:pt x="210" y="6608"/>
                    </a:cubicBezTo>
                    <a:lnTo>
                      <a:pt x="1" y="9613"/>
                    </a:lnTo>
                    <a:cubicBezTo>
                      <a:pt x="4856" y="9440"/>
                      <a:pt x="2413" y="1"/>
                      <a:pt x="1472" y="1"/>
                    </a:cubicBezTo>
                    <a:close/>
                  </a:path>
                </a:pathLst>
              </a:custGeom>
              <a:solidFill>
                <a:srgbClr val="FF93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4" name="Google Shape;8881;p65">
                <a:extLst>
                  <a:ext uri="{FF2B5EF4-FFF2-40B4-BE49-F238E27FC236}">
                    <a16:creationId xmlns:a16="http://schemas.microsoft.com/office/drawing/2014/main" id="{0A5F53FE-8668-4DA4-A7BC-DCEB61E38A5E}"/>
                  </a:ext>
                </a:extLst>
              </p:cNvPr>
              <p:cNvSpPr/>
              <p:nvPr/>
            </p:nvSpPr>
            <p:spPr>
              <a:xfrm>
                <a:off x="2419486" y="2674311"/>
                <a:ext cx="355494" cy="683451"/>
              </a:xfrm>
              <a:custGeom>
                <a:avLst/>
                <a:gdLst/>
                <a:ahLst/>
                <a:cxnLst/>
                <a:rect l="l" t="t" r="r" b="b"/>
                <a:pathLst>
                  <a:path w="19003" h="36534" extrusionOk="0">
                    <a:moveTo>
                      <a:pt x="3172" y="0"/>
                    </a:moveTo>
                    <a:cubicBezTo>
                      <a:pt x="2850" y="0"/>
                      <a:pt x="2548" y="20"/>
                      <a:pt x="2271" y="44"/>
                    </a:cubicBezTo>
                    <a:cubicBezTo>
                      <a:pt x="1468" y="114"/>
                      <a:pt x="839" y="324"/>
                      <a:pt x="455" y="428"/>
                    </a:cubicBezTo>
                    <a:cubicBezTo>
                      <a:pt x="245" y="498"/>
                      <a:pt x="105" y="533"/>
                      <a:pt x="0" y="603"/>
                    </a:cubicBezTo>
                    <a:cubicBezTo>
                      <a:pt x="105" y="568"/>
                      <a:pt x="245" y="533"/>
                      <a:pt x="455" y="498"/>
                    </a:cubicBezTo>
                    <a:cubicBezTo>
                      <a:pt x="874" y="428"/>
                      <a:pt x="1503" y="324"/>
                      <a:pt x="2271" y="324"/>
                    </a:cubicBezTo>
                    <a:cubicBezTo>
                      <a:pt x="3039" y="324"/>
                      <a:pt x="4018" y="394"/>
                      <a:pt x="4996" y="813"/>
                    </a:cubicBezTo>
                    <a:cubicBezTo>
                      <a:pt x="5939" y="1232"/>
                      <a:pt x="6882" y="2035"/>
                      <a:pt x="7371" y="3223"/>
                    </a:cubicBezTo>
                    <a:cubicBezTo>
                      <a:pt x="7476" y="3502"/>
                      <a:pt x="7580" y="3817"/>
                      <a:pt x="7650" y="4131"/>
                    </a:cubicBezTo>
                    <a:lnTo>
                      <a:pt x="7720" y="4376"/>
                    </a:lnTo>
                    <a:lnTo>
                      <a:pt x="7755" y="4620"/>
                    </a:lnTo>
                    <a:lnTo>
                      <a:pt x="7790" y="4760"/>
                    </a:lnTo>
                    <a:lnTo>
                      <a:pt x="7790" y="4865"/>
                    </a:lnTo>
                    <a:lnTo>
                      <a:pt x="7825" y="5144"/>
                    </a:lnTo>
                    <a:cubicBezTo>
                      <a:pt x="7895" y="5843"/>
                      <a:pt x="7895" y="6576"/>
                      <a:pt x="7825" y="7310"/>
                    </a:cubicBezTo>
                    <a:cubicBezTo>
                      <a:pt x="7650" y="8777"/>
                      <a:pt x="7126" y="10279"/>
                      <a:pt x="6428" y="11781"/>
                    </a:cubicBezTo>
                    <a:cubicBezTo>
                      <a:pt x="5729" y="13283"/>
                      <a:pt x="4821" y="14715"/>
                      <a:pt x="3843" y="16252"/>
                    </a:cubicBezTo>
                    <a:cubicBezTo>
                      <a:pt x="2900" y="17824"/>
                      <a:pt x="2131" y="19536"/>
                      <a:pt x="1572" y="21317"/>
                    </a:cubicBezTo>
                    <a:cubicBezTo>
                      <a:pt x="1013" y="23099"/>
                      <a:pt x="699" y="24985"/>
                      <a:pt x="699" y="26836"/>
                    </a:cubicBezTo>
                    <a:cubicBezTo>
                      <a:pt x="699" y="28722"/>
                      <a:pt x="1118" y="30574"/>
                      <a:pt x="2061" y="32181"/>
                    </a:cubicBezTo>
                    <a:cubicBezTo>
                      <a:pt x="2166" y="32390"/>
                      <a:pt x="2271" y="32530"/>
                      <a:pt x="2411" y="32739"/>
                    </a:cubicBezTo>
                    <a:cubicBezTo>
                      <a:pt x="2550" y="32949"/>
                      <a:pt x="2690" y="33089"/>
                      <a:pt x="2830" y="33263"/>
                    </a:cubicBezTo>
                    <a:cubicBezTo>
                      <a:pt x="3109" y="33613"/>
                      <a:pt x="3424" y="33927"/>
                      <a:pt x="3773" y="34207"/>
                    </a:cubicBezTo>
                    <a:cubicBezTo>
                      <a:pt x="4472" y="34765"/>
                      <a:pt x="5205" y="35185"/>
                      <a:pt x="5939" y="35534"/>
                    </a:cubicBezTo>
                    <a:cubicBezTo>
                      <a:pt x="7441" y="36163"/>
                      <a:pt x="8978" y="36442"/>
                      <a:pt x="10375" y="36512"/>
                    </a:cubicBezTo>
                    <a:cubicBezTo>
                      <a:pt x="10660" y="36526"/>
                      <a:pt x="10940" y="36533"/>
                      <a:pt x="11213" y="36533"/>
                    </a:cubicBezTo>
                    <a:cubicBezTo>
                      <a:pt x="12280" y="36533"/>
                      <a:pt x="13258" y="36427"/>
                      <a:pt x="14147" y="36233"/>
                    </a:cubicBezTo>
                    <a:cubicBezTo>
                      <a:pt x="15230" y="36023"/>
                      <a:pt x="16173" y="35674"/>
                      <a:pt x="16907" y="35324"/>
                    </a:cubicBezTo>
                    <a:cubicBezTo>
                      <a:pt x="17641" y="35010"/>
                      <a:pt x="18165" y="34661"/>
                      <a:pt x="18479" y="34381"/>
                    </a:cubicBezTo>
                    <a:cubicBezTo>
                      <a:pt x="18654" y="34276"/>
                      <a:pt x="18793" y="34172"/>
                      <a:pt x="18863" y="34102"/>
                    </a:cubicBezTo>
                    <a:cubicBezTo>
                      <a:pt x="18967" y="34032"/>
                      <a:pt x="19002" y="33998"/>
                      <a:pt x="19003" y="33997"/>
                    </a:cubicBezTo>
                    <a:lnTo>
                      <a:pt x="19003" y="33997"/>
                    </a:lnTo>
                    <a:cubicBezTo>
                      <a:pt x="19002" y="33998"/>
                      <a:pt x="18967" y="34032"/>
                      <a:pt x="18863" y="34067"/>
                    </a:cubicBezTo>
                    <a:cubicBezTo>
                      <a:pt x="18758" y="34137"/>
                      <a:pt x="18654" y="34241"/>
                      <a:pt x="18444" y="34346"/>
                    </a:cubicBezTo>
                    <a:cubicBezTo>
                      <a:pt x="18095" y="34556"/>
                      <a:pt x="17536" y="34800"/>
                      <a:pt x="16802" y="35080"/>
                    </a:cubicBezTo>
                    <a:cubicBezTo>
                      <a:pt x="16069" y="35359"/>
                      <a:pt x="15126" y="35569"/>
                      <a:pt x="14043" y="35744"/>
                    </a:cubicBezTo>
                    <a:cubicBezTo>
                      <a:pt x="13482" y="35800"/>
                      <a:pt x="12861" y="35836"/>
                      <a:pt x="12207" y="35836"/>
                    </a:cubicBezTo>
                    <a:cubicBezTo>
                      <a:pt x="11639" y="35836"/>
                      <a:pt x="11046" y="35808"/>
                      <a:pt x="10445" y="35744"/>
                    </a:cubicBezTo>
                    <a:cubicBezTo>
                      <a:pt x="9117" y="35604"/>
                      <a:pt x="7720" y="35254"/>
                      <a:pt x="6393" y="34591"/>
                    </a:cubicBezTo>
                    <a:cubicBezTo>
                      <a:pt x="5031" y="33962"/>
                      <a:pt x="3843" y="32984"/>
                      <a:pt x="3074" y="31552"/>
                    </a:cubicBezTo>
                    <a:cubicBezTo>
                      <a:pt x="2725" y="30888"/>
                      <a:pt x="2411" y="30120"/>
                      <a:pt x="2236" y="29316"/>
                    </a:cubicBezTo>
                    <a:cubicBezTo>
                      <a:pt x="2061" y="28513"/>
                      <a:pt x="1992" y="27674"/>
                      <a:pt x="1992" y="26836"/>
                    </a:cubicBezTo>
                    <a:cubicBezTo>
                      <a:pt x="1992" y="25125"/>
                      <a:pt x="2341" y="23378"/>
                      <a:pt x="2865" y="21736"/>
                    </a:cubicBezTo>
                    <a:cubicBezTo>
                      <a:pt x="3389" y="20060"/>
                      <a:pt x="4087" y="18418"/>
                      <a:pt x="4961" y="16916"/>
                    </a:cubicBezTo>
                    <a:cubicBezTo>
                      <a:pt x="5904" y="15449"/>
                      <a:pt x="6812" y="13877"/>
                      <a:pt x="7511" y="12270"/>
                    </a:cubicBezTo>
                    <a:cubicBezTo>
                      <a:pt x="8244" y="10698"/>
                      <a:pt x="8733" y="9021"/>
                      <a:pt x="8838" y="7380"/>
                    </a:cubicBezTo>
                    <a:cubicBezTo>
                      <a:pt x="8908" y="5773"/>
                      <a:pt x="8733" y="4201"/>
                      <a:pt x="8070" y="2874"/>
                    </a:cubicBezTo>
                    <a:cubicBezTo>
                      <a:pt x="7755" y="2245"/>
                      <a:pt x="7301" y="1651"/>
                      <a:pt x="6812" y="1232"/>
                    </a:cubicBezTo>
                    <a:cubicBezTo>
                      <a:pt x="6288" y="813"/>
                      <a:pt x="5729" y="533"/>
                      <a:pt x="5170" y="324"/>
                    </a:cubicBezTo>
                    <a:cubicBezTo>
                      <a:pt x="4461" y="72"/>
                      <a:pt x="3782" y="0"/>
                      <a:pt x="31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5" name="Google Shape;8882;p65">
                <a:extLst>
                  <a:ext uri="{FF2B5EF4-FFF2-40B4-BE49-F238E27FC236}">
                    <a16:creationId xmlns:a16="http://schemas.microsoft.com/office/drawing/2014/main" id="{3D966EDF-D43D-44C7-B00E-9879168059BA}"/>
                  </a:ext>
                </a:extLst>
              </p:cNvPr>
              <p:cNvSpPr/>
              <p:nvPr/>
            </p:nvSpPr>
            <p:spPr>
              <a:xfrm>
                <a:off x="1742508" y="2793233"/>
                <a:ext cx="59470" cy="66841"/>
              </a:xfrm>
              <a:custGeom>
                <a:avLst/>
                <a:gdLst/>
                <a:ahLst/>
                <a:cxnLst/>
                <a:rect l="l" t="t" r="r" b="b"/>
                <a:pathLst>
                  <a:path w="3179" h="3573" extrusionOk="0">
                    <a:moveTo>
                      <a:pt x="1880" y="1"/>
                    </a:moveTo>
                    <a:cubicBezTo>
                      <a:pt x="1711" y="1"/>
                      <a:pt x="1553" y="63"/>
                      <a:pt x="1467" y="149"/>
                    </a:cubicBezTo>
                    <a:cubicBezTo>
                      <a:pt x="1328" y="219"/>
                      <a:pt x="1223" y="324"/>
                      <a:pt x="1118" y="394"/>
                    </a:cubicBezTo>
                    <a:cubicBezTo>
                      <a:pt x="943" y="604"/>
                      <a:pt x="804" y="778"/>
                      <a:pt x="699" y="988"/>
                    </a:cubicBezTo>
                    <a:cubicBezTo>
                      <a:pt x="594" y="1162"/>
                      <a:pt x="489" y="1372"/>
                      <a:pt x="419" y="1547"/>
                    </a:cubicBezTo>
                    <a:cubicBezTo>
                      <a:pt x="349" y="1721"/>
                      <a:pt x="280" y="1896"/>
                      <a:pt x="245" y="2071"/>
                    </a:cubicBezTo>
                    <a:cubicBezTo>
                      <a:pt x="35" y="2734"/>
                      <a:pt x="0" y="3188"/>
                      <a:pt x="0" y="3188"/>
                    </a:cubicBezTo>
                    <a:cubicBezTo>
                      <a:pt x="0" y="3188"/>
                      <a:pt x="280" y="2804"/>
                      <a:pt x="664" y="2280"/>
                    </a:cubicBezTo>
                    <a:cubicBezTo>
                      <a:pt x="838" y="2001"/>
                      <a:pt x="1048" y="1686"/>
                      <a:pt x="1293" y="1372"/>
                    </a:cubicBezTo>
                    <a:cubicBezTo>
                      <a:pt x="1397" y="1232"/>
                      <a:pt x="1537" y="1058"/>
                      <a:pt x="1677" y="953"/>
                    </a:cubicBezTo>
                    <a:cubicBezTo>
                      <a:pt x="1782" y="848"/>
                      <a:pt x="1921" y="778"/>
                      <a:pt x="1921" y="778"/>
                    </a:cubicBezTo>
                    <a:cubicBezTo>
                      <a:pt x="1921" y="778"/>
                      <a:pt x="2026" y="848"/>
                      <a:pt x="2131" y="988"/>
                    </a:cubicBezTo>
                    <a:cubicBezTo>
                      <a:pt x="2201" y="1127"/>
                      <a:pt x="2306" y="1302"/>
                      <a:pt x="2375" y="1477"/>
                    </a:cubicBezTo>
                    <a:cubicBezTo>
                      <a:pt x="2445" y="1651"/>
                      <a:pt x="2480" y="1861"/>
                      <a:pt x="2550" y="2036"/>
                    </a:cubicBezTo>
                    <a:cubicBezTo>
                      <a:pt x="2620" y="2210"/>
                      <a:pt x="2655" y="2385"/>
                      <a:pt x="2725" y="2525"/>
                    </a:cubicBezTo>
                    <a:cubicBezTo>
                      <a:pt x="2795" y="2839"/>
                      <a:pt x="2899" y="3119"/>
                      <a:pt x="2969" y="3293"/>
                    </a:cubicBezTo>
                    <a:cubicBezTo>
                      <a:pt x="3039" y="3468"/>
                      <a:pt x="3074" y="3573"/>
                      <a:pt x="3074" y="3573"/>
                    </a:cubicBezTo>
                    <a:cubicBezTo>
                      <a:pt x="3074" y="3573"/>
                      <a:pt x="3109" y="3468"/>
                      <a:pt x="3144" y="3293"/>
                    </a:cubicBezTo>
                    <a:cubicBezTo>
                      <a:pt x="3144" y="3084"/>
                      <a:pt x="3179" y="2804"/>
                      <a:pt x="3179" y="2455"/>
                    </a:cubicBezTo>
                    <a:cubicBezTo>
                      <a:pt x="3179" y="2280"/>
                      <a:pt x="3144" y="2106"/>
                      <a:pt x="3144" y="1896"/>
                    </a:cubicBezTo>
                    <a:cubicBezTo>
                      <a:pt x="3109" y="1721"/>
                      <a:pt x="3109" y="1512"/>
                      <a:pt x="3039" y="1267"/>
                    </a:cubicBezTo>
                    <a:cubicBezTo>
                      <a:pt x="3004" y="1162"/>
                      <a:pt x="2969" y="1058"/>
                      <a:pt x="2934" y="953"/>
                    </a:cubicBezTo>
                    <a:cubicBezTo>
                      <a:pt x="2899" y="848"/>
                      <a:pt x="2864" y="708"/>
                      <a:pt x="2795" y="604"/>
                    </a:cubicBezTo>
                    <a:cubicBezTo>
                      <a:pt x="2760" y="534"/>
                      <a:pt x="2725" y="464"/>
                      <a:pt x="2690" y="429"/>
                    </a:cubicBezTo>
                    <a:cubicBezTo>
                      <a:pt x="2655" y="359"/>
                      <a:pt x="2585" y="289"/>
                      <a:pt x="2515" y="254"/>
                    </a:cubicBezTo>
                    <a:lnTo>
                      <a:pt x="2410" y="149"/>
                    </a:lnTo>
                    <a:cubicBezTo>
                      <a:pt x="2375" y="114"/>
                      <a:pt x="2341" y="114"/>
                      <a:pt x="2306" y="80"/>
                    </a:cubicBezTo>
                    <a:cubicBezTo>
                      <a:pt x="2201" y="45"/>
                      <a:pt x="2096" y="10"/>
                      <a:pt x="1991" y="10"/>
                    </a:cubicBezTo>
                    <a:cubicBezTo>
                      <a:pt x="1954" y="3"/>
                      <a:pt x="1917" y="1"/>
                      <a:pt x="1880" y="1"/>
                    </a:cubicBezTo>
                    <a:close/>
                  </a:path>
                </a:pathLst>
              </a:custGeom>
              <a:solidFill>
                <a:srgbClr val="0016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6" name="Google Shape;8883;p65">
                <a:extLst>
                  <a:ext uri="{FF2B5EF4-FFF2-40B4-BE49-F238E27FC236}">
                    <a16:creationId xmlns:a16="http://schemas.microsoft.com/office/drawing/2014/main" id="{0316A511-BE98-41F8-A07D-39DFA2178DDE}"/>
                  </a:ext>
                </a:extLst>
              </p:cNvPr>
              <p:cNvSpPr/>
              <p:nvPr/>
            </p:nvSpPr>
            <p:spPr>
              <a:xfrm>
                <a:off x="1676509" y="2486060"/>
                <a:ext cx="836364" cy="767390"/>
              </a:xfrm>
              <a:custGeom>
                <a:avLst/>
                <a:gdLst/>
                <a:ahLst/>
                <a:cxnLst/>
                <a:rect l="l" t="t" r="r" b="b"/>
                <a:pathLst>
                  <a:path w="44708" h="41021" extrusionOk="0">
                    <a:moveTo>
                      <a:pt x="18606" y="1"/>
                    </a:moveTo>
                    <a:cubicBezTo>
                      <a:pt x="18326" y="1"/>
                      <a:pt x="18051" y="5"/>
                      <a:pt x="17780" y="12"/>
                    </a:cubicBezTo>
                    <a:cubicBezTo>
                      <a:pt x="10375" y="222"/>
                      <a:pt x="8209" y="4623"/>
                      <a:pt x="8209" y="4623"/>
                    </a:cubicBezTo>
                    <a:cubicBezTo>
                      <a:pt x="0" y="23416"/>
                      <a:pt x="10165" y="41021"/>
                      <a:pt x="10165" y="41021"/>
                    </a:cubicBezTo>
                    <a:cubicBezTo>
                      <a:pt x="9157" y="37305"/>
                      <a:pt x="9871" y="28982"/>
                      <a:pt x="10682" y="22455"/>
                    </a:cubicBezTo>
                    <a:lnTo>
                      <a:pt x="10682" y="22455"/>
                    </a:lnTo>
                    <a:cubicBezTo>
                      <a:pt x="10771" y="28045"/>
                      <a:pt x="11915" y="33482"/>
                      <a:pt x="11737" y="34908"/>
                    </a:cubicBezTo>
                    <a:cubicBezTo>
                      <a:pt x="11423" y="37144"/>
                      <a:pt x="21657" y="39135"/>
                      <a:pt x="21657" y="39135"/>
                    </a:cubicBezTo>
                    <a:cubicBezTo>
                      <a:pt x="21968" y="39149"/>
                      <a:pt x="22274" y="39156"/>
                      <a:pt x="22577" y="39156"/>
                    </a:cubicBezTo>
                    <a:cubicBezTo>
                      <a:pt x="39554" y="39156"/>
                      <a:pt x="44707" y="17345"/>
                      <a:pt x="40555" y="9933"/>
                    </a:cubicBezTo>
                    <a:cubicBezTo>
                      <a:pt x="36449" y="2697"/>
                      <a:pt x="25988" y="1"/>
                      <a:pt x="186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7" name="Google Shape;8884;p65">
                <a:extLst>
                  <a:ext uri="{FF2B5EF4-FFF2-40B4-BE49-F238E27FC236}">
                    <a16:creationId xmlns:a16="http://schemas.microsoft.com/office/drawing/2014/main" id="{4A788172-4888-4602-B3CE-18C8F5B94729}"/>
                  </a:ext>
                </a:extLst>
              </p:cNvPr>
              <p:cNvSpPr/>
              <p:nvPr/>
            </p:nvSpPr>
            <p:spPr>
              <a:xfrm>
                <a:off x="1784973" y="3016242"/>
                <a:ext cx="81695" cy="237208"/>
              </a:xfrm>
              <a:custGeom>
                <a:avLst/>
                <a:gdLst/>
                <a:ahLst/>
                <a:cxnLst/>
                <a:rect l="l" t="t" r="r" b="b"/>
                <a:pathLst>
                  <a:path w="4367" h="12680" extrusionOk="0">
                    <a:moveTo>
                      <a:pt x="1" y="0"/>
                    </a:moveTo>
                    <a:cubicBezTo>
                      <a:pt x="1433" y="7615"/>
                      <a:pt x="4367" y="12680"/>
                      <a:pt x="4367" y="12680"/>
                    </a:cubicBezTo>
                    <a:cubicBezTo>
                      <a:pt x="3738" y="10270"/>
                      <a:pt x="3773" y="5973"/>
                      <a:pt x="4122" y="1502"/>
                    </a:cubicBezTo>
                    <a:cubicBezTo>
                      <a:pt x="2725" y="1083"/>
                      <a:pt x="1363" y="594"/>
                      <a:pt x="1" y="0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8" name="Google Shape;8885;p65">
                <a:extLst>
                  <a:ext uri="{FF2B5EF4-FFF2-40B4-BE49-F238E27FC236}">
                    <a16:creationId xmlns:a16="http://schemas.microsoft.com/office/drawing/2014/main" id="{95C31CAA-EEF3-4713-9274-895206994188}"/>
                  </a:ext>
                </a:extLst>
              </p:cNvPr>
              <p:cNvSpPr/>
              <p:nvPr/>
            </p:nvSpPr>
            <p:spPr>
              <a:xfrm>
                <a:off x="1888218" y="2917561"/>
                <a:ext cx="555456" cy="301000"/>
              </a:xfrm>
              <a:custGeom>
                <a:avLst/>
                <a:gdLst/>
                <a:ahLst/>
                <a:cxnLst/>
                <a:rect l="l" t="t" r="r" b="b"/>
                <a:pathLst>
                  <a:path w="29692" h="16090" extrusionOk="0">
                    <a:moveTo>
                      <a:pt x="29692" y="1"/>
                    </a:moveTo>
                    <a:lnTo>
                      <a:pt x="29692" y="1"/>
                    </a:lnTo>
                    <a:cubicBezTo>
                      <a:pt x="26269" y="3389"/>
                      <a:pt x="20889" y="5659"/>
                      <a:pt x="17047" y="6847"/>
                    </a:cubicBezTo>
                    <a:cubicBezTo>
                      <a:pt x="14127" y="7772"/>
                      <a:pt x="11140" y="8198"/>
                      <a:pt x="8166" y="8198"/>
                    </a:cubicBezTo>
                    <a:cubicBezTo>
                      <a:pt x="5413" y="8198"/>
                      <a:pt x="2671" y="7833"/>
                      <a:pt x="1" y="7161"/>
                    </a:cubicBezTo>
                    <a:lnTo>
                      <a:pt x="1" y="7161"/>
                    </a:lnTo>
                    <a:cubicBezTo>
                      <a:pt x="245" y="9397"/>
                      <a:pt x="490" y="11109"/>
                      <a:pt x="420" y="11842"/>
                    </a:cubicBezTo>
                    <a:cubicBezTo>
                      <a:pt x="106" y="14078"/>
                      <a:pt x="10340" y="16069"/>
                      <a:pt x="10340" y="16069"/>
                    </a:cubicBezTo>
                    <a:cubicBezTo>
                      <a:pt x="10647" y="16082"/>
                      <a:pt x="10951" y="16089"/>
                      <a:pt x="11250" y="16089"/>
                    </a:cubicBezTo>
                    <a:cubicBezTo>
                      <a:pt x="21588" y="16089"/>
                      <a:pt x="27553" y="8012"/>
                      <a:pt x="29692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9" name="Google Shape;8886;p65">
                <a:extLst>
                  <a:ext uri="{FF2B5EF4-FFF2-40B4-BE49-F238E27FC236}">
                    <a16:creationId xmlns:a16="http://schemas.microsoft.com/office/drawing/2014/main" id="{339B7C9F-9162-4D06-A8F9-299D1F655304}"/>
                  </a:ext>
                </a:extLst>
              </p:cNvPr>
              <p:cNvSpPr/>
              <p:nvPr/>
            </p:nvSpPr>
            <p:spPr>
              <a:xfrm>
                <a:off x="2326174" y="2540049"/>
                <a:ext cx="518733" cy="791653"/>
              </a:xfrm>
              <a:custGeom>
                <a:avLst/>
                <a:gdLst/>
                <a:ahLst/>
                <a:cxnLst/>
                <a:rect l="l" t="t" r="r" b="b"/>
                <a:pathLst>
                  <a:path w="27729" h="42318" extrusionOk="0">
                    <a:moveTo>
                      <a:pt x="12204" y="1"/>
                    </a:moveTo>
                    <a:cubicBezTo>
                      <a:pt x="5694" y="1"/>
                      <a:pt x="762" y="7466"/>
                      <a:pt x="762" y="7466"/>
                    </a:cubicBezTo>
                    <a:cubicBezTo>
                      <a:pt x="0" y="8824"/>
                      <a:pt x="864" y="9103"/>
                      <a:pt x="1702" y="9103"/>
                    </a:cubicBezTo>
                    <a:cubicBezTo>
                      <a:pt x="2286" y="9103"/>
                      <a:pt x="2858" y="8968"/>
                      <a:pt x="2858" y="8968"/>
                    </a:cubicBezTo>
                    <a:cubicBezTo>
                      <a:pt x="4387" y="8185"/>
                      <a:pt x="5724" y="7836"/>
                      <a:pt x="6869" y="7836"/>
                    </a:cubicBezTo>
                    <a:cubicBezTo>
                      <a:pt x="12367" y="7836"/>
                      <a:pt x="13461" y="15878"/>
                      <a:pt x="10368" y="22556"/>
                    </a:cubicBezTo>
                    <a:cubicBezTo>
                      <a:pt x="6630" y="30625"/>
                      <a:pt x="4919" y="41314"/>
                      <a:pt x="16096" y="42257"/>
                    </a:cubicBezTo>
                    <a:cubicBezTo>
                      <a:pt x="16599" y="42298"/>
                      <a:pt x="17080" y="42317"/>
                      <a:pt x="17541" y="42317"/>
                    </a:cubicBezTo>
                    <a:cubicBezTo>
                      <a:pt x="27314" y="42317"/>
                      <a:pt x="27728" y="33525"/>
                      <a:pt x="27728" y="33524"/>
                    </a:cubicBezTo>
                    <a:lnTo>
                      <a:pt x="27728" y="33524"/>
                    </a:lnTo>
                    <a:cubicBezTo>
                      <a:pt x="27728" y="33525"/>
                      <a:pt x="26429" y="37874"/>
                      <a:pt x="20328" y="37874"/>
                    </a:cubicBezTo>
                    <a:cubicBezTo>
                      <a:pt x="20100" y="37874"/>
                      <a:pt x="19866" y="37868"/>
                      <a:pt x="19624" y="37856"/>
                    </a:cubicBezTo>
                    <a:cubicBezTo>
                      <a:pt x="12918" y="37541"/>
                      <a:pt x="17703" y="28040"/>
                      <a:pt x="22105" y="19342"/>
                    </a:cubicBezTo>
                    <a:cubicBezTo>
                      <a:pt x="26541" y="10644"/>
                      <a:pt x="21266" y="2750"/>
                      <a:pt x="15118" y="514"/>
                    </a:cubicBezTo>
                    <a:cubicBezTo>
                      <a:pt x="14121" y="157"/>
                      <a:pt x="13146" y="1"/>
                      <a:pt x="122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0" name="Google Shape;8887;p65">
                <a:extLst>
                  <a:ext uri="{FF2B5EF4-FFF2-40B4-BE49-F238E27FC236}">
                    <a16:creationId xmlns:a16="http://schemas.microsoft.com/office/drawing/2014/main" id="{77A68A6A-84CF-490C-A809-36DCA659BA54}"/>
                  </a:ext>
                </a:extLst>
              </p:cNvPr>
              <p:cNvSpPr/>
              <p:nvPr/>
            </p:nvSpPr>
            <p:spPr>
              <a:xfrm>
                <a:off x="2325388" y="2661758"/>
                <a:ext cx="75820" cy="73501"/>
              </a:xfrm>
              <a:custGeom>
                <a:avLst/>
                <a:gdLst/>
                <a:ahLst/>
                <a:cxnLst/>
                <a:rect l="l" t="t" r="r" b="b"/>
                <a:pathLst>
                  <a:path w="4053" h="3929" extrusionOk="0">
                    <a:moveTo>
                      <a:pt x="1247" y="1"/>
                    </a:moveTo>
                    <a:cubicBezTo>
                      <a:pt x="722" y="1"/>
                      <a:pt x="0" y="1588"/>
                      <a:pt x="0" y="1588"/>
                    </a:cubicBezTo>
                    <a:cubicBezTo>
                      <a:pt x="0" y="1588"/>
                      <a:pt x="559" y="3859"/>
                      <a:pt x="2830" y="3929"/>
                    </a:cubicBezTo>
                    <a:cubicBezTo>
                      <a:pt x="2830" y="3929"/>
                      <a:pt x="3528" y="3649"/>
                      <a:pt x="3773" y="2776"/>
                    </a:cubicBezTo>
                    <a:cubicBezTo>
                      <a:pt x="4052" y="1938"/>
                      <a:pt x="1922" y="471"/>
                      <a:pt x="1398" y="52"/>
                    </a:cubicBezTo>
                    <a:cubicBezTo>
                      <a:pt x="1350" y="17"/>
                      <a:pt x="1300" y="1"/>
                      <a:pt x="1247" y="1"/>
                    </a:cubicBezTo>
                    <a:close/>
                  </a:path>
                </a:pathLst>
              </a:custGeom>
              <a:solidFill>
                <a:srgbClr val="FFA9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1" name="Google Shape;8888;p65">
                <a:extLst>
                  <a:ext uri="{FF2B5EF4-FFF2-40B4-BE49-F238E27FC236}">
                    <a16:creationId xmlns:a16="http://schemas.microsoft.com/office/drawing/2014/main" id="{A59B1976-875C-4EE4-A92A-8E221B3AADFB}"/>
                  </a:ext>
                </a:extLst>
              </p:cNvPr>
              <p:cNvSpPr/>
              <p:nvPr/>
            </p:nvSpPr>
            <p:spPr>
              <a:xfrm>
                <a:off x="614629" y="3285308"/>
                <a:ext cx="1843431" cy="1211032"/>
              </a:xfrm>
              <a:custGeom>
                <a:avLst/>
                <a:gdLst/>
                <a:ahLst/>
                <a:cxnLst/>
                <a:rect l="l" t="t" r="r" b="b"/>
                <a:pathLst>
                  <a:path w="98541" h="64736" extrusionOk="0">
                    <a:moveTo>
                      <a:pt x="48098" y="0"/>
                    </a:moveTo>
                    <a:cubicBezTo>
                      <a:pt x="46109" y="0"/>
                      <a:pt x="43892" y="248"/>
                      <a:pt x="41533" y="917"/>
                    </a:cubicBezTo>
                    <a:cubicBezTo>
                      <a:pt x="37980" y="1916"/>
                      <a:pt x="34192" y="2265"/>
                      <a:pt x="30406" y="2265"/>
                    </a:cubicBezTo>
                    <a:cubicBezTo>
                      <a:pt x="21673" y="2265"/>
                      <a:pt x="12950" y="410"/>
                      <a:pt x="7134" y="410"/>
                    </a:cubicBezTo>
                    <a:cubicBezTo>
                      <a:pt x="2958" y="410"/>
                      <a:pt x="280" y="1366"/>
                      <a:pt x="175" y="4654"/>
                    </a:cubicBezTo>
                    <a:cubicBezTo>
                      <a:pt x="1" y="9964"/>
                      <a:pt x="16208" y="18312"/>
                      <a:pt x="33779" y="18732"/>
                    </a:cubicBezTo>
                    <a:cubicBezTo>
                      <a:pt x="36922" y="18801"/>
                      <a:pt x="42826" y="22155"/>
                      <a:pt x="42896" y="27569"/>
                    </a:cubicBezTo>
                    <a:cubicBezTo>
                      <a:pt x="43035" y="36756"/>
                      <a:pt x="44572" y="50030"/>
                      <a:pt x="51768" y="54571"/>
                    </a:cubicBezTo>
                    <a:cubicBezTo>
                      <a:pt x="51768" y="54571"/>
                      <a:pt x="61768" y="56167"/>
                      <a:pt x="70184" y="56167"/>
                    </a:cubicBezTo>
                    <a:cubicBezTo>
                      <a:pt x="72620" y="56167"/>
                      <a:pt x="74924" y="56033"/>
                      <a:pt x="76813" y="55688"/>
                    </a:cubicBezTo>
                    <a:cubicBezTo>
                      <a:pt x="80268" y="55058"/>
                      <a:pt x="82617" y="54445"/>
                      <a:pt x="84132" y="53651"/>
                    </a:cubicBezTo>
                    <a:lnTo>
                      <a:pt x="84132" y="53651"/>
                    </a:lnTo>
                    <a:lnTo>
                      <a:pt x="97737" y="64735"/>
                    </a:lnTo>
                    <a:cubicBezTo>
                      <a:pt x="97737" y="64735"/>
                      <a:pt x="98540" y="21736"/>
                      <a:pt x="97038" y="16740"/>
                    </a:cubicBezTo>
                    <a:cubicBezTo>
                      <a:pt x="94628" y="8602"/>
                      <a:pt x="86245" y="4585"/>
                      <a:pt x="86245" y="4585"/>
                    </a:cubicBezTo>
                    <a:cubicBezTo>
                      <a:pt x="86245" y="4585"/>
                      <a:pt x="82504" y="7308"/>
                      <a:pt x="75588" y="7308"/>
                    </a:cubicBezTo>
                    <a:cubicBezTo>
                      <a:pt x="70966" y="7308"/>
                      <a:pt x="64926" y="6092"/>
                      <a:pt x="57636" y="2035"/>
                    </a:cubicBezTo>
                    <a:cubicBezTo>
                      <a:pt x="57636" y="2035"/>
                      <a:pt x="53798" y="0"/>
                      <a:pt x="4809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2" name="Google Shape;8889;p65">
                <a:extLst>
                  <a:ext uri="{FF2B5EF4-FFF2-40B4-BE49-F238E27FC236}">
                    <a16:creationId xmlns:a16="http://schemas.microsoft.com/office/drawing/2014/main" id="{C414B1B1-108C-4BDA-8020-465BEC6C7CC0}"/>
                  </a:ext>
                </a:extLst>
              </p:cNvPr>
              <p:cNvSpPr/>
              <p:nvPr/>
            </p:nvSpPr>
            <p:spPr>
              <a:xfrm>
                <a:off x="2219524" y="3859845"/>
                <a:ext cx="230698" cy="636495"/>
              </a:xfrm>
              <a:custGeom>
                <a:avLst/>
                <a:gdLst/>
                <a:ahLst/>
                <a:cxnLst/>
                <a:rect l="l" t="t" r="r" b="b"/>
                <a:pathLst>
                  <a:path w="12332" h="34024" extrusionOk="0">
                    <a:moveTo>
                      <a:pt x="12087" y="1"/>
                    </a:moveTo>
                    <a:cubicBezTo>
                      <a:pt x="8908" y="1223"/>
                      <a:pt x="5869" y="2760"/>
                      <a:pt x="3249" y="4926"/>
                    </a:cubicBezTo>
                    <a:cubicBezTo>
                      <a:pt x="3179" y="5380"/>
                      <a:pt x="3109" y="5799"/>
                      <a:pt x="3040" y="6218"/>
                    </a:cubicBezTo>
                    <a:cubicBezTo>
                      <a:pt x="2376" y="10410"/>
                      <a:pt x="839" y="17781"/>
                      <a:pt x="1" y="21972"/>
                    </a:cubicBezTo>
                    <a:lnTo>
                      <a:pt x="11947" y="34023"/>
                    </a:lnTo>
                    <a:cubicBezTo>
                      <a:pt x="11947" y="34023"/>
                      <a:pt x="12331" y="14287"/>
                      <a:pt x="12087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3" name="Google Shape;8890;p65">
                <a:extLst>
                  <a:ext uri="{FF2B5EF4-FFF2-40B4-BE49-F238E27FC236}">
                    <a16:creationId xmlns:a16="http://schemas.microsoft.com/office/drawing/2014/main" id="{01F9EBF2-2AF4-48C1-B834-E8713FD93EFF}"/>
                  </a:ext>
                </a:extLst>
              </p:cNvPr>
              <p:cNvSpPr/>
              <p:nvPr/>
            </p:nvSpPr>
            <p:spPr>
              <a:xfrm>
                <a:off x="1397471" y="4434233"/>
                <a:ext cx="1623209" cy="937083"/>
              </a:xfrm>
              <a:custGeom>
                <a:avLst/>
                <a:gdLst/>
                <a:ahLst/>
                <a:cxnLst/>
                <a:rect l="l" t="t" r="r" b="b"/>
                <a:pathLst>
                  <a:path w="86769" h="50092" extrusionOk="0">
                    <a:moveTo>
                      <a:pt x="45830" y="1"/>
                    </a:moveTo>
                    <a:cubicBezTo>
                      <a:pt x="45830" y="1"/>
                      <a:pt x="1" y="22147"/>
                      <a:pt x="22321" y="34792"/>
                    </a:cubicBezTo>
                    <a:cubicBezTo>
                      <a:pt x="44607" y="47472"/>
                      <a:pt x="83905" y="50092"/>
                      <a:pt x="83905" y="50092"/>
                    </a:cubicBezTo>
                    <a:cubicBezTo>
                      <a:pt x="83905" y="50092"/>
                      <a:pt x="86559" y="44049"/>
                      <a:pt x="86664" y="32102"/>
                    </a:cubicBezTo>
                    <a:cubicBezTo>
                      <a:pt x="86769" y="16418"/>
                      <a:pt x="45830" y="1"/>
                      <a:pt x="45830" y="1"/>
                    </a:cubicBezTo>
                    <a:close/>
                  </a:path>
                </a:pathLst>
              </a:custGeom>
              <a:solidFill>
                <a:srgbClr val="F8C6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4" name="Google Shape;8891;p65">
                <a:extLst>
                  <a:ext uri="{FF2B5EF4-FFF2-40B4-BE49-F238E27FC236}">
                    <a16:creationId xmlns:a16="http://schemas.microsoft.com/office/drawing/2014/main" id="{F38F078D-60C4-48AE-85AE-DAF222D5C2EA}"/>
                  </a:ext>
                </a:extLst>
              </p:cNvPr>
              <p:cNvSpPr/>
              <p:nvPr/>
            </p:nvSpPr>
            <p:spPr>
              <a:xfrm>
                <a:off x="1670616" y="4496322"/>
                <a:ext cx="1061842" cy="729938"/>
              </a:xfrm>
              <a:custGeom>
                <a:avLst/>
                <a:gdLst/>
                <a:ahLst/>
                <a:cxnLst/>
                <a:rect l="l" t="t" r="r" b="b"/>
                <a:pathLst>
                  <a:path w="56761" h="39019" extrusionOk="0">
                    <a:moveTo>
                      <a:pt x="41289" y="0"/>
                    </a:moveTo>
                    <a:cubicBezTo>
                      <a:pt x="41289" y="0"/>
                      <a:pt x="1" y="39018"/>
                      <a:pt x="28400" y="39018"/>
                    </a:cubicBezTo>
                    <a:cubicBezTo>
                      <a:pt x="28420" y="39018"/>
                      <a:pt x="28441" y="39018"/>
                      <a:pt x="28461" y="39018"/>
                    </a:cubicBezTo>
                    <a:cubicBezTo>
                      <a:pt x="56761" y="39018"/>
                      <a:pt x="55153" y="15084"/>
                      <a:pt x="50057" y="6567"/>
                    </a:cubicBezTo>
                    <a:cubicBezTo>
                      <a:pt x="47856" y="2900"/>
                      <a:pt x="41289" y="0"/>
                      <a:pt x="4128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5" name="Google Shape;8892;p65">
                <a:extLst>
                  <a:ext uri="{FF2B5EF4-FFF2-40B4-BE49-F238E27FC236}">
                    <a16:creationId xmlns:a16="http://schemas.microsoft.com/office/drawing/2014/main" id="{4A24A839-A0FC-46DD-909D-B71A6E166D0E}"/>
                  </a:ext>
                </a:extLst>
              </p:cNvPr>
              <p:cNvSpPr/>
              <p:nvPr/>
            </p:nvSpPr>
            <p:spPr>
              <a:xfrm>
                <a:off x="1401400" y="4270881"/>
                <a:ext cx="1221976" cy="970195"/>
              </a:xfrm>
              <a:custGeom>
                <a:avLst/>
                <a:gdLst/>
                <a:ahLst/>
                <a:cxnLst/>
                <a:rect l="l" t="t" r="r" b="b"/>
                <a:pathLst>
                  <a:path w="65321" h="51862" extrusionOk="0">
                    <a:moveTo>
                      <a:pt x="43070" y="0"/>
                    </a:moveTo>
                    <a:lnTo>
                      <a:pt x="10759" y="1642"/>
                    </a:lnTo>
                    <a:cubicBezTo>
                      <a:pt x="10759" y="1642"/>
                      <a:pt x="0" y="15405"/>
                      <a:pt x="3878" y="33918"/>
                    </a:cubicBezTo>
                    <a:cubicBezTo>
                      <a:pt x="7383" y="50655"/>
                      <a:pt x="18539" y="51861"/>
                      <a:pt x="28107" y="51861"/>
                    </a:cubicBezTo>
                    <a:cubicBezTo>
                      <a:pt x="29122" y="51861"/>
                      <a:pt x="30120" y="51848"/>
                      <a:pt x="31089" y="51838"/>
                    </a:cubicBezTo>
                    <a:cubicBezTo>
                      <a:pt x="41184" y="51698"/>
                      <a:pt x="57182" y="48624"/>
                      <a:pt x="60605" y="40660"/>
                    </a:cubicBezTo>
                    <a:cubicBezTo>
                      <a:pt x="63260" y="34407"/>
                      <a:pt x="65321" y="20924"/>
                      <a:pt x="56623" y="11388"/>
                    </a:cubicBezTo>
                    <a:cubicBezTo>
                      <a:pt x="48589" y="2620"/>
                      <a:pt x="43070" y="0"/>
                      <a:pt x="4307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6" name="Google Shape;8893;p65">
                <a:extLst>
                  <a:ext uri="{FF2B5EF4-FFF2-40B4-BE49-F238E27FC236}">
                    <a16:creationId xmlns:a16="http://schemas.microsoft.com/office/drawing/2014/main" id="{5EBB094D-4AB2-44B7-96A3-9252D10F899F}"/>
                  </a:ext>
                </a:extLst>
              </p:cNvPr>
              <p:cNvSpPr/>
              <p:nvPr/>
            </p:nvSpPr>
            <p:spPr>
              <a:xfrm>
                <a:off x="2023491" y="4502196"/>
                <a:ext cx="473125" cy="482348"/>
              </a:xfrm>
              <a:custGeom>
                <a:avLst/>
                <a:gdLst/>
                <a:ahLst/>
                <a:cxnLst/>
                <a:rect l="l" t="t" r="r" b="b"/>
                <a:pathLst>
                  <a:path w="25291" h="25784" extrusionOk="0">
                    <a:moveTo>
                      <a:pt x="18304" y="1"/>
                    </a:moveTo>
                    <a:cubicBezTo>
                      <a:pt x="9432" y="1677"/>
                      <a:pt x="0" y="7651"/>
                      <a:pt x="0" y="7651"/>
                    </a:cubicBezTo>
                    <a:lnTo>
                      <a:pt x="5519" y="24557"/>
                    </a:lnTo>
                    <a:cubicBezTo>
                      <a:pt x="5519" y="24557"/>
                      <a:pt x="11212" y="25783"/>
                      <a:pt x="15644" y="25783"/>
                    </a:cubicBezTo>
                    <a:cubicBezTo>
                      <a:pt x="16958" y="25783"/>
                      <a:pt x="18162" y="25675"/>
                      <a:pt x="19073" y="25395"/>
                    </a:cubicBezTo>
                    <a:cubicBezTo>
                      <a:pt x="23055" y="24138"/>
                      <a:pt x="25290" y="15161"/>
                      <a:pt x="25290" y="15161"/>
                    </a:cubicBezTo>
                    <a:cubicBezTo>
                      <a:pt x="23893" y="9816"/>
                      <a:pt x="18304" y="1"/>
                      <a:pt x="183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7" name="Google Shape;8894;p65">
                <a:extLst>
                  <a:ext uri="{FF2B5EF4-FFF2-40B4-BE49-F238E27FC236}">
                    <a16:creationId xmlns:a16="http://schemas.microsoft.com/office/drawing/2014/main" id="{F17FDBB5-268D-4ACF-AC04-BB39F96A1BF8}"/>
                  </a:ext>
                </a:extLst>
              </p:cNvPr>
              <p:cNvSpPr/>
              <p:nvPr/>
            </p:nvSpPr>
            <p:spPr>
              <a:xfrm>
                <a:off x="2023491" y="4502196"/>
                <a:ext cx="375754" cy="208474"/>
              </a:xfrm>
              <a:custGeom>
                <a:avLst/>
                <a:gdLst/>
                <a:ahLst/>
                <a:cxnLst/>
                <a:rect l="l" t="t" r="r" b="b"/>
                <a:pathLst>
                  <a:path w="20086" h="11144" extrusionOk="0">
                    <a:moveTo>
                      <a:pt x="18304" y="1"/>
                    </a:moveTo>
                    <a:cubicBezTo>
                      <a:pt x="9432" y="1677"/>
                      <a:pt x="0" y="7651"/>
                      <a:pt x="0" y="7651"/>
                    </a:cubicBezTo>
                    <a:lnTo>
                      <a:pt x="1118" y="11144"/>
                    </a:lnTo>
                    <a:cubicBezTo>
                      <a:pt x="4262" y="9327"/>
                      <a:pt x="12226" y="4996"/>
                      <a:pt x="20086" y="3249"/>
                    </a:cubicBezTo>
                    <a:cubicBezTo>
                      <a:pt x="19073" y="1328"/>
                      <a:pt x="18304" y="1"/>
                      <a:pt x="18304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8" name="Google Shape;8895;p65">
                <a:extLst>
                  <a:ext uri="{FF2B5EF4-FFF2-40B4-BE49-F238E27FC236}">
                    <a16:creationId xmlns:a16="http://schemas.microsoft.com/office/drawing/2014/main" id="{381A460D-55D4-4E3A-8591-58296DFC0A60}"/>
                  </a:ext>
                </a:extLst>
              </p:cNvPr>
              <p:cNvSpPr/>
              <p:nvPr/>
            </p:nvSpPr>
            <p:spPr>
              <a:xfrm>
                <a:off x="1493533" y="4599623"/>
                <a:ext cx="434569" cy="465923"/>
              </a:xfrm>
              <a:custGeom>
                <a:avLst/>
                <a:gdLst/>
                <a:ahLst/>
                <a:cxnLst/>
                <a:rect l="l" t="t" r="r" b="b"/>
                <a:pathLst>
                  <a:path w="23230" h="24906" extrusionOk="0">
                    <a:moveTo>
                      <a:pt x="6280" y="1"/>
                    </a:moveTo>
                    <a:cubicBezTo>
                      <a:pt x="4475" y="1"/>
                      <a:pt x="3354" y="67"/>
                      <a:pt x="3354" y="67"/>
                    </a:cubicBezTo>
                    <a:lnTo>
                      <a:pt x="1" y="17533"/>
                    </a:lnTo>
                    <a:cubicBezTo>
                      <a:pt x="1" y="17533"/>
                      <a:pt x="7371" y="23995"/>
                      <a:pt x="11423" y="24833"/>
                    </a:cubicBezTo>
                    <a:cubicBezTo>
                      <a:pt x="11662" y="24882"/>
                      <a:pt x="11909" y="24905"/>
                      <a:pt x="12162" y="24905"/>
                    </a:cubicBezTo>
                    <a:cubicBezTo>
                      <a:pt x="16228" y="24905"/>
                      <a:pt x="21832" y="18930"/>
                      <a:pt x="21832" y="18930"/>
                    </a:cubicBezTo>
                    <a:cubicBezTo>
                      <a:pt x="23230" y="13551"/>
                      <a:pt x="23125" y="2268"/>
                      <a:pt x="23125" y="2268"/>
                    </a:cubicBezTo>
                    <a:cubicBezTo>
                      <a:pt x="17253" y="311"/>
                      <a:pt x="10174" y="1"/>
                      <a:pt x="628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9" name="Google Shape;8896;p65">
                <a:extLst>
                  <a:ext uri="{FF2B5EF4-FFF2-40B4-BE49-F238E27FC236}">
                    <a16:creationId xmlns:a16="http://schemas.microsoft.com/office/drawing/2014/main" id="{AC3162A8-FB37-4FC5-8DA0-95AED64CC712}"/>
                  </a:ext>
                </a:extLst>
              </p:cNvPr>
              <p:cNvSpPr/>
              <p:nvPr/>
            </p:nvSpPr>
            <p:spPr>
              <a:xfrm>
                <a:off x="1543201" y="4599623"/>
                <a:ext cx="382937" cy="111701"/>
              </a:xfrm>
              <a:custGeom>
                <a:avLst/>
                <a:gdLst/>
                <a:ahLst/>
                <a:cxnLst/>
                <a:rect l="l" t="t" r="r" b="b"/>
                <a:pathLst>
                  <a:path w="20470" h="5971" extrusionOk="0">
                    <a:moveTo>
                      <a:pt x="3625" y="1"/>
                    </a:moveTo>
                    <a:cubicBezTo>
                      <a:pt x="1820" y="1"/>
                      <a:pt x="699" y="67"/>
                      <a:pt x="699" y="67"/>
                    </a:cubicBezTo>
                    <a:lnTo>
                      <a:pt x="0" y="3665"/>
                    </a:lnTo>
                    <a:cubicBezTo>
                      <a:pt x="464" y="3656"/>
                      <a:pt x="1017" y="3650"/>
                      <a:pt x="1644" y="3650"/>
                    </a:cubicBezTo>
                    <a:cubicBezTo>
                      <a:pt x="5930" y="3650"/>
                      <a:pt x="13701" y="3960"/>
                      <a:pt x="20435" y="5971"/>
                    </a:cubicBezTo>
                    <a:cubicBezTo>
                      <a:pt x="20470" y="3770"/>
                      <a:pt x="20470" y="2268"/>
                      <a:pt x="20470" y="2268"/>
                    </a:cubicBezTo>
                    <a:cubicBezTo>
                      <a:pt x="14598" y="311"/>
                      <a:pt x="7519" y="1"/>
                      <a:pt x="3625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0" name="Google Shape;8897;p65">
                <a:extLst>
                  <a:ext uri="{FF2B5EF4-FFF2-40B4-BE49-F238E27FC236}">
                    <a16:creationId xmlns:a16="http://schemas.microsoft.com/office/drawing/2014/main" id="{337487F1-DDA1-44AB-B095-7E712519D062}"/>
                  </a:ext>
                </a:extLst>
              </p:cNvPr>
              <p:cNvSpPr/>
              <p:nvPr/>
            </p:nvSpPr>
            <p:spPr>
              <a:xfrm>
                <a:off x="1437991" y="4478026"/>
                <a:ext cx="1146193" cy="763050"/>
              </a:xfrm>
              <a:custGeom>
                <a:avLst/>
                <a:gdLst/>
                <a:ahLst/>
                <a:cxnLst/>
                <a:rect l="l" t="t" r="r" b="b"/>
                <a:pathLst>
                  <a:path w="61270" h="40789" extrusionOk="0">
                    <a:moveTo>
                      <a:pt x="3808" y="0"/>
                    </a:moveTo>
                    <a:cubicBezTo>
                      <a:pt x="1642" y="5729"/>
                      <a:pt x="0" y="13693"/>
                      <a:pt x="1922" y="22845"/>
                    </a:cubicBezTo>
                    <a:cubicBezTo>
                      <a:pt x="5427" y="39582"/>
                      <a:pt x="16583" y="40788"/>
                      <a:pt x="26151" y="40788"/>
                    </a:cubicBezTo>
                    <a:cubicBezTo>
                      <a:pt x="27166" y="40788"/>
                      <a:pt x="28164" y="40775"/>
                      <a:pt x="29133" y="40765"/>
                    </a:cubicBezTo>
                    <a:cubicBezTo>
                      <a:pt x="39228" y="40625"/>
                      <a:pt x="55226" y="37551"/>
                      <a:pt x="58649" y="29587"/>
                    </a:cubicBezTo>
                    <a:cubicBezTo>
                      <a:pt x="60046" y="26303"/>
                      <a:pt x="61269" y="21064"/>
                      <a:pt x="60850" y="15440"/>
                    </a:cubicBezTo>
                    <a:lnTo>
                      <a:pt x="60850" y="15440"/>
                    </a:lnTo>
                    <a:cubicBezTo>
                      <a:pt x="56623" y="22670"/>
                      <a:pt x="41533" y="25465"/>
                      <a:pt x="31857" y="25605"/>
                    </a:cubicBezTo>
                    <a:cubicBezTo>
                      <a:pt x="30889" y="25615"/>
                      <a:pt x="29891" y="25628"/>
                      <a:pt x="28875" y="25628"/>
                    </a:cubicBezTo>
                    <a:cubicBezTo>
                      <a:pt x="19308" y="25628"/>
                      <a:pt x="8151" y="24422"/>
                      <a:pt x="4646" y="7685"/>
                    </a:cubicBezTo>
                    <a:cubicBezTo>
                      <a:pt x="4087" y="4995"/>
                      <a:pt x="3843" y="2446"/>
                      <a:pt x="3808" y="0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1" name="Google Shape;8898;p65">
                <a:extLst>
                  <a:ext uri="{FF2B5EF4-FFF2-40B4-BE49-F238E27FC236}">
                    <a16:creationId xmlns:a16="http://schemas.microsoft.com/office/drawing/2014/main" id="{62D77181-978E-44DE-8F9A-35EB243E771E}"/>
                  </a:ext>
                </a:extLst>
              </p:cNvPr>
              <p:cNvSpPr/>
              <p:nvPr/>
            </p:nvSpPr>
            <p:spPr>
              <a:xfrm>
                <a:off x="614629" y="3285308"/>
                <a:ext cx="1617335" cy="1050749"/>
              </a:xfrm>
              <a:custGeom>
                <a:avLst/>
                <a:gdLst/>
                <a:ahLst/>
                <a:cxnLst/>
                <a:rect l="l" t="t" r="r" b="b"/>
                <a:pathLst>
                  <a:path w="86455" h="56168" extrusionOk="0">
                    <a:moveTo>
                      <a:pt x="48119" y="1"/>
                    </a:moveTo>
                    <a:cubicBezTo>
                      <a:pt x="46132" y="1"/>
                      <a:pt x="43911" y="248"/>
                      <a:pt x="41533" y="917"/>
                    </a:cubicBezTo>
                    <a:cubicBezTo>
                      <a:pt x="37980" y="1916"/>
                      <a:pt x="34192" y="2265"/>
                      <a:pt x="30406" y="2265"/>
                    </a:cubicBezTo>
                    <a:cubicBezTo>
                      <a:pt x="21673" y="2265"/>
                      <a:pt x="12950" y="410"/>
                      <a:pt x="7134" y="410"/>
                    </a:cubicBezTo>
                    <a:cubicBezTo>
                      <a:pt x="2958" y="410"/>
                      <a:pt x="280" y="1366"/>
                      <a:pt x="175" y="4654"/>
                    </a:cubicBezTo>
                    <a:cubicBezTo>
                      <a:pt x="1" y="9964"/>
                      <a:pt x="16208" y="18312"/>
                      <a:pt x="33779" y="18732"/>
                    </a:cubicBezTo>
                    <a:cubicBezTo>
                      <a:pt x="36922" y="18801"/>
                      <a:pt x="41883" y="24146"/>
                      <a:pt x="41952" y="29560"/>
                    </a:cubicBezTo>
                    <a:cubicBezTo>
                      <a:pt x="42092" y="38747"/>
                      <a:pt x="44572" y="50030"/>
                      <a:pt x="51768" y="54571"/>
                    </a:cubicBezTo>
                    <a:cubicBezTo>
                      <a:pt x="51768" y="54571"/>
                      <a:pt x="61768" y="56167"/>
                      <a:pt x="70184" y="56167"/>
                    </a:cubicBezTo>
                    <a:cubicBezTo>
                      <a:pt x="72620" y="56167"/>
                      <a:pt x="74924" y="56033"/>
                      <a:pt x="76813" y="55688"/>
                    </a:cubicBezTo>
                    <a:cubicBezTo>
                      <a:pt x="84044" y="54396"/>
                      <a:pt x="86419" y="53138"/>
                      <a:pt x="86454" y="50169"/>
                    </a:cubicBezTo>
                    <a:lnTo>
                      <a:pt x="86454" y="50169"/>
                    </a:lnTo>
                    <a:cubicBezTo>
                      <a:pt x="86419" y="50484"/>
                      <a:pt x="86350" y="50798"/>
                      <a:pt x="86280" y="51077"/>
                    </a:cubicBezTo>
                    <a:cubicBezTo>
                      <a:pt x="86218" y="51387"/>
                      <a:pt x="85630" y="51587"/>
                      <a:pt x="84408" y="51587"/>
                    </a:cubicBezTo>
                    <a:cubicBezTo>
                      <a:pt x="82182" y="51587"/>
                      <a:pt x="77852" y="50923"/>
                      <a:pt x="70770" y="49051"/>
                    </a:cubicBezTo>
                    <a:cubicBezTo>
                      <a:pt x="67941" y="48318"/>
                      <a:pt x="48205" y="39515"/>
                      <a:pt x="50441" y="113"/>
                    </a:cubicBezTo>
                    <a:cubicBezTo>
                      <a:pt x="49709" y="42"/>
                      <a:pt x="48934" y="1"/>
                      <a:pt x="48119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</p:grpSp>
      <p:grpSp>
        <p:nvGrpSpPr>
          <p:cNvPr id="637" name="Google Shape;9312;p67">
            <a:extLst>
              <a:ext uri="{FF2B5EF4-FFF2-40B4-BE49-F238E27FC236}">
                <a16:creationId xmlns:a16="http://schemas.microsoft.com/office/drawing/2014/main" id="{370332BE-4F18-4FF2-94A0-89A38AB904AD}"/>
              </a:ext>
            </a:extLst>
          </p:cNvPr>
          <p:cNvGrpSpPr/>
          <p:nvPr userDrawn="1"/>
        </p:nvGrpSpPr>
        <p:grpSpPr>
          <a:xfrm>
            <a:off x="5329781" y="5168104"/>
            <a:ext cx="2460282" cy="2774281"/>
            <a:chOff x="6427950" y="2377525"/>
            <a:chExt cx="2224726" cy="2295448"/>
          </a:xfrm>
        </p:grpSpPr>
        <p:sp>
          <p:nvSpPr>
            <p:cNvPr id="638" name="Google Shape;9313;p67">
              <a:extLst>
                <a:ext uri="{FF2B5EF4-FFF2-40B4-BE49-F238E27FC236}">
                  <a16:creationId xmlns:a16="http://schemas.microsoft.com/office/drawing/2014/main" id="{DE8DD15C-2347-4EAB-BC4A-9C05B098B0A4}"/>
                </a:ext>
              </a:extLst>
            </p:cNvPr>
            <p:cNvSpPr/>
            <p:nvPr/>
          </p:nvSpPr>
          <p:spPr>
            <a:xfrm>
              <a:off x="6427950" y="4540578"/>
              <a:ext cx="2224726" cy="132396"/>
            </a:xfrm>
            <a:custGeom>
              <a:avLst/>
              <a:gdLst/>
              <a:ahLst/>
              <a:cxnLst/>
              <a:rect l="l" t="t" r="r" b="b"/>
              <a:pathLst>
                <a:path w="48543" h="2889" extrusionOk="0">
                  <a:moveTo>
                    <a:pt x="24280" y="1"/>
                  </a:moveTo>
                  <a:cubicBezTo>
                    <a:pt x="10868" y="1"/>
                    <a:pt x="1" y="650"/>
                    <a:pt x="1" y="1436"/>
                  </a:cubicBezTo>
                  <a:cubicBezTo>
                    <a:pt x="1" y="2239"/>
                    <a:pt x="10868" y="2888"/>
                    <a:pt x="24280" y="2888"/>
                  </a:cubicBezTo>
                  <a:cubicBezTo>
                    <a:pt x="37676" y="2888"/>
                    <a:pt x="48543" y="2239"/>
                    <a:pt x="48543" y="1436"/>
                  </a:cubicBezTo>
                  <a:cubicBezTo>
                    <a:pt x="48543" y="650"/>
                    <a:pt x="37676" y="1"/>
                    <a:pt x="24280" y="1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39" name="Google Shape;9314;p67">
              <a:extLst>
                <a:ext uri="{FF2B5EF4-FFF2-40B4-BE49-F238E27FC236}">
                  <a16:creationId xmlns:a16="http://schemas.microsoft.com/office/drawing/2014/main" id="{A303C156-B67B-45F6-81FD-90937C6A98B3}"/>
                </a:ext>
              </a:extLst>
            </p:cNvPr>
            <p:cNvSpPr/>
            <p:nvPr/>
          </p:nvSpPr>
          <p:spPr>
            <a:xfrm>
              <a:off x="7505421" y="3256421"/>
              <a:ext cx="83502" cy="50914"/>
            </a:xfrm>
            <a:custGeom>
              <a:avLst/>
              <a:gdLst/>
              <a:ahLst/>
              <a:cxnLst/>
              <a:rect l="l" t="t" r="r" b="b"/>
              <a:pathLst>
                <a:path w="1822" h="1111" extrusionOk="0">
                  <a:moveTo>
                    <a:pt x="1333" y="0"/>
                  </a:moveTo>
                  <a:cubicBezTo>
                    <a:pt x="701" y="51"/>
                    <a:pt x="0" y="581"/>
                    <a:pt x="0" y="581"/>
                  </a:cubicBezTo>
                  <a:lnTo>
                    <a:pt x="821" y="1111"/>
                  </a:lnTo>
                  <a:cubicBezTo>
                    <a:pt x="821" y="1111"/>
                    <a:pt x="1060" y="648"/>
                    <a:pt x="1416" y="648"/>
                  </a:cubicBezTo>
                  <a:cubicBezTo>
                    <a:pt x="1428" y="648"/>
                    <a:pt x="1440" y="648"/>
                    <a:pt x="1453" y="649"/>
                  </a:cubicBezTo>
                  <a:cubicBezTo>
                    <a:pt x="1462" y="650"/>
                    <a:pt x="1471" y="651"/>
                    <a:pt x="1480" y="651"/>
                  </a:cubicBezTo>
                  <a:cubicBezTo>
                    <a:pt x="1821" y="651"/>
                    <a:pt x="1333" y="0"/>
                    <a:pt x="1333" y="0"/>
                  </a:cubicBezTo>
                  <a:close/>
                </a:path>
              </a:pathLst>
            </a:custGeom>
            <a:solidFill>
              <a:srgbClr val="F8C6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0" name="Google Shape;9315;p67">
              <a:extLst>
                <a:ext uri="{FF2B5EF4-FFF2-40B4-BE49-F238E27FC236}">
                  <a16:creationId xmlns:a16="http://schemas.microsoft.com/office/drawing/2014/main" id="{B8885A7B-3F38-4D3C-8C5B-CC7744BC13DD}"/>
                </a:ext>
              </a:extLst>
            </p:cNvPr>
            <p:cNvSpPr/>
            <p:nvPr/>
          </p:nvSpPr>
          <p:spPr>
            <a:xfrm>
              <a:off x="6638623" y="3752834"/>
              <a:ext cx="581858" cy="854316"/>
            </a:xfrm>
            <a:custGeom>
              <a:avLst/>
              <a:gdLst/>
              <a:ahLst/>
              <a:cxnLst/>
              <a:rect l="l" t="t" r="r" b="b"/>
              <a:pathLst>
                <a:path w="12696" h="18642" extrusionOk="0">
                  <a:moveTo>
                    <a:pt x="6356" y="855"/>
                  </a:moveTo>
                  <a:cubicBezTo>
                    <a:pt x="9534" y="855"/>
                    <a:pt x="12114" y="4648"/>
                    <a:pt x="12114" y="9330"/>
                  </a:cubicBezTo>
                  <a:cubicBezTo>
                    <a:pt x="12114" y="13994"/>
                    <a:pt x="9534" y="17788"/>
                    <a:pt x="6356" y="17788"/>
                  </a:cubicBezTo>
                  <a:cubicBezTo>
                    <a:pt x="3161" y="17788"/>
                    <a:pt x="581" y="13994"/>
                    <a:pt x="581" y="9330"/>
                  </a:cubicBezTo>
                  <a:cubicBezTo>
                    <a:pt x="581" y="4648"/>
                    <a:pt x="3161" y="855"/>
                    <a:pt x="6356" y="855"/>
                  </a:cubicBezTo>
                  <a:close/>
                  <a:moveTo>
                    <a:pt x="6356" y="1"/>
                  </a:moveTo>
                  <a:cubicBezTo>
                    <a:pt x="2853" y="1"/>
                    <a:pt x="0" y="4170"/>
                    <a:pt x="0" y="9330"/>
                  </a:cubicBezTo>
                  <a:cubicBezTo>
                    <a:pt x="0" y="14473"/>
                    <a:pt x="2853" y="18642"/>
                    <a:pt x="6356" y="18642"/>
                  </a:cubicBezTo>
                  <a:cubicBezTo>
                    <a:pt x="9859" y="18642"/>
                    <a:pt x="12695" y="14473"/>
                    <a:pt x="12695" y="9330"/>
                  </a:cubicBezTo>
                  <a:cubicBezTo>
                    <a:pt x="12695" y="4170"/>
                    <a:pt x="9859" y="1"/>
                    <a:pt x="63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1" name="Google Shape;9316;p67">
              <a:extLst>
                <a:ext uri="{FF2B5EF4-FFF2-40B4-BE49-F238E27FC236}">
                  <a16:creationId xmlns:a16="http://schemas.microsoft.com/office/drawing/2014/main" id="{ED97D66D-DD59-4387-8419-9C1FC8AD423E}"/>
                </a:ext>
              </a:extLst>
            </p:cNvPr>
            <p:cNvSpPr/>
            <p:nvPr/>
          </p:nvSpPr>
          <p:spPr>
            <a:xfrm>
              <a:off x="6653471" y="3752834"/>
              <a:ext cx="581079" cy="854316"/>
            </a:xfrm>
            <a:custGeom>
              <a:avLst/>
              <a:gdLst/>
              <a:ahLst/>
              <a:cxnLst/>
              <a:rect l="l" t="t" r="r" b="b"/>
              <a:pathLst>
                <a:path w="12679" h="18642" extrusionOk="0">
                  <a:moveTo>
                    <a:pt x="6340" y="855"/>
                  </a:moveTo>
                  <a:cubicBezTo>
                    <a:pt x="9518" y="855"/>
                    <a:pt x="12098" y="4648"/>
                    <a:pt x="12098" y="9330"/>
                  </a:cubicBezTo>
                  <a:cubicBezTo>
                    <a:pt x="12098" y="13994"/>
                    <a:pt x="9518" y="17788"/>
                    <a:pt x="6340" y="17788"/>
                  </a:cubicBezTo>
                  <a:cubicBezTo>
                    <a:pt x="3162" y="17788"/>
                    <a:pt x="582" y="13994"/>
                    <a:pt x="582" y="9330"/>
                  </a:cubicBezTo>
                  <a:cubicBezTo>
                    <a:pt x="582" y="4648"/>
                    <a:pt x="3162" y="855"/>
                    <a:pt x="6340" y="855"/>
                  </a:cubicBezTo>
                  <a:close/>
                  <a:moveTo>
                    <a:pt x="6340" y="1"/>
                  </a:moveTo>
                  <a:cubicBezTo>
                    <a:pt x="2837" y="1"/>
                    <a:pt x="1" y="4170"/>
                    <a:pt x="1" y="9330"/>
                  </a:cubicBezTo>
                  <a:cubicBezTo>
                    <a:pt x="1" y="14473"/>
                    <a:pt x="2837" y="18642"/>
                    <a:pt x="6340" y="18642"/>
                  </a:cubicBezTo>
                  <a:cubicBezTo>
                    <a:pt x="9842" y="18642"/>
                    <a:pt x="12679" y="14473"/>
                    <a:pt x="12679" y="9330"/>
                  </a:cubicBezTo>
                  <a:cubicBezTo>
                    <a:pt x="12679" y="4170"/>
                    <a:pt x="9842" y="1"/>
                    <a:pt x="63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2" name="Google Shape;9317;p67">
              <a:extLst>
                <a:ext uri="{FF2B5EF4-FFF2-40B4-BE49-F238E27FC236}">
                  <a16:creationId xmlns:a16="http://schemas.microsoft.com/office/drawing/2014/main" id="{C77E03FF-4B3D-4F07-A73C-C560D31DF476}"/>
                </a:ext>
              </a:extLst>
            </p:cNvPr>
            <p:cNvSpPr/>
            <p:nvPr/>
          </p:nvSpPr>
          <p:spPr>
            <a:xfrm>
              <a:off x="6943977" y="3772449"/>
              <a:ext cx="46" cy="818296"/>
            </a:xfrm>
            <a:custGeom>
              <a:avLst/>
              <a:gdLst/>
              <a:ahLst/>
              <a:cxnLst/>
              <a:rect l="l" t="t" r="r" b="b"/>
              <a:pathLst>
                <a:path w="1" h="17856" fill="none" extrusionOk="0">
                  <a:moveTo>
                    <a:pt x="1" y="0"/>
                  </a:moveTo>
                  <a:lnTo>
                    <a:pt x="1" y="17855"/>
                  </a:lnTo>
                </a:path>
              </a:pathLst>
            </a:custGeom>
            <a:noFill/>
            <a:ln w="6825" cap="rnd" cmpd="sng">
              <a:solidFill>
                <a:srgbClr val="9F5168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3" name="Google Shape;9318;p67">
              <a:extLst>
                <a:ext uri="{FF2B5EF4-FFF2-40B4-BE49-F238E27FC236}">
                  <a16:creationId xmlns:a16="http://schemas.microsoft.com/office/drawing/2014/main" id="{298E6ABD-A3BA-454E-868F-F2F27B48B4D0}"/>
                </a:ext>
              </a:extLst>
            </p:cNvPr>
            <p:cNvSpPr/>
            <p:nvPr/>
          </p:nvSpPr>
          <p:spPr>
            <a:xfrm>
              <a:off x="6665203" y="4189762"/>
              <a:ext cx="559172" cy="46"/>
            </a:xfrm>
            <a:custGeom>
              <a:avLst/>
              <a:gdLst/>
              <a:ahLst/>
              <a:cxnLst/>
              <a:rect l="l" t="t" r="r" b="b"/>
              <a:pathLst>
                <a:path w="12201" h="1" fill="none" extrusionOk="0">
                  <a:moveTo>
                    <a:pt x="1" y="1"/>
                  </a:moveTo>
                  <a:lnTo>
                    <a:pt x="12201" y="1"/>
                  </a:lnTo>
                </a:path>
              </a:pathLst>
            </a:custGeom>
            <a:noFill/>
            <a:ln w="6825" cap="rnd" cmpd="sng">
              <a:solidFill>
                <a:schemeClr val="dk2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4" name="Google Shape;9319;p67">
              <a:extLst>
                <a:ext uri="{FF2B5EF4-FFF2-40B4-BE49-F238E27FC236}">
                  <a16:creationId xmlns:a16="http://schemas.microsoft.com/office/drawing/2014/main" id="{2FCAE551-8098-482D-8DB0-B3685A1F9832}"/>
                </a:ext>
              </a:extLst>
            </p:cNvPr>
            <p:cNvSpPr/>
            <p:nvPr/>
          </p:nvSpPr>
          <p:spPr>
            <a:xfrm>
              <a:off x="6714560" y="3957229"/>
              <a:ext cx="462837" cy="462812"/>
            </a:xfrm>
            <a:custGeom>
              <a:avLst/>
              <a:gdLst/>
              <a:ahLst/>
              <a:cxnLst/>
              <a:rect l="l" t="t" r="r" b="b"/>
              <a:pathLst>
                <a:path w="10099" h="10099" fill="none" extrusionOk="0">
                  <a:moveTo>
                    <a:pt x="0" y="10098"/>
                  </a:moveTo>
                  <a:lnTo>
                    <a:pt x="10098" y="0"/>
                  </a:lnTo>
                </a:path>
              </a:pathLst>
            </a:custGeom>
            <a:noFill/>
            <a:ln w="6825" cap="rnd" cmpd="sng">
              <a:solidFill>
                <a:schemeClr val="dk2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5" name="Google Shape;9320;p67">
              <a:extLst>
                <a:ext uri="{FF2B5EF4-FFF2-40B4-BE49-F238E27FC236}">
                  <a16:creationId xmlns:a16="http://schemas.microsoft.com/office/drawing/2014/main" id="{B21B82EF-03B9-46CF-88C2-40FBE195D58C}"/>
                </a:ext>
              </a:extLst>
            </p:cNvPr>
            <p:cNvSpPr/>
            <p:nvPr/>
          </p:nvSpPr>
          <p:spPr>
            <a:xfrm>
              <a:off x="6714560" y="3957229"/>
              <a:ext cx="462837" cy="462812"/>
            </a:xfrm>
            <a:custGeom>
              <a:avLst/>
              <a:gdLst/>
              <a:ahLst/>
              <a:cxnLst/>
              <a:rect l="l" t="t" r="r" b="b"/>
              <a:pathLst>
                <a:path w="10099" h="10099" fill="none" extrusionOk="0">
                  <a:moveTo>
                    <a:pt x="10098" y="10098"/>
                  </a:moveTo>
                  <a:lnTo>
                    <a:pt x="0" y="0"/>
                  </a:lnTo>
                </a:path>
              </a:pathLst>
            </a:custGeom>
            <a:noFill/>
            <a:ln w="6825" cap="rnd" cmpd="sng">
              <a:solidFill>
                <a:schemeClr val="dk2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6" name="Google Shape;9321;p67">
              <a:extLst>
                <a:ext uri="{FF2B5EF4-FFF2-40B4-BE49-F238E27FC236}">
                  <a16:creationId xmlns:a16="http://schemas.microsoft.com/office/drawing/2014/main" id="{86941D0C-96BB-40BB-8E6F-DBBE9CFC8141}"/>
                </a:ext>
              </a:extLst>
            </p:cNvPr>
            <p:cNvSpPr/>
            <p:nvPr/>
          </p:nvSpPr>
          <p:spPr>
            <a:xfrm>
              <a:off x="6908735" y="4128718"/>
              <a:ext cx="69753" cy="102608"/>
            </a:xfrm>
            <a:custGeom>
              <a:avLst/>
              <a:gdLst/>
              <a:ahLst/>
              <a:cxnLst/>
              <a:rect l="l" t="t" r="r" b="b"/>
              <a:pathLst>
                <a:path w="1522" h="2239" extrusionOk="0">
                  <a:moveTo>
                    <a:pt x="770" y="0"/>
                  </a:moveTo>
                  <a:cubicBezTo>
                    <a:pt x="343" y="0"/>
                    <a:pt x="1" y="513"/>
                    <a:pt x="1" y="1128"/>
                  </a:cubicBezTo>
                  <a:cubicBezTo>
                    <a:pt x="1" y="1743"/>
                    <a:pt x="343" y="2239"/>
                    <a:pt x="770" y="2239"/>
                  </a:cubicBezTo>
                  <a:cubicBezTo>
                    <a:pt x="1180" y="2239"/>
                    <a:pt x="1521" y="1743"/>
                    <a:pt x="1521" y="1128"/>
                  </a:cubicBezTo>
                  <a:cubicBezTo>
                    <a:pt x="1521" y="513"/>
                    <a:pt x="1180" y="0"/>
                    <a:pt x="770" y="0"/>
                  </a:cubicBezTo>
                  <a:close/>
                </a:path>
              </a:pathLst>
            </a:custGeom>
            <a:solidFill>
              <a:srgbClr val="9F51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7" name="Google Shape;9322;p67">
              <a:extLst>
                <a:ext uri="{FF2B5EF4-FFF2-40B4-BE49-F238E27FC236}">
                  <a16:creationId xmlns:a16="http://schemas.microsoft.com/office/drawing/2014/main" id="{12589D73-D829-4FEF-9190-A487E8574371}"/>
                </a:ext>
              </a:extLst>
            </p:cNvPr>
            <p:cNvSpPr/>
            <p:nvPr/>
          </p:nvSpPr>
          <p:spPr>
            <a:xfrm>
              <a:off x="6922071" y="4148287"/>
              <a:ext cx="43080" cy="63471"/>
            </a:xfrm>
            <a:custGeom>
              <a:avLst/>
              <a:gdLst/>
              <a:ahLst/>
              <a:cxnLst/>
              <a:rect l="l" t="t" r="r" b="b"/>
              <a:pathLst>
                <a:path w="940" h="1385" extrusionOk="0">
                  <a:moveTo>
                    <a:pt x="479" y="0"/>
                  </a:moveTo>
                  <a:cubicBezTo>
                    <a:pt x="222" y="0"/>
                    <a:pt x="0" y="308"/>
                    <a:pt x="0" y="701"/>
                  </a:cubicBezTo>
                  <a:cubicBezTo>
                    <a:pt x="0" y="1077"/>
                    <a:pt x="222" y="1384"/>
                    <a:pt x="479" y="1384"/>
                  </a:cubicBezTo>
                  <a:cubicBezTo>
                    <a:pt x="735" y="1384"/>
                    <a:pt x="940" y="1077"/>
                    <a:pt x="940" y="701"/>
                  </a:cubicBezTo>
                  <a:cubicBezTo>
                    <a:pt x="940" y="308"/>
                    <a:pt x="735" y="0"/>
                    <a:pt x="479" y="0"/>
                  </a:cubicBezTo>
                  <a:close/>
                </a:path>
              </a:pathLst>
            </a:custGeom>
            <a:solidFill>
              <a:srgbClr val="6B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8" name="Google Shape;9323;p67">
              <a:extLst>
                <a:ext uri="{FF2B5EF4-FFF2-40B4-BE49-F238E27FC236}">
                  <a16:creationId xmlns:a16="http://schemas.microsoft.com/office/drawing/2014/main" id="{DD96153F-8BE7-4BC2-A100-2AF41C16F0ED}"/>
                </a:ext>
              </a:extLst>
            </p:cNvPr>
            <p:cNvSpPr/>
            <p:nvPr/>
          </p:nvSpPr>
          <p:spPr>
            <a:xfrm>
              <a:off x="6792881" y="3735603"/>
              <a:ext cx="640566" cy="221668"/>
            </a:xfrm>
            <a:custGeom>
              <a:avLst/>
              <a:gdLst/>
              <a:ahLst/>
              <a:cxnLst/>
              <a:rect l="l" t="t" r="r" b="b"/>
              <a:pathLst>
                <a:path w="13977" h="4837" extrusionOk="0">
                  <a:moveTo>
                    <a:pt x="0" y="1"/>
                  </a:moveTo>
                  <a:lnTo>
                    <a:pt x="1025" y="4836"/>
                  </a:lnTo>
                  <a:lnTo>
                    <a:pt x="12917" y="4836"/>
                  </a:lnTo>
                  <a:lnTo>
                    <a:pt x="13977" y="37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9" name="Google Shape;9324;p67">
              <a:extLst>
                <a:ext uri="{FF2B5EF4-FFF2-40B4-BE49-F238E27FC236}">
                  <a16:creationId xmlns:a16="http://schemas.microsoft.com/office/drawing/2014/main" id="{EA2C1FEA-2ED5-4155-945A-4F2DCE4023C1}"/>
                </a:ext>
              </a:extLst>
            </p:cNvPr>
            <p:cNvSpPr/>
            <p:nvPr/>
          </p:nvSpPr>
          <p:spPr>
            <a:xfrm>
              <a:off x="6795997" y="3752834"/>
              <a:ext cx="310132" cy="116723"/>
            </a:xfrm>
            <a:custGeom>
              <a:avLst/>
              <a:gdLst/>
              <a:ahLst/>
              <a:cxnLst/>
              <a:rect l="l" t="t" r="r" b="b"/>
              <a:pathLst>
                <a:path w="6767" h="2547" extrusionOk="0">
                  <a:moveTo>
                    <a:pt x="0" y="1"/>
                  </a:moveTo>
                  <a:lnTo>
                    <a:pt x="188" y="855"/>
                  </a:lnTo>
                  <a:cubicBezTo>
                    <a:pt x="2922" y="855"/>
                    <a:pt x="325" y="1504"/>
                    <a:pt x="325" y="1504"/>
                  </a:cubicBezTo>
                  <a:lnTo>
                    <a:pt x="547" y="2547"/>
                  </a:lnTo>
                  <a:lnTo>
                    <a:pt x="6767" y="650"/>
                  </a:lnTo>
                  <a:lnTo>
                    <a:pt x="668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0" name="Google Shape;9325;p67">
              <a:extLst>
                <a:ext uri="{FF2B5EF4-FFF2-40B4-BE49-F238E27FC236}">
                  <a16:creationId xmlns:a16="http://schemas.microsoft.com/office/drawing/2014/main" id="{BBF30D2F-F69D-492A-88A2-A62E0D6AEFE8}"/>
                </a:ext>
              </a:extLst>
            </p:cNvPr>
            <p:cNvSpPr/>
            <p:nvPr/>
          </p:nvSpPr>
          <p:spPr>
            <a:xfrm>
              <a:off x="6774871" y="3730928"/>
              <a:ext cx="656240" cy="43903"/>
            </a:xfrm>
            <a:custGeom>
              <a:avLst/>
              <a:gdLst/>
              <a:ahLst/>
              <a:cxnLst/>
              <a:rect l="l" t="t" r="r" b="b"/>
              <a:pathLst>
                <a:path w="14319" h="958" extrusionOk="0">
                  <a:moveTo>
                    <a:pt x="478" y="0"/>
                  </a:moveTo>
                  <a:cubicBezTo>
                    <a:pt x="205" y="0"/>
                    <a:pt x="0" y="223"/>
                    <a:pt x="0" y="479"/>
                  </a:cubicBezTo>
                  <a:cubicBezTo>
                    <a:pt x="0" y="752"/>
                    <a:pt x="205" y="957"/>
                    <a:pt x="478" y="957"/>
                  </a:cubicBezTo>
                  <a:lnTo>
                    <a:pt x="13789" y="957"/>
                  </a:lnTo>
                  <a:cubicBezTo>
                    <a:pt x="14028" y="957"/>
                    <a:pt x="14233" y="804"/>
                    <a:pt x="14267" y="564"/>
                  </a:cubicBezTo>
                  <a:cubicBezTo>
                    <a:pt x="14318" y="274"/>
                    <a:pt x="14096" y="0"/>
                    <a:pt x="137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1" name="Google Shape;9326;p67">
              <a:extLst>
                <a:ext uri="{FF2B5EF4-FFF2-40B4-BE49-F238E27FC236}">
                  <a16:creationId xmlns:a16="http://schemas.microsoft.com/office/drawing/2014/main" id="{41D1C3E9-6271-45EF-82AC-D35167218824}"/>
                </a:ext>
              </a:extLst>
            </p:cNvPr>
            <p:cNvSpPr/>
            <p:nvPr/>
          </p:nvSpPr>
          <p:spPr>
            <a:xfrm>
              <a:off x="7337872" y="3344870"/>
              <a:ext cx="407979" cy="524679"/>
            </a:xfrm>
            <a:custGeom>
              <a:avLst/>
              <a:gdLst/>
              <a:ahLst/>
              <a:cxnLst/>
              <a:rect l="l" t="t" r="r" b="b"/>
              <a:pathLst>
                <a:path w="8902" h="11449" extrusionOk="0">
                  <a:moveTo>
                    <a:pt x="2460" y="1"/>
                  </a:moveTo>
                  <a:lnTo>
                    <a:pt x="0" y="11449"/>
                  </a:lnTo>
                  <a:lnTo>
                    <a:pt x="6424" y="11449"/>
                  </a:lnTo>
                  <a:lnTo>
                    <a:pt x="890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2" name="Google Shape;9327;p67">
              <a:extLst>
                <a:ext uri="{FF2B5EF4-FFF2-40B4-BE49-F238E27FC236}">
                  <a16:creationId xmlns:a16="http://schemas.microsoft.com/office/drawing/2014/main" id="{815703C9-D2E6-414A-8921-F5F8BF9ABD8D}"/>
                </a:ext>
              </a:extLst>
            </p:cNvPr>
            <p:cNvSpPr/>
            <p:nvPr/>
          </p:nvSpPr>
          <p:spPr>
            <a:xfrm>
              <a:off x="7376230" y="3403622"/>
              <a:ext cx="346154" cy="349251"/>
            </a:xfrm>
            <a:custGeom>
              <a:avLst/>
              <a:gdLst/>
              <a:ahLst/>
              <a:cxnLst/>
              <a:rect l="l" t="t" r="r" b="b"/>
              <a:pathLst>
                <a:path w="7553" h="7621" extrusionOk="0">
                  <a:moveTo>
                    <a:pt x="7552" y="0"/>
                  </a:moveTo>
                  <a:cubicBezTo>
                    <a:pt x="7552" y="1"/>
                    <a:pt x="6578" y="2256"/>
                    <a:pt x="5929" y="4340"/>
                  </a:cubicBezTo>
                  <a:cubicBezTo>
                    <a:pt x="5695" y="5085"/>
                    <a:pt x="5125" y="5437"/>
                    <a:pt x="4439" y="5437"/>
                  </a:cubicBezTo>
                  <a:cubicBezTo>
                    <a:pt x="3221" y="5437"/>
                    <a:pt x="1640" y="4325"/>
                    <a:pt x="940" y="2324"/>
                  </a:cubicBezTo>
                  <a:lnTo>
                    <a:pt x="0" y="7245"/>
                  </a:lnTo>
                  <a:lnTo>
                    <a:pt x="6237" y="7621"/>
                  </a:lnTo>
                  <a:lnTo>
                    <a:pt x="7552" y="0"/>
                  </a:ln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3" name="Google Shape;9328;p67">
              <a:extLst>
                <a:ext uri="{FF2B5EF4-FFF2-40B4-BE49-F238E27FC236}">
                  <a16:creationId xmlns:a16="http://schemas.microsoft.com/office/drawing/2014/main" id="{0F2ABF35-17FB-4F1D-A842-1E679A01A1A1}"/>
                </a:ext>
              </a:extLst>
            </p:cNvPr>
            <p:cNvSpPr/>
            <p:nvPr/>
          </p:nvSpPr>
          <p:spPr>
            <a:xfrm>
              <a:off x="7304967" y="3268887"/>
              <a:ext cx="291341" cy="700886"/>
            </a:xfrm>
            <a:custGeom>
              <a:avLst/>
              <a:gdLst/>
              <a:ahLst/>
              <a:cxnLst/>
              <a:rect l="l" t="t" r="r" b="b"/>
              <a:pathLst>
                <a:path w="6357" h="15294" extrusionOk="0">
                  <a:moveTo>
                    <a:pt x="3976" y="1"/>
                  </a:moveTo>
                  <a:cubicBezTo>
                    <a:pt x="3831" y="1"/>
                    <a:pt x="3689" y="43"/>
                    <a:pt x="3554" y="121"/>
                  </a:cubicBezTo>
                  <a:cubicBezTo>
                    <a:pt x="3366" y="241"/>
                    <a:pt x="3230" y="446"/>
                    <a:pt x="3178" y="668"/>
                  </a:cubicBezTo>
                  <a:lnTo>
                    <a:pt x="35" y="14969"/>
                  </a:lnTo>
                  <a:cubicBezTo>
                    <a:pt x="0" y="15106"/>
                    <a:pt x="86" y="15260"/>
                    <a:pt x="240" y="15277"/>
                  </a:cubicBezTo>
                  <a:cubicBezTo>
                    <a:pt x="257" y="15294"/>
                    <a:pt x="274" y="15294"/>
                    <a:pt x="291" y="15294"/>
                  </a:cubicBezTo>
                  <a:cubicBezTo>
                    <a:pt x="410" y="15294"/>
                    <a:pt x="530" y="15208"/>
                    <a:pt x="547" y="15072"/>
                  </a:cubicBezTo>
                  <a:lnTo>
                    <a:pt x="3708" y="788"/>
                  </a:lnTo>
                  <a:cubicBezTo>
                    <a:pt x="3725" y="702"/>
                    <a:pt x="3776" y="634"/>
                    <a:pt x="3845" y="583"/>
                  </a:cubicBezTo>
                  <a:cubicBezTo>
                    <a:pt x="3895" y="557"/>
                    <a:pt x="3954" y="542"/>
                    <a:pt x="4009" y="542"/>
                  </a:cubicBezTo>
                  <a:cubicBezTo>
                    <a:pt x="4029" y="542"/>
                    <a:pt x="4049" y="544"/>
                    <a:pt x="4067" y="548"/>
                  </a:cubicBezTo>
                  <a:lnTo>
                    <a:pt x="5998" y="1044"/>
                  </a:lnTo>
                  <a:cubicBezTo>
                    <a:pt x="6021" y="1049"/>
                    <a:pt x="6043" y="1051"/>
                    <a:pt x="6065" y="1051"/>
                  </a:cubicBezTo>
                  <a:cubicBezTo>
                    <a:pt x="6190" y="1051"/>
                    <a:pt x="6293" y="972"/>
                    <a:pt x="6322" y="856"/>
                  </a:cubicBezTo>
                  <a:cubicBezTo>
                    <a:pt x="6356" y="702"/>
                    <a:pt x="6271" y="565"/>
                    <a:pt x="6134" y="514"/>
                  </a:cubicBezTo>
                  <a:lnTo>
                    <a:pt x="4204" y="36"/>
                  </a:lnTo>
                  <a:cubicBezTo>
                    <a:pt x="4127" y="12"/>
                    <a:pt x="4051" y="1"/>
                    <a:pt x="39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4" name="Google Shape;9329;p67">
              <a:extLst>
                <a:ext uri="{FF2B5EF4-FFF2-40B4-BE49-F238E27FC236}">
                  <a16:creationId xmlns:a16="http://schemas.microsoft.com/office/drawing/2014/main" id="{0CE48523-E61E-4634-A6F5-458D2E6EDED7}"/>
                </a:ext>
              </a:extLst>
            </p:cNvPr>
            <p:cNvSpPr/>
            <p:nvPr/>
          </p:nvSpPr>
          <p:spPr>
            <a:xfrm>
              <a:off x="6833577" y="4000078"/>
              <a:ext cx="152751" cy="412906"/>
            </a:xfrm>
            <a:custGeom>
              <a:avLst/>
              <a:gdLst/>
              <a:ahLst/>
              <a:cxnLst/>
              <a:rect l="l" t="t" r="r" b="b"/>
              <a:pathLst>
                <a:path w="3333" h="9010" extrusionOk="0">
                  <a:moveTo>
                    <a:pt x="2126" y="0"/>
                  </a:moveTo>
                  <a:cubicBezTo>
                    <a:pt x="1502" y="0"/>
                    <a:pt x="969" y="477"/>
                    <a:pt x="923" y="1116"/>
                  </a:cubicBezTo>
                  <a:cubicBezTo>
                    <a:pt x="769" y="3200"/>
                    <a:pt x="445" y="7147"/>
                    <a:pt x="1" y="9010"/>
                  </a:cubicBezTo>
                  <a:lnTo>
                    <a:pt x="1214" y="9010"/>
                  </a:lnTo>
                  <a:cubicBezTo>
                    <a:pt x="1214" y="9010"/>
                    <a:pt x="1760" y="6652"/>
                    <a:pt x="2546" y="4550"/>
                  </a:cubicBezTo>
                  <a:cubicBezTo>
                    <a:pt x="3110" y="3046"/>
                    <a:pt x="3332" y="2055"/>
                    <a:pt x="3332" y="1201"/>
                  </a:cubicBezTo>
                  <a:cubicBezTo>
                    <a:pt x="3332" y="620"/>
                    <a:pt x="2905" y="142"/>
                    <a:pt x="2358" y="22"/>
                  </a:cubicBezTo>
                  <a:cubicBezTo>
                    <a:pt x="2280" y="7"/>
                    <a:pt x="2202" y="0"/>
                    <a:pt x="2126" y="0"/>
                  </a:cubicBezTo>
                  <a:close/>
                </a:path>
              </a:pathLst>
            </a:custGeom>
            <a:solidFill>
              <a:srgbClr val="C16E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5" name="Google Shape;9330;p67">
              <a:extLst>
                <a:ext uri="{FF2B5EF4-FFF2-40B4-BE49-F238E27FC236}">
                  <a16:creationId xmlns:a16="http://schemas.microsoft.com/office/drawing/2014/main" id="{25E220E8-EE65-4BB1-A108-865E0C2A50B7}"/>
                </a:ext>
              </a:extLst>
            </p:cNvPr>
            <p:cNvSpPr/>
            <p:nvPr/>
          </p:nvSpPr>
          <p:spPr>
            <a:xfrm>
              <a:off x="7163220" y="3214122"/>
              <a:ext cx="229517" cy="209982"/>
            </a:xfrm>
            <a:custGeom>
              <a:avLst/>
              <a:gdLst/>
              <a:ahLst/>
              <a:cxnLst/>
              <a:rect l="l" t="t" r="r" b="b"/>
              <a:pathLst>
                <a:path w="5008" h="4582" extrusionOk="0">
                  <a:moveTo>
                    <a:pt x="2034" y="1"/>
                  </a:moveTo>
                  <a:lnTo>
                    <a:pt x="206" y="1248"/>
                  </a:lnTo>
                  <a:lnTo>
                    <a:pt x="1" y="3435"/>
                  </a:lnTo>
                  <a:cubicBezTo>
                    <a:pt x="1" y="3435"/>
                    <a:pt x="1843" y="4581"/>
                    <a:pt x="3078" y="4581"/>
                  </a:cubicBezTo>
                  <a:cubicBezTo>
                    <a:pt x="3265" y="4581"/>
                    <a:pt x="3438" y="4555"/>
                    <a:pt x="3589" y="4494"/>
                  </a:cubicBezTo>
                  <a:cubicBezTo>
                    <a:pt x="4734" y="4016"/>
                    <a:pt x="5007" y="2444"/>
                    <a:pt x="2905" y="821"/>
                  </a:cubicBezTo>
                  <a:lnTo>
                    <a:pt x="203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6" name="Google Shape;9331;p67">
              <a:extLst>
                <a:ext uri="{FF2B5EF4-FFF2-40B4-BE49-F238E27FC236}">
                  <a16:creationId xmlns:a16="http://schemas.microsoft.com/office/drawing/2014/main" id="{2EB1F7E3-A577-4461-9028-1B698650D212}"/>
                </a:ext>
              </a:extLst>
            </p:cNvPr>
            <p:cNvSpPr/>
            <p:nvPr/>
          </p:nvSpPr>
          <p:spPr>
            <a:xfrm>
              <a:off x="6920513" y="2967107"/>
              <a:ext cx="392351" cy="336970"/>
            </a:xfrm>
            <a:custGeom>
              <a:avLst/>
              <a:gdLst/>
              <a:ahLst/>
              <a:cxnLst/>
              <a:rect l="l" t="t" r="r" b="b"/>
              <a:pathLst>
                <a:path w="8561" h="7353" extrusionOk="0">
                  <a:moveTo>
                    <a:pt x="4025" y="1"/>
                  </a:moveTo>
                  <a:cubicBezTo>
                    <a:pt x="2814" y="1"/>
                    <a:pt x="2048" y="435"/>
                    <a:pt x="1897" y="948"/>
                  </a:cubicBezTo>
                  <a:cubicBezTo>
                    <a:pt x="1897" y="948"/>
                    <a:pt x="1839" y="928"/>
                    <a:pt x="1749" y="928"/>
                  </a:cubicBezTo>
                  <a:cubicBezTo>
                    <a:pt x="1509" y="928"/>
                    <a:pt x="1039" y="1072"/>
                    <a:pt x="803" y="2127"/>
                  </a:cubicBezTo>
                  <a:cubicBezTo>
                    <a:pt x="803" y="2127"/>
                    <a:pt x="0" y="4348"/>
                    <a:pt x="803" y="5049"/>
                  </a:cubicBezTo>
                  <a:cubicBezTo>
                    <a:pt x="1536" y="5704"/>
                    <a:pt x="2298" y="5733"/>
                    <a:pt x="2425" y="5733"/>
                  </a:cubicBezTo>
                  <a:cubicBezTo>
                    <a:pt x="2437" y="5733"/>
                    <a:pt x="2443" y="5732"/>
                    <a:pt x="2443" y="5732"/>
                  </a:cubicBezTo>
                  <a:lnTo>
                    <a:pt x="5502" y="5732"/>
                  </a:lnTo>
                  <a:cubicBezTo>
                    <a:pt x="5502" y="5732"/>
                    <a:pt x="4592" y="7352"/>
                    <a:pt x="5469" y="7352"/>
                  </a:cubicBezTo>
                  <a:cubicBezTo>
                    <a:pt x="5514" y="7352"/>
                    <a:pt x="5565" y="7348"/>
                    <a:pt x="5621" y="7338"/>
                  </a:cubicBezTo>
                  <a:cubicBezTo>
                    <a:pt x="6749" y="7133"/>
                    <a:pt x="8526" y="6296"/>
                    <a:pt x="8543" y="4622"/>
                  </a:cubicBezTo>
                  <a:cubicBezTo>
                    <a:pt x="8560" y="2930"/>
                    <a:pt x="8304" y="1016"/>
                    <a:pt x="5980" y="316"/>
                  </a:cubicBezTo>
                  <a:cubicBezTo>
                    <a:pt x="5244" y="94"/>
                    <a:pt x="4587" y="1"/>
                    <a:pt x="40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7" name="Google Shape;9332;p67">
              <a:extLst>
                <a:ext uri="{FF2B5EF4-FFF2-40B4-BE49-F238E27FC236}">
                  <a16:creationId xmlns:a16="http://schemas.microsoft.com/office/drawing/2014/main" id="{930C3C16-442D-4775-B65F-E0C204100069}"/>
                </a:ext>
              </a:extLst>
            </p:cNvPr>
            <p:cNvSpPr/>
            <p:nvPr/>
          </p:nvSpPr>
          <p:spPr>
            <a:xfrm>
              <a:off x="6956855" y="3079432"/>
              <a:ext cx="95235" cy="148023"/>
            </a:xfrm>
            <a:custGeom>
              <a:avLst/>
              <a:gdLst/>
              <a:ahLst/>
              <a:cxnLst/>
              <a:rect l="l" t="t" r="r" b="b"/>
              <a:pathLst>
                <a:path w="2078" h="3230" extrusionOk="0">
                  <a:moveTo>
                    <a:pt x="2078" y="1"/>
                  </a:moveTo>
                  <a:lnTo>
                    <a:pt x="1531" y="18"/>
                  </a:lnTo>
                  <a:lnTo>
                    <a:pt x="1520" y="135"/>
                  </a:lnTo>
                  <a:lnTo>
                    <a:pt x="1520" y="135"/>
                  </a:lnTo>
                  <a:cubicBezTo>
                    <a:pt x="1695" y="85"/>
                    <a:pt x="1882" y="41"/>
                    <a:pt x="2078" y="1"/>
                  </a:cubicBezTo>
                  <a:close/>
                  <a:moveTo>
                    <a:pt x="1520" y="135"/>
                  </a:moveTo>
                  <a:lnTo>
                    <a:pt x="1520" y="135"/>
                  </a:lnTo>
                  <a:cubicBezTo>
                    <a:pt x="596" y="395"/>
                    <a:pt x="0" y="807"/>
                    <a:pt x="130" y="1726"/>
                  </a:cubicBezTo>
                  <a:cubicBezTo>
                    <a:pt x="266" y="2820"/>
                    <a:pt x="1240" y="3230"/>
                    <a:pt x="1240" y="3230"/>
                  </a:cubicBezTo>
                  <a:lnTo>
                    <a:pt x="1520" y="135"/>
                  </a:ln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8" name="Google Shape;9333;p67">
              <a:extLst>
                <a:ext uri="{FF2B5EF4-FFF2-40B4-BE49-F238E27FC236}">
                  <a16:creationId xmlns:a16="http://schemas.microsoft.com/office/drawing/2014/main" id="{3B510079-A42B-42E7-9E66-2FD8952B17E7}"/>
                </a:ext>
              </a:extLst>
            </p:cNvPr>
            <p:cNvSpPr/>
            <p:nvPr/>
          </p:nvSpPr>
          <p:spPr>
            <a:xfrm>
              <a:off x="7088657" y="3105371"/>
              <a:ext cx="293083" cy="318730"/>
            </a:xfrm>
            <a:custGeom>
              <a:avLst/>
              <a:gdLst/>
              <a:ahLst/>
              <a:cxnLst/>
              <a:rect l="l" t="t" r="r" b="b"/>
              <a:pathLst>
                <a:path w="6395" h="6955" extrusionOk="0">
                  <a:moveTo>
                    <a:pt x="345" y="1"/>
                  </a:moveTo>
                  <a:cubicBezTo>
                    <a:pt x="1" y="1"/>
                    <a:pt x="1544" y="1790"/>
                    <a:pt x="1252" y="2715"/>
                  </a:cubicBezTo>
                  <a:lnTo>
                    <a:pt x="1833" y="2715"/>
                  </a:lnTo>
                  <a:cubicBezTo>
                    <a:pt x="1833" y="2715"/>
                    <a:pt x="944" y="4287"/>
                    <a:pt x="1764" y="4321"/>
                  </a:cubicBezTo>
                  <a:lnTo>
                    <a:pt x="1628" y="5808"/>
                  </a:lnTo>
                  <a:cubicBezTo>
                    <a:pt x="1628" y="5808"/>
                    <a:pt x="3470" y="6954"/>
                    <a:pt x="4705" y="6954"/>
                  </a:cubicBezTo>
                  <a:cubicBezTo>
                    <a:pt x="4892" y="6954"/>
                    <a:pt x="5065" y="6928"/>
                    <a:pt x="5216" y="6867"/>
                  </a:cubicBezTo>
                  <a:cubicBezTo>
                    <a:pt x="6019" y="6525"/>
                    <a:pt x="6395" y="5637"/>
                    <a:pt x="5797" y="4578"/>
                  </a:cubicBezTo>
                  <a:lnTo>
                    <a:pt x="5797" y="4578"/>
                  </a:lnTo>
                  <a:cubicBezTo>
                    <a:pt x="5780" y="4714"/>
                    <a:pt x="5763" y="4936"/>
                    <a:pt x="5746" y="5244"/>
                  </a:cubicBezTo>
                  <a:cubicBezTo>
                    <a:pt x="5733" y="5446"/>
                    <a:pt x="5644" y="5527"/>
                    <a:pt x="5510" y="5527"/>
                  </a:cubicBezTo>
                  <a:cubicBezTo>
                    <a:pt x="4936" y="5527"/>
                    <a:pt x="3524" y="4048"/>
                    <a:pt x="3524" y="4048"/>
                  </a:cubicBezTo>
                  <a:lnTo>
                    <a:pt x="3866" y="3826"/>
                  </a:lnTo>
                  <a:cubicBezTo>
                    <a:pt x="3866" y="3826"/>
                    <a:pt x="4225" y="3621"/>
                    <a:pt x="4532" y="3177"/>
                  </a:cubicBezTo>
                  <a:lnTo>
                    <a:pt x="4362" y="3006"/>
                  </a:lnTo>
                  <a:cubicBezTo>
                    <a:pt x="4669" y="2630"/>
                    <a:pt x="4874" y="2151"/>
                    <a:pt x="4874" y="1605"/>
                  </a:cubicBezTo>
                  <a:lnTo>
                    <a:pt x="4874" y="1451"/>
                  </a:lnTo>
                  <a:cubicBezTo>
                    <a:pt x="4874" y="1451"/>
                    <a:pt x="4720" y="2203"/>
                    <a:pt x="3934" y="2374"/>
                  </a:cubicBezTo>
                  <a:cubicBezTo>
                    <a:pt x="3868" y="2388"/>
                    <a:pt x="3801" y="2394"/>
                    <a:pt x="3735" y="2394"/>
                  </a:cubicBezTo>
                  <a:cubicBezTo>
                    <a:pt x="2601" y="2394"/>
                    <a:pt x="1561" y="419"/>
                    <a:pt x="415" y="16"/>
                  </a:cubicBezTo>
                  <a:cubicBezTo>
                    <a:pt x="386" y="5"/>
                    <a:pt x="363" y="1"/>
                    <a:pt x="345" y="1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9" name="Google Shape;9334;p67">
              <a:extLst>
                <a:ext uri="{FF2B5EF4-FFF2-40B4-BE49-F238E27FC236}">
                  <a16:creationId xmlns:a16="http://schemas.microsoft.com/office/drawing/2014/main" id="{47C6F790-73BF-4D47-A266-A6A878AE2631}"/>
                </a:ext>
              </a:extLst>
            </p:cNvPr>
            <p:cNvSpPr/>
            <p:nvPr/>
          </p:nvSpPr>
          <p:spPr>
            <a:xfrm>
              <a:off x="7194567" y="3227458"/>
              <a:ext cx="136711" cy="76349"/>
            </a:xfrm>
            <a:custGeom>
              <a:avLst/>
              <a:gdLst/>
              <a:ahLst/>
              <a:cxnLst/>
              <a:rect l="l" t="t" r="r" b="b"/>
              <a:pathLst>
                <a:path w="2983" h="1666" extrusionOk="0">
                  <a:moveTo>
                    <a:pt x="2273" y="0"/>
                  </a:moveTo>
                  <a:cubicBezTo>
                    <a:pt x="2273" y="0"/>
                    <a:pt x="1709" y="1145"/>
                    <a:pt x="0" y="1572"/>
                  </a:cubicBezTo>
                  <a:cubicBezTo>
                    <a:pt x="137" y="1625"/>
                    <a:pt x="418" y="1665"/>
                    <a:pt x="744" y="1665"/>
                  </a:cubicBezTo>
                  <a:cubicBezTo>
                    <a:pt x="1680" y="1665"/>
                    <a:pt x="2983" y="1331"/>
                    <a:pt x="22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60" name="Google Shape;9335;p67">
              <a:extLst>
                <a:ext uri="{FF2B5EF4-FFF2-40B4-BE49-F238E27FC236}">
                  <a16:creationId xmlns:a16="http://schemas.microsoft.com/office/drawing/2014/main" id="{74997450-779B-40A7-A2D4-15ED0E08DACE}"/>
                </a:ext>
              </a:extLst>
            </p:cNvPr>
            <p:cNvSpPr/>
            <p:nvPr/>
          </p:nvSpPr>
          <p:spPr>
            <a:xfrm>
              <a:off x="6705166" y="3991462"/>
              <a:ext cx="148031" cy="414464"/>
            </a:xfrm>
            <a:custGeom>
              <a:avLst/>
              <a:gdLst/>
              <a:ahLst/>
              <a:cxnLst/>
              <a:rect l="l" t="t" r="r" b="b"/>
              <a:pathLst>
                <a:path w="3230" h="9044" extrusionOk="0">
                  <a:moveTo>
                    <a:pt x="2023" y="0"/>
                  </a:moveTo>
                  <a:cubicBezTo>
                    <a:pt x="1400" y="0"/>
                    <a:pt x="866" y="477"/>
                    <a:pt x="821" y="1116"/>
                  </a:cubicBezTo>
                  <a:cubicBezTo>
                    <a:pt x="667" y="3200"/>
                    <a:pt x="428" y="7181"/>
                    <a:pt x="0" y="9044"/>
                  </a:cubicBezTo>
                  <a:lnTo>
                    <a:pt x="1008" y="9010"/>
                  </a:lnTo>
                  <a:cubicBezTo>
                    <a:pt x="1008" y="9010"/>
                    <a:pt x="1658" y="6652"/>
                    <a:pt x="2444" y="4533"/>
                  </a:cubicBezTo>
                  <a:cubicBezTo>
                    <a:pt x="3008" y="3047"/>
                    <a:pt x="3230" y="2038"/>
                    <a:pt x="3230" y="1184"/>
                  </a:cubicBezTo>
                  <a:cubicBezTo>
                    <a:pt x="3230" y="620"/>
                    <a:pt x="2820" y="125"/>
                    <a:pt x="2256" y="22"/>
                  </a:cubicBezTo>
                  <a:cubicBezTo>
                    <a:pt x="2177" y="7"/>
                    <a:pt x="2099" y="0"/>
                    <a:pt x="2023" y="0"/>
                  </a:cubicBezTo>
                  <a:close/>
                </a:path>
              </a:pathLst>
            </a:custGeom>
            <a:solidFill>
              <a:srgbClr val="C16E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61" name="Google Shape;9336;p67">
              <a:extLst>
                <a:ext uri="{FF2B5EF4-FFF2-40B4-BE49-F238E27FC236}">
                  <a16:creationId xmlns:a16="http://schemas.microsoft.com/office/drawing/2014/main" id="{79020B55-E4C9-4930-B8E4-6594D388C65D}"/>
                </a:ext>
              </a:extLst>
            </p:cNvPr>
            <p:cNvSpPr/>
            <p:nvPr/>
          </p:nvSpPr>
          <p:spPr>
            <a:xfrm>
              <a:off x="6571255" y="4389436"/>
              <a:ext cx="207564" cy="83864"/>
            </a:xfrm>
            <a:custGeom>
              <a:avLst/>
              <a:gdLst/>
              <a:ahLst/>
              <a:cxnLst/>
              <a:rect l="l" t="t" r="r" b="b"/>
              <a:pathLst>
                <a:path w="4529" h="1830" extrusionOk="0">
                  <a:moveTo>
                    <a:pt x="3042" y="1"/>
                  </a:moveTo>
                  <a:cubicBezTo>
                    <a:pt x="2996" y="47"/>
                    <a:pt x="2853" y="176"/>
                    <a:pt x="2837" y="177"/>
                  </a:cubicBezTo>
                  <a:lnTo>
                    <a:pt x="2837" y="177"/>
                  </a:lnTo>
                  <a:cubicBezTo>
                    <a:pt x="2837" y="175"/>
                    <a:pt x="2837" y="173"/>
                    <a:pt x="2837" y="172"/>
                  </a:cubicBezTo>
                  <a:lnTo>
                    <a:pt x="2837" y="172"/>
                  </a:lnTo>
                  <a:cubicBezTo>
                    <a:pt x="2835" y="175"/>
                    <a:pt x="2835" y="177"/>
                    <a:pt x="2837" y="177"/>
                  </a:cubicBezTo>
                  <a:cubicBezTo>
                    <a:pt x="2837" y="177"/>
                    <a:pt x="2837" y="177"/>
                    <a:pt x="2837" y="177"/>
                  </a:cubicBezTo>
                  <a:lnTo>
                    <a:pt x="2837" y="177"/>
                  </a:lnTo>
                  <a:cubicBezTo>
                    <a:pt x="2851" y="532"/>
                    <a:pt x="2508" y="719"/>
                    <a:pt x="1555" y="770"/>
                  </a:cubicBezTo>
                  <a:cubicBezTo>
                    <a:pt x="821" y="821"/>
                    <a:pt x="86" y="1265"/>
                    <a:pt x="1" y="1829"/>
                  </a:cubicBezTo>
                  <a:lnTo>
                    <a:pt x="4323" y="1829"/>
                  </a:lnTo>
                  <a:cubicBezTo>
                    <a:pt x="4528" y="1641"/>
                    <a:pt x="4067" y="240"/>
                    <a:pt x="4067" y="240"/>
                  </a:cubicBezTo>
                  <a:lnTo>
                    <a:pt x="30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62" name="Google Shape;9337;p67">
              <a:extLst>
                <a:ext uri="{FF2B5EF4-FFF2-40B4-BE49-F238E27FC236}">
                  <a16:creationId xmlns:a16="http://schemas.microsoft.com/office/drawing/2014/main" id="{416F4962-8E3A-40E3-A031-6469D54DC3AD}"/>
                </a:ext>
              </a:extLst>
            </p:cNvPr>
            <p:cNvSpPr/>
            <p:nvPr/>
          </p:nvSpPr>
          <p:spPr>
            <a:xfrm>
              <a:off x="6692609" y="4387098"/>
              <a:ext cx="72091" cy="13382"/>
            </a:xfrm>
            <a:custGeom>
              <a:avLst/>
              <a:gdLst/>
              <a:ahLst/>
              <a:cxnLst/>
              <a:rect l="l" t="t" r="r" b="b"/>
              <a:pathLst>
                <a:path w="1573" h="292" extrusionOk="0">
                  <a:moveTo>
                    <a:pt x="104" y="1"/>
                  </a:moveTo>
                  <a:cubicBezTo>
                    <a:pt x="104" y="1"/>
                    <a:pt x="1" y="206"/>
                    <a:pt x="240" y="257"/>
                  </a:cubicBezTo>
                  <a:lnTo>
                    <a:pt x="1419" y="291"/>
                  </a:lnTo>
                  <a:cubicBezTo>
                    <a:pt x="1573" y="86"/>
                    <a:pt x="1487" y="1"/>
                    <a:pt x="148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12" name="Google Shape;9338;p67">
              <a:extLst>
                <a:ext uri="{FF2B5EF4-FFF2-40B4-BE49-F238E27FC236}">
                  <a16:creationId xmlns:a16="http://schemas.microsoft.com/office/drawing/2014/main" id="{AA983C42-0915-4A12-B09B-3C561B1FA348}"/>
                </a:ext>
              </a:extLst>
            </p:cNvPr>
            <p:cNvSpPr/>
            <p:nvPr/>
          </p:nvSpPr>
          <p:spPr>
            <a:xfrm>
              <a:off x="6564198" y="4473256"/>
              <a:ext cx="208343" cy="7882"/>
            </a:xfrm>
            <a:custGeom>
              <a:avLst/>
              <a:gdLst/>
              <a:ahLst/>
              <a:cxnLst/>
              <a:rect l="l" t="t" r="r" b="b"/>
              <a:pathLst>
                <a:path w="4546" h="172" extrusionOk="0">
                  <a:moveTo>
                    <a:pt x="155" y="0"/>
                  </a:moveTo>
                  <a:cubicBezTo>
                    <a:pt x="1" y="0"/>
                    <a:pt x="52" y="171"/>
                    <a:pt x="52" y="171"/>
                  </a:cubicBezTo>
                  <a:lnTo>
                    <a:pt x="4529" y="171"/>
                  </a:lnTo>
                  <a:cubicBezTo>
                    <a:pt x="4529" y="171"/>
                    <a:pt x="4546" y="103"/>
                    <a:pt x="44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13" name="Google Shape;9339;p67">
              <a:extLst>
                <a:ext uri="{FF2B5EF4-FFF2-40B4-BE49-F238E27FC236}">
                  <a16:creationId xmlns:a16="http://schemas.microsoft.com/office/drawing/2014/main" id="{92C41813-E6D0-428B-9775-11FF8DA4FEB2}"/>
                </a:ext>
              </a:extLst>
            </p:cNvPr>
            <p:cNvSpPr/>
            <p:nvPr/>
          </p:nvSpPr>
          <p:spPr>
            <a:xfrm>
              <a:off x="6682435" y="4400435"/>
              <a:ext cx="104217" cy="72866"/>
            </a:xfrm>
            <a:custGeom>
              <a:avLst/>
              <a:gdLst/>
              <a:ahLst/>
              <a:cxnLst/>
              <a:rect l="l" t="t" r="r" b="b"/>
              <a:pathLst>
                <a:path w="2274" h="1590" extrusionOk="0">
                  <a:moveTo>
                    <a:pt x="1077" y="0"/>
                  </a:moveTo>
                  <a:cubicBezTo>
                    <a:pt x="1077" y="0"/>
                    <a:pt x="1265" y="34"/>
                    <a:pt x="1453" y="342"/>
                  </a:cubicBezTo>
                  <a:cubicBezTo>
                    <a:pt x="1624" y="667"/>
                    <a:pt x="1778" y="1077"/>
                    <a:pt x="1539" y="1333"/>
                  </a:cubicBezTo>
                  <a:cubicBezTo>
                    <a:pt x="1282" y="1589"/>
                    <a:pt x="1" y="1589"/>
                    <a:pt x="1" y="1589"/>
                  </a:cubicBezTo>
                  <a:lnTo>
                    <a:pt x="1897" y="1589"/>
                  </a:lnTo>
                  <a:cubicBezTo>
                    <a:pt x="1897" y="1589"/>
                    <a:pt x="2273" y="889"/>
                    <a:pt x="164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14" name="Google Shape;9340;p67">
              <a:extLst>
                <a:ext uri="{FF2B5EF4-FFF2-40B4-BE49-F238E27FC236}">
                  <a16:creationId xmlns:a16="http://schemas.microsoft.com/office/drawing/2014/main" id="{98FF3DD8-BA36-4B84-AFEF-205233DC32F1}"/>
                </a:ext>
              </a:extLst>
            </p:cNvPr>
            <p:cNvSpPr/>
            <p:nvPr/>
          </p:nvSpPr>
          <p:spPr>
            <a:xfrm>
              <a:off x="6779545" y="3694907"/>
              <a:ext cx="98718" cy="42849"/>
            </a:xfrm>
            <a:custGeom>
              <a:avLst/>
              <a:gdLst/>
              <a:ahLst/>
              <a:cxnLst/>
              <a:rect l="l" t="t" r="r" b="b"/>
              <a:pathLst>
                <a:path w="2154" h="935" extrusionOk="0">
                  <a:moveTo>
                    <a:pt x="1658" y="0"/>
                  </a:moveTo>
                  <a:cubicBezTo>
                    <a:pt x="684" y="206"/>
                    <a:pt x="1" y="581"/>
                    <a:pt x="69" y="872"/>
                  </a:cubicBezTo>
                  <a:cubicBezTo>
                    <a:pt x="69" y="872"/>
                    <a:pt x="122" y="902"/>
                    <a:pt x="228" y="902"/>
                  </a:cubicBezTo>
                  <a:cubicBezTo>
                    <a:pt x="282" y="902"/>
                    <a:pt x="348" y="895"/>
                    <a:pt x="428" y="872"/>
                  </a:cubicBezTo>
                  <a:cubicBezTo>
                    <a:pt x="428" y="872"/>
                    <a:pt x="630" y="934"/>
                    <a:pt x="896" y="934"/>
                  </a:cubicBezTo>
                  <a:cubicBezTo>
                    <a:pt x="1132" y="934"/>
                    <a:pt x="1417" y="885"/>
                    <a:pt x="1658" y="701"/>
                  </a:cubicBezTo>
                  <a:cubicBezTo>
                    <a:pt x="2153" y="325"/>
                    <a:pt x="1658" y="0"/>
                    <a:pt x="1658" y="0"/>
                  </a:cubicBezTo>
                  <a:close/>
                </a:path>
              </a:pathLst>
            </a:custGeom>
            <a:solidFill>
              <a:srgbClr val="C16E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15" name="Google Shape;9341;p67">
              <a:extLst>
                <a:ext uri="{FF2B5EF4-FFF2-40B4-BE49-F238E27FC236}">
                  <a16:creationId xmlns:a16="http://schemas.microsoft.com/office/drawing/2014/main" id="{2AFDE24D-B7CB-407F-A62A-9BB776337D1D}"/>
                </a:ext>
              </a:extLst>
            </p:cNvPr>
            <p:cNvSpPr/>
            <p:nvPr/>
          </p:nvSpPr>
          <p:spPr>
            <a:xfrm>
              <a:off x="6836693" y="3628364"/>
              <a:ext cx="353991" cy="106641"/>
            </a:xfrm>
            <a:custGeom>
              <a:avLst/>
              <a:gdLst/>
              <a:ahLst/>
              <a:cxnLst/>
              <a:rect l="l" t="t" r="r" b="b"/>
              <a:pathLst>
                <a:path w="7724" h="2327" extrusionOk="0">
                  <a:moveTo>
                    <a:pt x="7092" y="0"/>
                  </a:moveTo>
                  <a:lnTo>
                    <a:pt x="6528" y="34"/>
                  </a:lnTo>
                  <a:cubicBezTo>
                    <a:pt x="4768" y="154"/>
                    <a:pt x="1" y="1452"/>
                    <a:pt x="1" y="1452"/>
                  </a:cubicBezTo>
                  <a:lnTo>
                    <a:pt x="69" y="2324"/>
                  </a:lnTo>
                  <a:cubicBezTo>
                    <a:pt x="69" y="2324"/>
                    <a:pt x="333" y="2326"/>
                    <a:pt x="757" y="2326"/>
                  </a:cubicBezTo>
                  <a:cubicBezTo>
                    <a:pt x="2386" y="2326"/>
                    <a:pt x="6390" y="2294"/>
                    <a:pt x="7040" y="1982"/>
                  </a:cubicBezTo>
                  <a:cubicBezTo>
                    <a:pt x="7724" y="1675"/>
                    <a:pt x="7092" y="0"/>
                    <a:pt x="70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16" name="Google Shape;9342;p67">
              <a:extLst>
                <a:ext uri="{FF2B5EF4-FFF2-40B4-BE49-F238E27FC236}">
                  <a16:creationId xmlns:a16="http://schemas.microsoft.com/office/drawing/2014/main" id="{E36CBB58-534D-46A8-AC46-F4B15E37286F}"/>
                </a:ext>
              </a:extLst>
            </p:cNvPr>
            <p:cNvSpPr/>
            <p:nvPr/>
          </p:nvSpPr>
          <p:spPr>
            <a:xfrm>
              <a:off x="7060656" y="3326080"/>
              <a:ext cx="367282" cy="572431"/>
            </a:xfrm>
            <a:custGeom>
              <a:avLst/>
              <a:gdLst/>
              <a:ahLst/>
              <a:cxnLst/>
              <a:rect l="l" t="t" r="r" b="b"/>
              <a:pathLst>
                <a:path w="8014" h="12491" extrusionOk="0">
                  <a:moveTo>
                    <a:pt x="3042" y="1"/>
                  </a:moveTo>
                  <a:cubicBezTo>
                    <a:pt x="3042" y="1"/>
                    <a:pt x="1145" y="257"/>
                    <a:pt x="581" y="906"/>
                  </a:cubicBezTo>
                  <a:cubicBezTo>
                    <a:pt x="1" y="1539"/>
                    <a:pt x="52" y="4050"/>
                    <a:pt x="52" y="4050"/>
                  </a:cubicBezTo>
                  <a:lnTo>
                    <a:pt x="206" y="12491"/>
                  </a:lnTo>
                  <a:lnTo>
                    <a:pt x="7911" y="12491"/>
                  </a:lnTo>
                  <a:cubicBezTo>
                    <a:pt x="8014" y="10423"/>
                    <a:pt x="7057" y="3162"/>
                    <a:pt x="5741" y="1368"/>
                  </a:cubicBezTo>
                  <a:lnTo>
                    <a:pt x="30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17" name="Google Shape;9343;p67">
              <a:extLst>
                <a:ext uri="{FF2B5EF4-FFF2-40B4-BE49-F238E27FC236}">
                  <a16:creationId xmlns:a16="http://schemas.microsoft.com/office/drawing/2014/main" id="{ABD972DA-A5D6-44CD-B07C-5519B82B178B}"/>
                </a:ext>
              </a:extLst>
            </p:cNvPr>
            <p:cNvSpPr/>
            <p:nvPr/>
          </p:nvSpPr>
          <p:spPr>
            <a:xfrm>
              <a:off x="7069272" y="3449817"/>
              <a:ext cx="353991" cy="448697"/>
            </a:xfrm>
            <a:custGeom>
              <a:avLst/>
              <a:gdLst/>
              <a:ahLst/>
              <a:cxnLst/>
              <a:rect l="l" t="t" r="r" b="b"/>
              <a:pathLst>
                <a:path w="7724" h="9791" extrusionOk="0">
                  <a:moveTo>
                    <a:pt x="6032" y="0"/>
                  </a:moveTo>
                  <a:lnTo>
                    <a:pt x="5946" y="4187"/>
                  </a:lnTo>
                  <a:lnTo>
                    <a:pt x="0" y="8663"/>
                  </a:lnTo>
                  <a:lnTo>
                    <a:pt x="0" y="9791"/>
                  </a:lnTo>
                  <a:lnTo>
                    <a:pt x="7723" y="9791"/>
                  </a:lnTo>
                  <a:cubicBezTo>
                    <a:pt x="7723" y="9791"/>
                    <a:pt x="7570" y="8920"/>
                    <a:pt x="7570" y="7074"/>
                  </a:cubicBezTo>
                  <a:cubicBezTo>
                    <a:pt x="7570" y="5759"/>
                    <a:pt x="7057" y="4665"/>
                    <a:pt x="6032" y="0"/>
                  </a:cubicBezTo>
                  <a:close/>
                </a:path>
              </a:pathLst>
            </a:custGeom>
            <a:solidFill>
              <a:srgbClr val="C64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18" name="Google Shape;9344;p67">
              <a:extLst>
                <a:ext uri="{FF2B5EF4-FFF2-40B4-BE49-F238E27FC236}">
                  <a16:creationId xmlns:a16="http://schemas.microsoft.com/office/drawing/2014/main" id="{A70C24D9-20C7-4548-A039-92EA3637D40A}"/>
                </a:ext>
              </a:extLst>
            </p:cNvPr>
            <p:cNvSpPr/>
            <p:nvPr/>
          </p:nvSpPr>
          <p:spPr>
            <a:xfrm>
              <a:off x="7042646" y="3449817"/>
              <a:ext cx="270901" cy="397049"/>
            </a:xfrm>
            <a:custGeom>
              <a:avLst/>
              <a:gdLst/>
              <a:ahLst/>
              <a:cxnLst/>
              <a:rect l="l" t="t" r="r" b="b"/>
              <a:pathLst>
                <a:path w="5911" h="8664" extrusionOk="0">
                  <a:moveTo>
                    <a:pt x="4665" y="0"/>
                  </a:moveTo>
                  <a:lnTo>
                    <a:pt x="4665" y="342"/>
                  </a:lnTo>
                  <a:cubicBezTo>
                    <a:pt x="4665" y="342"/>
                    <a:pt x="4668" y="353"/>
                    <a:pt x="4673" y="373"/>
                  </a:cubicBezTo>
                  <a:lnTo>
                    <a:pt x="4673" y="373"/>
                  </a:lnTo>
                  <a:cubicBezTo>
                    <a:pt x="4673" y="253"/>
                    <a:pt x="4671" y="129"/>
                    <a:pt x="4665" y="0"/>
                  </a:cubicBezTo>
                  <a:close/>
                  <a:moveTo>
                    <a:pt x="4673" y="373"/>
                  </a:moveTo>
                  <a:cubicBezTo>
                    <a:pt x="4661" y="3902"/>
                    <a:pt x="2115" y="3762"/>
                    <a:pt x="992" y="5348"/>
                  </a:cubicBezTo>
                  <a:cubicBezTo>
                    <a:pt x="1" y="6767"/>
                    <a:pt x="581" y="7450"/>
                    <a:pt x="581" y="7450"/>
                  </a:cubicBezTo>
                  <a:lnTo>
                    <a:pt x="581" y="8663"/>
                  </a:lnTo>
                  <a:cubicBezTo>
                    <a:pt x="581" y="8663"/>
                    <a:pt x="4152" y="7057"/>
                    <a:pt x="4221" y="7006"/>
                  </a:cubicBezTo>
                  <a:cubicBezTo>
                    <a:pt x="4306" y="6938"/>
                    <a:pt x="5844" y="5622"/>
                    <a:pt x="5878" y="5502"/>
                  </a:cubicBezTo>
                  <a:cubicBezTo>
                    <a:pt x="5911" y="5372"/>
                    <a:pt x="4778" y="796"/>
                    <a:pt x="4673" y="373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19" name="Google Shape;9345;p67">
              <a:extLst>
                <a:ext uri="{FF2B5EF4-FFF2-40B4-BE49-F238E27FC236}">
                  <a16:creationId xmlns:a16="http://schemas.microsoft.com/office/drawing/2014/main" id="{C46B866E-64E9-45A0-9F4D-AAF059D79241}"/>
                </a:ext>
              </a:extLst>
            </p:cNvPr>
            <p:cNvSpPr/>
            <p:nvPr/>
          </p:nvSpPr>
          <p:spPr>
            <a:xfrm>
              <a:off x="7136686" y="3321131"/>
              <a:ext cx="333551" cy="400074"/>
            </a:xfrm>
            <a:custGeom>
              <a:avLst/>
              <a:gdLst/>
              <a:ahLst/>
              <a:cxnLst/>
              <a:rect l="l" t="t" r="r" b="b"/>
              <a:pathLst>
                <a:path w="7278" h="8730" extrusionOk="0">
                  <a:moveTo>
                    <a:pt x="1798" y="0"/>
                  </a:moveTo>
                  <a:cubicBezTo>
                    <a:pt x="1412" y="0"/>
                    <a:pt x="975" y="71"/>
                    <a:pt x="477" y="246"/>
                  </a:cubicBezTo>
                  <a:cubicBezTo>
                    <a:pt x="477" y="246"/>
                    <a:pt x="459" y="243"/>
                    <a:pt x="431" y="243"/>
                  </a:cubicBezTo>
                  <a:cubicBezTo>
                    <a:pt x="309" y="243"/>
                    <a:pt x="0" y="299"/>
                    <a:pt x="153" y="895"/>
                  </a:cubicBezTo>
                  <a:cubicBezTo>
                    <a:pt x="153" y="895"/>
                    <a:pt x="707" y="665"/>
                    <a:pt x="1301" y="665"/>
                  </a:cubicBezTo>
                  <a:cubicBezTo>
                    <a:pt x="1781" y="665"/>
                    <a:pt x="2285" y="814"/>
                    <a:pt x="2545" y="1356"/>
                  </a:cubicBezTo>
                  <a:cubicBezTo>
                    <a:pt x="3109" y="2586"/>
                    <a:pt x="4117" y="6550"/>
                    <a:pt x="4390" y="7866"/>
                  </a:cubicBezTo>
                  <a:cubicBezTo>
                    <a:pt x="4514" y="8508"/>
                    <a:pt x="4962" y="8730"/>
                    <a:pt x="5448" y="8730"/>
                  </a:cubicBezTo>
                  <a:cubicBezTo>
                    <a:pt x="5970" y="8730"/>
                    <a:pt x="6534" y="8473"/>
                    <a:pt x="6782" y="8208"/>
                  </a:cubicBezTo>
                  <a:cubicBezTo>
                    <a:pt x="7278" y="7695"/>
                    <a:pt x="4629" y="1254"/>
                    <a:pt x="4236" y="1014"/>
                  </a:cubicBezTo>
                  <a:cubicBezTo>
                    <a:pt x="3672" y="642"/>
                    <a:pt x="2963" y="0"/>
                    <a:pt x="17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0" name="Google Shape;9346;p67">
              <a:extLst>
                <a:ext uri="{FF2B5EF4-FFF2-40B4-BE49-F238E27FC236}">
                  <a16:creationId xmlns:a16="http://schemas.microsoft.com/office/drawing/2014/main" id="{5661707F-34E0-4070-A65A-265B635C70A3}"/>
                </a:ext>
              </a:extLst>
            </p:cNvPr>
            <p:cNvSpPr/>
            <p:nvPr/>
          </p:nvSpPr>
          <p:spPr>
            <a:xfrm>
              <a:off x="7048924" y="3315907"/>
              <a:ext cx="304128" cy="177307"/>
            </a:xfrm>
            <a:custGeom>
              <a:avLst/>
              <a:gdLst/>
              <a:ahLst/>
              <a:cxnLst/>
              <a:rect l="l" t="t" r="r" b="b"/>
              <a:pathLst>
                <a:path w="6636" h="3869" extrusionOk="0">
                  <a:moveTo>
                    <a:pt x="2802" y="0"/>
                  </a:moveTo>
                  <a:cubicBezTo>
                    <a:pt x="2228" y="0"/>
                    <a:pt x="867" y="826"/>
                    <a:pt x="444" y="1351"/>
                  </a:cubicBezTo>
                  <a:cubicBezTo>
                    <a:pt x="0" y="1880"/>
                    <a:pt x="51" y="3521"/>
                    <a:pt x="1692" y="3811"/>
                  </a:cubicBezTo>
                  <a:cubicBezTo>
                    <a:pt x="1928" y="3850"/>
                    <a:pt x="2160" y="3869"/>
                    <a:pt x="2386" y="3869"/>
                  </a:cubicBezTo>
                  <a:cubicBezTo>
                    <a:pt x="4818" y="3869"/>
                    <a:pt x="6636" y="1769"/>
                    <a:pt x="6151" y="1128"/>
                  </a:cubicBezTo>
                  <a:cubicBezTo>
                    <a:pt x="5622" y="411"/>
                    <a:pt x="4135" y="69"/>
                    <a:pt x="2819" y="1"/>
                  </a:cubicBezTo>
                  <a:cubicBezTo>
                    <a:pt x="2814" y="1"/>
                    <a:pt x="2808" y="0"/>
                    <a:pt x="28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1" name="Google Shape;9347;p67">
              <a:extLst>
                <a:ext uri="{FF2B5EF4-FFF2-40B4-BE49-F238E27FC236}">
                  <a16:creationId xmlns:a16="http://schemas.microsoft.com/office/drawing/2014/main" id="{58BC88B5-71E4-4C3E-8371-C7E130813419}"/>
                </a:ext>
              </a:extLst>
            </p:cNvPr>
            <p:cNvSpPr/>
            <p:nvPr/>
          </p:nvSpPr>
          <p:spPr>
            <a:xfrm>
              <a:off x="7093469" y="3321406"/>
              <a:ext cx="158297" cy="91976"/>
            </a:xfrm>
            <a:custGeom>
              <a:avLst/>
              <a:gdLst/>
              <a:ahLst/>
              <a:cxnLst/>
              <a:rect l="l" t="t" r="r" b="b"/>
              <a:pathLst>
                <a:path w="3454" h="2007" extrusionOk="0">
                  <a:moveTo>
                    <a:pt x="1984" y="0"/>
                  </a:moveTo>
                  <a:cubicBezTo>
                    <a:pt x="1984" y="0"/>
                    <a:pt x="549" y="479"/>
                    <a:pt x="258" y="923"/>
                  </a:cubicBezTo>
                  <a:cubicBezTo>
                    <a:pt x="0" y="1343"/>
                    <a:pt x="886" y="2006"/>
                    <a:pt x="1647" y="2006"/>
                  </a:cubicBezTo>
                  <a:cubicBezTo>
                    <a:pt x="1692" y="2006"/>
                    <a:pt x="1736" y="2004"/>
                    <a:pt x="1779" y="1999"/>
                  </a:cubicBezTo>
                  <a:cubicBezTo>
                    <a:pt x="2548" y="1914"/>
                    <a:pt x="3454" y="855"/>
                    <a:pt x="3009" y="359"/>
                  </a:cubicBezTo>
                  <a:lnTo>
                    <a:pt x="19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2" name="Google Shape;9348;p67">
              <a:extLst>
                <a:ext uri="{FF2B5EF4-FFF2-40B4-BE49-F238E27FC236}">
                  <a16:creationId xmlns:a16="http://schemas.microsoft.com/office/drawing/2014/main" id="{79A76BFE-7ED3-43C8-B964-1792BB038016}"/>
                </a:ext>
              </a:extLst>
            </p:cNvPr>
            <p:cNvSpPr/>
            <p:nvPr/>
          </p:nvSpPr>
          <p:spPr>
            <a:xfrm>
              <a:off x="7109189" y="3271270"/>
              <a:ext cx="80707" cy="118281"/>
            </a:xfrm>
            <a:custGeom>
              <a:avLst/>
              <a:gdLst/>
              <a:ahLst/>
              <a:cxnLst/>
              <a:rect l="l" t="t" r="r" b="b"/>
              <a:pathLst>
                <a:path w="1761" h="2581" extrusionOk="0">
                  <a:moveTo>
                    <a:pt x="1385" y="1"/>
                  </a:moveTo>
                  <a:lnTo>
                    <a:pt x="1" y="513"/>
                  </a:lnTo>
                  <a:cubicBezTo>
                    <a:pt x="1" y="513"/>
                    <a:pt x="274" y="1094"/>
                    <a:pt x="411" y="2102"/>
                  </a:cubicBezTo>
                  <a:cubicBezTo>
                    <a:pt x="445" y="2376"/>
                    <a:pt x="667" y="2581"/>
                    <a:pt x="941" y="2581"/>
                  </a:cubicBezTo>
                  <a:cubicBezTo>
                    <a:pt x="1043" y="2581"/>
                    <a:pt x="1163" y="2581"/>
                    <a:pt x="1282" y="2547"/>
                  </a:cubicBezTo>
                  <a:cubicBezTo>
                    <a:pt x="1573" y="2495"/>
                    <a:pt x="1761" y="2205"/>
                    <a:pt x="1709" y="1914"/>
                  </a:cubicBezTo>
                  <a:lnTo>
                    <a:pt x="1385" y="1"/>
                  </a:lnTo>
                  <a:close/>
                </a:path>
              </a:pathLst>
            </a:custGeom>
            <a:solidFill>
              <a:srgbClr val="C16E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3" name="Google Shape;9349;p67">
              <a:extLst>
                <a:ext uri="{FF2B5EF4-FFF2-40B4-BE49-F238E27FC236}">
                  <a16:creationId xmlns:a16="http://schemas.microsoft.com/office/drawing/2014/main" id="{79ABB13D-D343-4175-9445-DE3C801EBB33}"/>
                </a:ext>
              </a:extLst>
            </p:cNvPr>
            <p:cNvSpPr/>
            <p:nvPr/>
          </p:nvSpPr>
          <p:spPr>
            <a:xfrm>
              <a:off x="7109189" y="3273653"/>
              <a:ext cx="68974" cy="72087"/>
            </a:xfrm>
            <a:custGeom>
              <a:avLst/>
              <a:gdLst/>
              <a:ahLst/>
              <a:cxnLst/>
              <a:rect l="l" t="t" r="r" b="b"/>
              <a:pathLst>
                <a:path w="1505" h="1573" extrusionOk="0">
                  <a:moveTo>
                    <a:pt x="1504" y="0"/>
                  </a:moveTo>
                  <a:lnTo>
                    <a:pt x="1" y="461"/>
                  </a:lnTo>
                  <a:lnTo>
                    <a:pt x="325" y="1572"/>
                  </a:lnTo>
                  <a:cubicBezTo>
                    <a:pt x="325" y="1572"/>
                    <a:pt x="1334" y="1059"/>
                    <a:pt x="1419" y="171"/>
                  </a:cubicBezTo>
                  <a:lnTo>
                    <a:pt x="1504" y="0"/>
                  </a:ln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4" name="Google Shape;9350;p67">
              <a:extLst>
                <a:ext uri="{FF2B5EF4-FFF2-40B4-BE49-F238E27FC236}">
                  <a16:creationId xmlns:a16="http://schemas.microsoft.com/office/drawing/2014/main" id="{364DB8B4-4B02-4B39-8BC2-920E7CA8158D}"/>
                </a:ext>
              </a:extLst>
            </p:cNvPr>
            <p:cNvSpPr/>
            <p:nvPr/>
          </p:nvSpPr>
          <p:spPr>
            <a:xfrm>
              <a:off x="6969045" y="3078928"/>
              <a:ext cx="272047" cy="239403"/>
            </a:xfrm>
            <a:custGeom>
              <a:avLst/>
              <a:gdLst/>
              <a:ahLst/>
              <a:cxnLst/>
              <a:rect l="l" t="t" r="r" b="b"/>
              <a:pathLst>
                <a:path w="5936" h="5224" extrusionOk="0">
                  <a:moveTo>
                    <a:pt x="1572" y="0"/>
                  </a:moveTo>
                  <a:cubicBezTo>
                    <a:pt x="1465" y="0"/>
                    <a:pt x="1365" y="9"/>
                    <a:pt x="1265" y="29"/>
                  </a:cubicBezTo>
                  <a:cubicBezTo>
                    <a:pt x="240" y="234"/>
                    <a:pt x="0" y="507"/>
                    <a:pt x="205" y="1549"/>
                  </a:cubicBezTo>
                  <a:cubicBezTo>
                    <a:pt x="205" y="1549"/>
                    <a:pt x="445" y="2489"/>
                    <a:pt x="547" y="3326"/>
                  </a:cubicBezTo>
                  <a:cubicBezTo>
                    <a:pt x="616" y="3976"/>
                    <a:pt x="1009" y="4574"/>
                    <a:pt x="1572" y="4915"/>
                  </a:cubicBezTo>
                  <a:cubicBezTo>
                    <a:pt x="1921" y="5121"/>
                    <a:pt x="2311" y="5224"/>
                    <a:pt x="2702" y="5224"/>
                  </a:cubicBezTo>
                  <a:cubicBezTo>
                    <a:pt x="3059" y="5224"/>
                    <a:pt x="3416" y="5138"/>
                    <a:pt x="3742" y="4967"/>
                  </a:cubicBezTo>
                  <a:lnTo>
                    <a:pt x="4392" y="4608"/>
                  </a:lnTo>
                  <a:lnTo>
                    <a:pt x="4973" y="3395"/>
                  </a:lnTo>
                  <a:cubicBezTo>
                    <a:pt x="4973" y="3395"/>
                    <a:pt x="5383" y="3326"/>
                    <a:pt x="5724" y="2711"/>
                  </a:cubicBezTo>
                  <a:cubicBezTo>
                    <a:pt x="5936" y="2320"/>
                    <a:pt x="5846" y="1812"/>
                    <a:pt x="5566" y="1812"/>
                  </a:cubicBezTo>
                  <a:cubicBezTo>
                    <a:pt x="5393" y="1812"/>
                    <a:pt x="5146" y="2006"/>
                    <a:pt x="4853" y="2540"/>
                  </a:cubicBezTo>
                  <a:lnTo>
                    <a:pt x="4682" y="2951"/>
                  </a:lnTo>
                  <a:lnTo>
                    <a:pt x="4648" y="2711"/>
                  </a:lnTo>
                  <a:cubicBezTo>
                    <a:pt x="4426" y="1276"/>
                    <a:pt x="3264" y="131"/>
                    <a:pt x="1812" y="12"/>
                  </a:cubicBezTo>
                  <a:cubicBezTo>
                    <a:pt x="1727" y="5"/>
                    <a:pt x="1648" y="0"/>
                    <a:pt x="1572" y="0"/>
                  </a:cubicBezTo>
                  <a:close/>
                </a:path>
              </a:pathLst>
            </a:custGeom>
            <a:solidFill>
              <a:srgbClr val="C16E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5" name="Google Shape;9351;p67">
              <a:extLst>
                <a:ext uri="{FF2B5EF4-FFF2-40B4-BE49-F238E27FC236}">
                  <a16:creationId xmlns:a16="http://schemas.microsoft.com/office/drawing/2014/main" id="{C54D5DD8-A0ED-4A02-B7E8-8508BDDE4A53}"/>
                </a:ext>
              </a:extLst>
            </p:cNvPr>
            <p:cNvSpPr/>
            <p:nvPr/>
          </p:nvSpPr>
          <p:spPr>
            <a:xfrm>
              <a:off x="7139756" y="3173426"/>
              <a:ext cx="9624" cy="5958"/>
            </a:xfrm>
            <a:custGeom>
              <a:avLst/>
              <a:gdLst/>
              <a:ahLst/>
              <a:cxnLst/>
              <a:rect l="l" t="t" r="r" b="b"/>
              <a:pathLst>
                <a:path w="210" h="130" extrusionOk="0">
                  <a:moveTo>
                    <a:pt x="0" y="0"/>
                  </a:moveTo>
                  <a:cubicBezTo>
                    <a:pt x="0" y="0"/>
                    <a:pt x="181" y="129"/>
                    <a:pt x="206" y="129"/>
                  </a:cubicBezTo>
                  <a:cubicBezTo>
                    <a:pt x="210" y="129"/>
                    <a:pt x="210" y="126"/>
                    <a:pt x="205" y="120"/>
                  </a:cubicBezTo>
                  <a:cubicBezTo>
                    <a:pt x="154" y="5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E5F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6" name="Google Shape;9352;p67">
              <a:extLst>
                <a:ext uri="{FF2B5EF4-FFF2-40B4-BE49-F238E27FC236}">
                  <a16:creationId xmlns:a16="http://schemas.microsoft.com/office/drawing/2014/main" id="{123254A9-FD5B-4C58-9657-3379B5F40E81}"/>
                </a:ext>
              </a:extLst>
            </p:cNvPr>
            <p:cNvSpPr/>
            <p:nvPr/>
          </p:nvSpPr>
          <p:spPr>
            <a:xfrm>
              <a:off x="7139756" y="3187404"/>
              <a:ext cx="11595" cy="4124"/>
            </a:xfrm>
            <a:custGeom>
              <a:avLst/>
              <a:gdLst/>
              <a:ahLst/>
              <a:cxnLst/>
              <a:rect l="l" t="t" r="r" b="b"/>
              <a:pathLst>
                <a:path w="253" h="90" extrusionOk="0">
                  <a:moveTo>
                    <a:pt x="28" y="1"/>
                  </a:moveTo>
                  <a:cubicBezTo>
                    <a:pt x="19" y="1"/>
                    <a:pt x="9" y="1"/>
                    <a:pt x="0" y="3"/>
                  </a:cubicBezTo>
                  <a:cubicBezTo>
                    <a:pt x="0" y="3"/>
                    <a:pt x="120" y="88"/>
                    <a:pt x="205" y="88"/>
                  </a:cubicBezTo>
                  <a:cubicBezTo>
                    <a:pt x="210" y="89"/>
                    <a:pt x="213" y="90"/>
                    <a:pt x="216" y="90"/>
                  </a:cubicBezTo>
                  <a:cubicBezTo>
                    <a:pt x="252" y="90"/>
                    <a:pt x="145" y="1"/>
                    <a:pt x="28" y="1"/>
                  </a:cubicBezTo>
                  <a:close/>
                </a:path>
              </a:pathLst>
            </a:custGeom>
            <a:solidFill>
              <a:srgbClr val="CE5F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7" name="Google Shape;9353;p67">
              <a:extLst>
                <a:ext uri="{FF2B5EF4-FFF2-40B4-BE49-F238E27FC236}">
                  <a16:creationId xmlns:a16="http://schemas.microsoft.com/office/drawing/2014/main" id="{8688C416-7046-4AFE-ABEC-9FC031C0EB13}"/>
                </a:ext>
              </a:extLst>
            </p:cNvPr>
            <p:cNvSpPr/>
            <p:nvPr/>
          </p:nvSpPr>
          <p:spPr>
            <a:xfrm>
              <a:off x="7001400" y="3181538"/>
              <a:ext cx="10816" cy="8341"/>
            </a:xfrm>
            <a:custGeom>
              <a:avLst/>
              <a:gdLst/>
              <a:ahLst/>
              <a:cxnLst/>
              <a:rect l="l" t="t" r="r" b="b"/>
              <a:pathLst>
                <a:path w="236" h="182" extrusionOk="0">
                  <a:moveTo>
                    <a:pt x="218" y="1"/>
                  </a:moveTo>
                  <a:cubicBezTo>
                    <a:pt x="215" y="1"/>
                    <a:pt x="210" y="4"/>
                    <a:pt x="200" y="11"/>
                  </a:cubicBezTo>
                  <a:cubicBezTo>
                    <a:pt x="130" y="67"/>
                    <a:pt x="1" y="182"/>
                    <a:pt x="16" y="182"/>
                  </a:cubicBezTo>
                  <a:cubicBezTo>
                    <a:pt x="19" y="182"/>
                    <a:pt x="28" y="177"/>
                    <a:pt x="46" y="165"/>
                  </a:cubicBezTo>
                  <a:cubicBezTo>
                    <a:pt x="134" y="121"/>
                    <a:pt x="235" y="1"/>
                    <a:pt x="218" y="1"/>
                  </a:cubicBezTo>
                  <a:close/>
                </a:path>
              </a:pathLst>
            </a:custGeom>
            <a:solidFill>
              <a:srgbClr val="CE5F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8" name="Google Shape;9354;p67">
              <a:extLst>
                <a:ext uri="{FF2B5EF4-FFF2-40B4-BE49-F238E27FC236}">
                  <a16:creationId xmlns:a16="http://schemas.microsoft.com/office/drawing/2014/main" id="{F224CBB0-5969-43DB-94CB-7AB2C02E226A}"/>
                </a:ext>
              </a:extLst>
            </p:cNvPr>
            <p:cNvSpPr/>
            <p:nvPr/>
          </p:nvSpPr>
          <p:spPr>
            <a:xfrm>
              <a:off x="7010291" y="3190795"/>
              <a:ext cx="7241" cy="6599"/>
            </a:xfrm>
            <a:custGeom>
              <a:avLst/>
              <a:gdLst/>
              <a:ahLst/>
              <a:cxnLst/>
              <a:rect l="l" t="t" r="r" b="b"/>
              <a:pathLst>
                <a:path w="158" h="144" extrusionOk="0">
                  <a:moveTo>
                    <a:pt x="123" y="0"/>
                  </a:moveTo>
                  <a:cubicBezTo>
                    <a:pt x="115" y="0"/>
                    <a:pt x="104" y="4"/>
                    <a:pt x="91" y="14"/>
                  </a:cubicBezTo>
                  <a:cubicBezTo>
                    <a:pt x="0" y="105"/>
                    <a:pt x="0" y="143"/>
                    <a:pt x="31" y="143"/>
                  </a:cubicBezTo>
                  <a:cubicBezTo>
                    <a:pt x="46" y="143"/>
                    <a:pt x="69" y="134"/>
                    <a:pt x="91" y="117"/>
                  </a:cubicBezTo>
                  <a:cubicBezTo>
                    <a:pt x="147" y="75"/>
                    <a:pt x="157" y="0"/>
                    <a:pt x="123" y="0"/>
                  </a:cubicBezTo>
                  <a:close/>
                </a:path>
              </a:pathLst>
            </a:custGeom>
            <a:solidFill>
              <a:srgbClr val="CE5F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9" name="Google Shape;9355;p67">
              <a:extLst>
                <a:ext uri="{FF2B5EF4-FFF2-40B4-BE49-F238E27FC236}">
                  <a16:creationId xmlns:a16="http://schemas.microsoft.com/office/drawing/2014/main" id="{F82E4E16-1544-44D1-AE1B-9454D1486388}"/>
                </a:ext>
              </a:extLst>
            </p:cNvPr>
            <p:cNvSpPr/>
            <p:nvPr/>
          </p:nvSpPr>
          <p:spPr>
            <a:xfrm>
              <a:off x="7026193" y="3174205"/>
              <a:ext cx="12603" cy="25847"/>
            </a:xfrm>
            <a:custGeom>
              <a:avLst/>
              <a:gdLst/>
              <a:ahLst/>
              <a:cxnLst/>
              <a:rect l="l" t="t" r="r" b="b"/>
              <a:pathLst>
                <a:path w="275" h="564" extrusionOk="0">
                  <a:moveTo>
                    <a:pt x="103" y="0"/>
                  </a:moveTo>
                  <a:cubicBezTo>
                    <a:pt x="35" y="17"/>
                    <a:pt x="1" y="137"/>
                    <a:pt x="18" y="291"/>
                  </a:cubicBezTo>
                  <a:cubicBezTo>
                    <a:pt x="35" y="461"/>
                    <a:pt x="103" y="564"/>
                    <a:pt x="172" y="564"/>
                  </a:cubicBezTo>
                  <a:cubicBezTo>
                    <a:pt x="240" y="547"/>
                    <a:pt x="274" y="427"/>
                    <a:pt x="257" y="274"/>
                  </a:cubicBezTo>
                  <a:cubicBezTo>
                    <a:pt x="240" y="120"/>
                    <a:pt x="172" y="0"/>
                    <a:pt x="1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0" name="Google Shape;9356;p67">
              <a:extLst>
                <a:ext uri="{FF2B5EF4-FFF2-40B4-BE49-F238E27FC236}">
                  <a16:creationId xmlns:a16="http://schemas.microsoft.com/office/drawing/2014/main" id="{620E4996-2C3C-479E-BED4-F526B29CC533}"/>
                </a:ext>
              </a:extLst>
            </p:cNvPr>
            <p:cNvSpPr/>
            <p:nvPr/>
          </p:nvSpPr>
          <p:spPr>
            <a:xfrm>
              <a:off x="7109968" y="3166369"/>
              <a:ext cx="13382" cy="25893"/>
            </a:xfrm>
            <a:custGeom>
              <a:avLst/>
              <a:gdLst/>
              <a:ahLst/>
              <a:cxnLst/>
              <a:rect l="l" t="t" r="r" b="b"/>
              <a:pathLst>
                <a:path w="292" h="565" extrusionOk="0">
                  <a:moveTo>
                    <a:pt x="103" y="0"/>
                  </a:moveTo>
                  <a:cubicBezTo>
                    <a:pt x="52" y="17"/>
                    <a:pt x="1" y="137"/>
                    <a:pt x="18" y="291"/>
                  </a:cubicBezTo>
                  <a:cubicBezTo>
                    <a:pt x="52" y="445"/>
                    <a:pt x="121" y="564"/>
                    <a:pt x="189" y="564"/>
                  </a:cubicBezTo>
                  <a:cubicBezTo>
                    <a:pt x="240" y="547"/>
                    <a:pt x="291" y="427"/>
                    <a:pt x="274" y="274"/>
                  </a:cubicBezTo>
                  <a:cubicBezTo>
                    <a:pt x="240" y="120"/>
                    <a:pt x="172" y="0"/>
                    <a:pt x="1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1" name="Google Shape;9357;p67">
              <a:extLst>
                <a:ext uri="{FF2B5EF4-FFF2-40B4-BE49-F238E27FC236}">
                  <a16:creationId xmlns:a16="http://schemas.microsoft.com/office/drawing/2014/main" id="{3E61AFCE-6D98-408B-8D65-C0051D443775}"/>
                </a:ext>
              </a:extLst>
            </p:cNvPr>
            <p:cNvSpPr/>
            <p:nvPr/>
          </p:nvSpPr>
          <p:spPr>
            <a:xfrm>
              <a:off x="7055936" y="3236853"/>
              <a:ext cx="66637" cy="35196"/>
            </a:xfrm>
            <a:custGeom>
              <a:avLst/>
              <a:gdLst/>
              <a:ahLst/>
              <a:cxnLst/>
              <a:rect l="l" t="t" r="r" b="b"/>
              <a:pathLst>
                <a:path w="1454" h="768" extrusionOk="0">
                  <a:moveTo>
                    <a:pt x="1351" y="0"/>
                  </a:moveTo>
                  <a:lnTo>
                    <a:pt x="1" y="359"/>
                  </a:lnTo>
                  <a:cubicBezTo>
                    <a:pt x="1" y="359"/>
                    <a:pt x="154" y="768"/>
                    <a:pt x="594" y="768"/>
                  </a:cubicBezTo>
                  <a:cubicBezTo>
                    <a:pt x="662" y="768"/>
                    <a:pt x="738" y="758"/>
                    <a:pt x="821" y="735"/>
                  </a:cubicBezTo>
                  <a:cubicBezTo>
                    <a:pt x="1453" y="581"/>
                    <a:pt x="1351" y="0"/>
                    <a:pt x="1351" y="0"/>
                  </a:cubicBezTo>
                  <a:close/>
                </a:path>
              </a:pathLst>
            </a:custGeom>
            <a:solidFill>
              <a:srgbClr val="AD5A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2" name="Google Shape;9358;p67">
              <a:extLst>
                <a:ext uri="{FF2B5EF4-FFF2-40B4-BE49-F238E27FC236}">
                  <a16:creationId xmlns:a16="http://schemas.microsoft.com/office/drawing/2014/main" id="{2968711F-C4B5-42CC-B82C-2729E93BD7AC}"/>
                </a:ext>
              </a:extLst>
            </p:cNvPr>
            <p:cNvSpPr/>
            <p:nvPr/>
          </p:nvSpPr>
          <p:spPr>
            <a:xfrm>
              <a:off x="7057540" y="3694907"/>
              <a:ext cx="98718" cy="42849"/>
            </a:xfrm>
            <a:custGeom>
              <a:avLst/>
              <a:gdLst/>
              <a:ahLst/>
              <a:cxnLst/>
              <a:rect l="l" t="t" r="r" b="b"/>
              <a:pathLst>
                <a:path w="2154" h="935" extrusionOk="0">
                  <a:moveTo>
                    <a:pt x="1658" y="0"/>
                  </a:moveTo>
                  <a:cubicBezTo>
                    <a:pt x="684" y="206"/>
                    <a:pt x="0" y="581"/>
                    <a:pt x="69" y="872"/>
                  </a:cubicBezTo>
                  <a:cubicBezTo>
                    <a:pt x="69" y="872"/>
                    <a:pt x="122" y="902"/>
                    <a:pt x="228" y="902"/>
                  </a:cubicBezTo>
                  <a:cubicBezTo>
                    <a:pt x="281" y="902"/>
                    <a:pt x="348" y="895"/>
                    <a:pt x="427" y="872"/>
                  </a:cubicBezTo>
                  <a:cubicBezTo>
                    <a:pt x="427" y="872"/>
                    <a:pt x="634" y="934"/>
                    <a:pt x="902" y="934"/>
                  </a:cubicBezTo>
                  <a:cubicBezTo>
                    <a:pt x="1140" y="934"/>
                    <a:pt x="1425" y="885"/>
                    <a:pt x="1658" y="701"/>
                  </a:cubicBezTo>
                  <a:cubicBezTo>
                    <a:pt x="2153" y="325"/>
                    <a:pt x="1658" y="0"/>
                    <a:pt x="1658" y="0"/>
                  </a:cubicBezTo>
                  <a:close/>
                </a:path>
              </a:pathLst>
            </a:custGeom>
            <a:solidFill>
              <a:srgbClr val="C16E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3" name="Google Shape;9359;p67">
              <a:extLst>
                <a:ext uri="{FF2B5EF4-FFF2-40B4-BE49-F238E27FC236}">
                  <a16:creationId xmlns:a16="http://schemas.microsoft.com/office/drawing/2014/main" id="{F61E3776-4619-49B3-9A41-9826285DDF4F}"/>
                </a:ext>
              </a:extLst>
            </p:cNvPr>
            <p:cNvSpPr/>
            <p:nvPr/>
          </p:nvSpPr>
          <p:spPr>
            <a:xfrm>
              <a:off x="7115467" y="3628364"/>
              <a:ext cx="353212" cy="106641"/>
            </a:xfrm>
            <a:custGeom>
              <a:avLst/>
              <a:gdLst/>
              <a:ahLst/>
              <a:cxnLst/>
              <a:rect l="l" t="t" r="r" b="b"/>
              <a:pathLst>
                <a:path w="7707" h="2327" extrusionOk="0">
                  <a:moveTo>
                    <a:pt x="7074" y="0"/>
                  </a:moveTo>
                  <a:lnTo>
                    <a:pt x="6510" y="34"/>
                  </a:lnTo>
                  <a:cubicBezTo>
                    <a:pt x="4751" y="154"/>
                    <a:pt x="1" y="1452"/>
                    <a:pt x="1" y="1452"/>
                  </a:cubicBezTo>
                  <a:lnTo>
                    <a:pt x="52" y="2324"/>
                  </a:lnTo>
                  <a:cubicBezTo>
                    <a:pt x="52" y="2324"/>
                    <a:pt x="315" y="2326"/>
                    <a:pt x="740" y="2326"/>
                  </a:cubicBezTo>
                  <a:cubicBezTo>
                    <a:pt x="2370" y="2326"/>
                    <a:pt x="6376" y="2294"/>
                    <a:pt x="7040" y="1982"/>
                  </a:cubicBezTo>
                  <a:cubicBezTo>
                    <a:pt x="7706" y="1675"/>
                    <a:pt x="7074" y="0"/>
                    <a:pt x="70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4" name="Google Shape;9360;p67">
              <a:extLst>
                <a:ext uri="{FF2B5EF4-FFF2-40B4-BE49-F238E27FC236}">
                  <a16:creationId xmlns:a16="http://schemas.microsoft.com/office/drawing/2014/main" id="{7AA4BA52-D0B7-428A-933C-A44CF6BEFE0C}"/>
                </a:ext>
              </a:extLst>
            </p:cNvPr>
            <p:cNvSpPr/>
            <p:nvPr/>
          </p:nvSpPr>
          <p:spPr>
            <a:xfrm>
              <a:off x="6644076" y="3792017"/>
              <a:ext cx="623288" cy="601119"/>
            </a:xfrm>
            <a:custGeom>
              <a:avLst/>
              <a:gdLst/>
              <a:ahLst/>
              <a:cxnLst/>
              <a:rect l="l" t="t" r="r" b="b"/>
              <a:pathLst>
                <a:path w="13600" h="13117" extrusionOk="0">
                  <a:moveTo>
                    <a:pt x="9005" y="0"/>
                  </a:moveTo>
                  <a:cubicBezTo>
                    <a:pt x="8903" y="17"/>
                    <a:pt x="8817" y="17"/>
                    <a:pt x="8732" y="34"/>
                  </a:cubicBezTo>
                  <a:cubicBezTo>
                    <a:pt x="4785" y="462"/>
                    <a:pt x="3623" y="667"/>
                    <a:pt x="3332" y="1692"/>
                  </a:cubicBezTo>
                  <a:cubicBezTo>
                    <a:pt x="3042" y="2717"/>
                    <a:pt x="1" y="12080"/>
                    <a:pt x="1" y="12080"/>
                  </a:cubicBezTo>
                  <a:cubicBezTo>
                    <a:pt x="1" y="12080"/>
                    <a:pt x="4009" y="13116"/>
                    <a:pt x="6671" y="13116"/>
                  </a:cubicBezTo>
                  <a:cubicBezTo>
                    <a:pt x="6827" y="13116"/>
                    <a:pt x="6979" y="13113"/>
                    <a:pt x="7126" y="13105"/>
                  </a:cubicBezTo>
                  <a:cubicBezTo>
                    <a:pt x="7126" y="13105"/>
                    <a:pt x="8715" y="5229"/>
                    <a:pt x="9005" y="3879"/>
                  </a:cubicBezTo>
                  <a:cubicBezTo>
                    <a:pt x="9005" y="3879"/>
                    <a:pt x="12658" y="2944"/>
                    <a:pt x="13429" y="2944"/>
                  </a:cubicBezTo>
                  <a:cubicBezTo>
                    <a:pt x="13505" y="2944"/>
                    <a:pt x="13553" y="2953"/>
                    <a:pt x="13567" y="2973"/>
                  </a:cubicBezTo>
                  <a:cubicBezTo>
                    <a:pt x="13573" y="2981"/>
                    <a:pt x="13576" y="2985"/>
                    <a:pt x="13577" y="2985"/>
                  </a:cubicBezTo>
                  <a:cubicBezTo>
                    <a:pt x="13599" y="2985"/>
                    <a:pt x="12012" y="239"/>
                    <a:pt x="12012" y="239"/>
                  </a:cubicBezTo>
                  <a:lnTo>
                    <a:pt x="90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5" name="Google Shape;9361;p67">
              <a:extLst>
                <a:ext uri="{FF2B5EF4-FFF2-40B4-BE49-F238E27FC236}">
                  <a16:creationId xmlns:a16="http://schemas.microsoft.com/office/drawing/2014/main" id="{A80A4131-E49D-4F96-9CF6-E60D0C0EB446}"/>
                </a:ext>
              </a:extLst>
            </p:cNvPr>
            <p:cNvSpPr/>
            <p:nvPr/>
          </p:nvSpPr>
          <p:spPr>
            <a:xfrm>
              <a:off x="6644856" y="3792017"/>
              <a:ext cx="526266" cy="601119"/>
            </a:xfrm>
            <a:custGeom>
              <a:avLst/>
              <a:gdLst/>
              <a:ahLst/>
              <a:cxnLst/>
              <a:rect l="l" t="t" r="r" b="b"/>
              <a:pathLst>
                <a:path w="11483" h="13117" extrusionOk="0">
                  <a:moveTo>
                    <a:pt x="8988" y="0"/>
                  </a:moveTo>
                  <a:cubicBezTo>
                    <a:pt x="8886" y="17"/>
                    <a:pt x="8800" y="17"/>
                    <a:pt x="8715" y="34"/>
                  </a:cubicBezTo>
                  <a:cubicBezTo>
                    <a:pt x="8219" y="86"/>
                    <a:pt x="7758" y="137"/>
                    <a:pt x="7331" y="188"/>
                  </a:cubicBezTo>
                  <a:cubicBezTo>
                    <a:pt x="7365" y="256"/>
                    <a:pt x="7382" y="308"/>
                    <a:pt x="7416" y="376"/>
                  </a:cubicBezTo>
                  <a:cubicBezTo>
                    <a:pt x="8236" y="2409"/>
                    <a:pt x="7177" y="2238"/>
                    <a:pt x="6989" y="5382"/>
                  </a:cubicBezTo>
                  <a:cubicBezTo>
                    <a:pt x="6801" y="8663"/>
                    <a:pt x="6271" y="12183"/>
                    <a:pt x="4341" y="12285"/>
                  </a:cubicBezTo>
                  <a:cubicBezTo>
                    <a:pt x="4215" y="12291"/>
                    <a:pt x="4088" y="12293"/>
                    <a:pt x="3960" y="12293"/>
                  </a:cubicBezTo>
                  <a:cubicBezTo>
                    <a:pt x="2120" y="12293"/>
                    <a:pt x="103" y="11755"/>
                    <a:pt x="103" y="11755"/>
                  </a:cubicBezTo>
                  <a:lnTo>
                    <a:pt x="1" y="12080"/>
                  </a:lnTo>
                  <a:cubicBezTo>
                    <a:pt x="114" y="12112"/>
                    <a:pt x="4024" y="13117"/>
                    <a:pt x="6647" y="13117"/>
                  </a:cubicBezTo>
                  <a:cubicBezTo>
                    <a:pt x="6806" y="13117"/>
                    <a:pt x="6960" y="13113"/>
                    <a:pt x="7109" y="13105"/>
                  </a:cubicBezTo>
                  <a:cubicBezTo>
                    <a:pt x="7109" y="13105"/>
                    <a:pt x="8698" y="5229"/>
                    <a:pt x="8988" y="3879"/>
                  </a:cubicBezTo>
                  <a:cubicBezTo>
                    <a:pt x="8988" y="3879"/>
                    <a:pt x="10235" y="3554"/>
                    <a:pt x="11431" y="3298"/>
                  </a:cubicBezTo>
                  <a:cubicBezTo>
                    <a:pt x="11431" y="3247"/>
                    <a:pt x="11431" y="3212"/>
                    <a:pt x="11431" y="3195"/>
                  </a:cubicBezTo>
                  <a:cubicBezTo>
                    <a:pt x="11483" y="2905"/>
                    <a:pt x="11141" y="735"/>
                    <a:pt x="11141" y="735"/>
                  </a:cubicBezTo>
                  <a:lnTo>
                    <a:pt x="10697" y="137"/>
                  </a:lnTo>
                  <a:lnTo>
                    <a:pt x="8988" y="0"/>
                  </a:ln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6" name="Google Shape;9362;p67">
              <a:extLst>
                <a:ext uri="{FF2B5EF4-FFF2-40B4-BE49-F238E27FC236}">
                  <a16:creationId xmlns:a16="http://schemas.microsoft.com/office/drawing/2014/main" id="{A88C9DA6-1A91-4194-8CEB-2D150A5D7E5E}"/>
                </a:ext>
              </a:extLst>
            </p:cNvPr>
            <p:cNvSpPr/>
            <p:nvPr/>
          </p:nvSpPr>
          <p:spPr>
            <a:xfrm>
              <a:off x="7135036" y="3798250"/>
              <a:ext cx="132311" cy="144907"/>
            </a:xfrm>
            <a:custGeom>
              <a:avLst/>
              <a:gdLst/>
              <a:ahLst/>
              <a:cxnLst/>
              <a:rect l="l" t="t" r="r" b="b"/>
              <a:pathLst>
                <a:path w="2887" h="3162" extrusionOk="0">
                  <a:moveTo>
                    <a:pt x="1" y="1"/>
                  </a:moveTo>
                  <a:lnTo>
                    <a:pt x="445" y="599"/>
                  </a:lnTo>
                  <a:cubicBezTo>
                    <a:pt x="445" y="599"/>
                    <a:pt x="787" y="2769"/>
                    <a:pt x="735" y="3059"/>
                  </a:cubicBezTo>
                  <a:cubicBezTo>
                    <a:pt x="735" y="3076"/>
                    <a:pt x="735" y="3111"/>
                    <a:pt x="735" y="3162"/>
                  </a:cubicBezTo>
                  <a:cubicBezTo>
                    <a:pt x="1578" y="2968"/>
                    <a:pt x="2387" y="2809"/>
                    <a:pt x="2711" y="2809"/>
                  </a:cubicBezTo>
                  <a:cubicBezTo>
                    <a:pt x="2788" y="2809"/>
                    <a:pt x="2838" y="2818"/>
                    <a:pt x="2854" y="2837"/>
                  </a:cubicBezTo>
                  <a:cubicBezTo>
                    <a:pt x="2860" y="2845"/>
                    <a:pt x="2863" y="2849"/>
                    <a:pt x="2864" y="2849"/>
                  </a:cubicBezTo>
                  <a:cubicBezTo>
                    <a:pt x="2886" y="2849"/>
                    <a:pt x="1299" y="103"/>
                    <a:pt x="1299" y="10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839D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7" name="Google Shape;9363;p67">
              <a:extLst>
                <a:ext uri="{FF2B5EF4-FFF2-40B4-BE49-F238E27FC236}">
                  <a16:creationId xmlns:a16="http://schemas.microsoft.com/office/drawing/2014/main" id="{F0D5C201-FF2B-4042-B709-E495E47519F8}"/>
                </a:ext>
              </a:extLst>
            </p:cNvPr>
            <p:cNvSpPr/>
            <p:nvPr/>
          </p:nvSpPr>
          <p:spPr>
            <a:xfrm>
              <a:off x="6706724" y="4389436"/>
              <a:ext cx="207564" cy="83864"/>
            </a:xfrm>
            <a:custGeom>
              <a:avLst/>
              <a:gdLst/>
              <a:ahLst/>
              <a:cxnLst/>
              <a:rect l="l" t="t" r="r" b="b"/>
              <a:pathLst>
                <a:path w="4529" h="1830" extrusionOk="0">
                  <a:moveTo>
                    <a:pt x="3042" y="1"/>
                  </a:moveTo>
                  <a:cubicBezTo>
                    <a:pt x="2996" y="47"/>
                    <a:pt x="2853" y="176"/>
                    <a:pt x="2837" y="177"/>
                  </a:cubicBezTo>
                  <a:lnTo>
                    <a:pt x="2837" y="177"/>
                  </a:lnTo>
                  <a:cubicBezTo>
                    <a:pt x="2837" y="175"/>
                    <a:pt x="2837" y="173"/>
                    <a:pt x="2837" y="172"/>
                  </a:cubicBezTo>
                  <a:lnTo>
                    <a:pt x="2837" y="172"/>
                  </a:lnTo>
                  <a:cubicBezTo>
                    <a:pt x="2835" y="175"/>
                    <a:pt x="2835" y="177"/>
                    <a:pt x="2837" y="177"/>
                  </a:cubicBezTo>
                  <a:cubicBezTo>
                    <a:pt x="2837" y="177"/>
                    <a:pt x="2837" y="177"/>
                    <a:pt x="2837" y="177"/>
                  </a:cubicBezTo>
                  <a:lnTo>
                    <a:pt x="2837" y="177"/>
                  </a:lnTo>
                  <a:cubicBezTo>
                    <a:pt x="2851" y="532"/>
                    <a:pt x="2508" y="719"/>
                    <a:pt x="1555" y="770"/>
                  </a:cubicBezTo>
                  <a:cubicBezTo>
                    <a:pt x="821" y="821"/>
                    <a:pt x="86" y="1265"/>
                    <a:pt x="1" y="1829"/>
                  </a:cubicBezTo>
                  <a:lnTo>
                    <a:pt x="4323" y="1829"/>
                  </a:lnTo>
                  <a:cubicBezTo>
                    <a:pt x="4528" y="1641"/>
                    <a:pt x="4067" y="240"/>
                    <a:pt x="4067" y="240"/>
                  </a:cubicBezTo>
                  <a:lnTo>
                    <a:pt x="304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8" name="Google Shape;9364;p67">
              <a:extLst>
                <a:ext uri="{FF2B5EF4-FFF2-40B4-BE49-F238E27FC236}">
                  <a16:creationId xmlns:a16="http://schemas.microsoft.com/office/drawing/2014/main" id="{6E9BBDCC-56F7-40FA-A028-E039D05210B7}"/>
                </a:ext>
              </a:extLst>
            </p:cNvPr>
            <p:cNvSpPr/>
            <p:nvPr/>
          </p:nvSpPr>
          <p:spPr>
            <a:xfrm>
              <a:off x="6828077" y="4387098"/>
              <a:ext cx="72091" cy="13382"/>
            </a:xfrm>
            <a:custGeom>
              <a:avLst/>
              <a:gdLst/>
              <a:ahLst/>
              <a:cxnLst/>
              <a:rect l="l" t="t" r="r" b="b"/>
              <a:pathLst>
                <a:path w="1573" h="292" extrusionOk="0">
                  <a:moveTo>
                    <a:pt x="103" y="1"/>
                  </a:moveTo>
                  <a:cubicBezTo>
                    <a:pt x="103" y="1"/>
                    <a:pt x="1" y="206"/>
                    <a:pt x="240" y="257"/>
                  </a:cubicBezTo>
                  <a:lnTo>
                    <a:pt x="1419" y="291"/>
                  </a:lnTo>
                  <a:cubicBezTo>
                    <a:pt x="1573" y="86"/>
                    <a:pt x="1487" y="1"/>
                    <a:pt x="148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9" name="Google Shape;9365;p67">
              <a:extLst>
                <a:ext uri="{FF2B5EF4-FFF2-40B4-BE49-F238E27FC236}">
                  <a16:creationId xmlns:a16="http://schemas.microsoft.com/office/drawing/2014/main" id="{06A021F6-9829-459B-90F4-E96C4E170805}"/>
                </a:ext>
              </a:extLst>
            </p:cNvPr>
            <p:cNvSpPr/>
            <p:nvPr/>
          </p:nvSpPr>
          <p:spPr>
            <a:xfrm>
              <a:off x="6699666" y="4473256"/>
              <a:ext cx="208343" cy="7882"/>
            </a:xfrm>
            <a:custGeom>
              <a:avLst/>
              <a:gdLst/>
              <a:ahLst/>
              <a:cxnLst/>
              <a:rect l="l" t="t" r="r" b="b"/>
              <a:pathLst>
                <a:path w="4546" h="172" extrusionOk="0">
                  <a:moveTo>
                    <a:pt x="155" y="0"/>
                  </a:moveTo>
                  <a:cubicBezTo>
                    <a:pt x="1" y="0"/>
                    <a:pt x="52" y="171"/>
                    <a:pt x="52" y="171"/>
                  </a:cubicBezTo>
                  <a:lnTo>
                    <a:pt x="4529" y="171"/>
                  </a:lnTo>
                  <a:cubicBezTo>
                    <a:pt x="4529" y="171"/>
                    <a:pt x="4546" y="103"/>
                    <a:pt x="44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0" name="Google Shape;9366;p67">
              <a:extLst>
                <a:ext uri="{FF2B5EF4-FFF2-40B4-BE49-F238E27FC236}">
                  <a16:creationId xmlns:a16="http://schemas.microsoft.com/office/drawing/2014/main" id="{112E3E22-47E0-4B77-87B2-A3019C441569}"/>
                </a:ext>
              </a:extLst>
            </p:cNvPr>
            <p:cNvSpPr/>
            <p:nvPr/>
          </p:nvSpPr>
          <p:spPr>
            <a:xfrm>
              <a:off x="6817903" y="4400435"/>
              <a:ext cx="104217" cy="72866"/>
            </a:xfrm>
            <a:custGeom>
              <a:avLst/>
              <a:gdLst/>
              <a:ahLst/>
              <a:cxnLst/>
              <a:rect l="l" t="t" r="r" b="b"/>
              <a:pathLst>
                <a:path w="2274" h="1590" extrusionOk="0">
                  <a:moveTo>
                    <a:pt x="1077" y="0"/>
                  </a:moveTo>
                  <a:cubicBezTo>
                    <a:pt x="1077" y="0"/>
                    <a:pt x="1265" y="34"/>
                    <a:pt x="1436" y="342"/>
                  </a:cubicBezTo>
                  <a:cubicBezTo>
                    <a:pt x="1624" y="667"/>
                    <a:pt x="1778" y="1077"/>
                    <a:pt x="1539" y="1333"/>
                  </a:cubicBezTo>
                  <a:cubicBezTo>
                    <a:pt x="1282" y="1589"/>
                    <a:pt x="1" y="1589"/>
                    <a:pt x="1" y="1589"/>
                  </a:cubicBezTo>
                  <a:lnTo>
                    <a:pt x="1897" y="1589"/>
                  </a:lnTo>
                  <a:cubicBezTo>
                    <a:pt x="1897" y="1589"/>
                    <a:pt x="2273" y="889"/>
                    <a:pt x="16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1" name="Google Shape;9367;p67">
              <a:extLst>
                <a:ext uri="{FF2B5EF4-FFF2-40B4-BE49-F238E27FC236}">
                  <a16:creationId xmlns:a16="http://schemas.microsoft.com/office/drawing/2014/main" id="{E407A315-A4DF-4664-A1C6-84A65B1A4520}"/>
                </a:ext>
              </a:extLst>
            </p:cNvPr>
            <p:cNvSpPr/>
            <p:nvPr/>
          </p:nvSpPr>
          <p:spPr>
            <a:xfrm>
              <a:off x="7069272" y="3896139"/>
              <a:ext cx="353991" cy="31392"/>
            </a:xfrm>
            <a:custGeom>
              <a:avLst/>
              <a:gdLst/>
              <a:ahLst/>
              <a:cxnLst/>
              <a:rect l="l" t="t" r="r" b="b"/>
              <a:pathLst>
                <a:path w="7724" h="685" extrusionOk="0">
                  <a:moveTo>
                    <a:pt x="0" y="1"/>
                  </a:moveTo>
                  <a:lnTo>
                    <a:pt x="0" y="684"/>
                  </a:lnTo>
                  <a:cubicBezTo>
                    <a:pt x="0" y="684"/>
                    <a:pt x="5007" y="667"/>
                    <a:pt x="7723" y="496"/>
                  </a:cubicBezTo>
                  <a:lnTo>
                    <a:pt x="7723" y="5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584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2" name="Google Shape;9368;p67">
              <a:extLst>
                <a:ext uri="{FF2B5EF4-FFF2-40B4-BE49-F238E27FC236}">
                  <a16:creationId xmlns:a16="http://schemas.microsoft.com/office/drawing/2014/main" id="{9113A4D3-5062-488A-A183-C7F19F8919BF}"/>
                </a:ext>
              </a:extLst>
            </p:cNvPr>
            <p:cNvSpPr/>
            <p:nvPr/>
          </p:nvSpPr>
          <p:spPr>
            <a:xfrm>
              <a:off x="6873493" y="3919145"/>
              <a:ext cx="225575" cy="599561"/>
            </a:xfrm>
            <a:custGeom>
              <a:avLst/>
              <a:gdLst/>
              <a:ahLst/>
              <a:cxnLst/>
              <a:rect l="l" t="t" r="r" b="b"/>
              <a:pathLst>
                <a:path w="4922" h="13083" extrusionOk="0">
                  <a:moveTo>
                    <a:pt x="4685" y="1"/>
                  </a:moveTo>
                  <a:cubicBezTo>
                    <a:pt x="4602" y="1"/>
                    <a:pt x="4522" y="50"/>
                    <a:pt x="4495" y="131"/>
                  </a:cubicBezTo>
                  <a:lnTo>
                    <a:pt x="35" y="12826"/>
                  </a:lnTo>
                  <a:cubicBezTo>
                    <a:pt x="1" y="12928"/>
                    <a:pt x="52" y="13048"/>
                    <a:pt x="155" y="13082"/>
                  </a:cubicBezTo>
                  <a:lnTo>
                    <a:pt x="223" y="13082"/>
                  </a:lnTo>
                  <a:cubicBezTo>
                    <a:pt x="308" y="13082"/>
                    <a:pt x="394" y="13031"/>
                    <a:pt x="411" y="12946"/>
                  </a:cubicBezTo>
                  <a:lnTo>
                    <a:pt x="4888" y="268"/>
                  </a:lnTo>
                  <a:cubicBezTo>
                    <a:pt x="4922" y="165"/>
                    <a:pt x="4870" y="45"/>
                    <a:pt x="4751" y="11"/>
                  </a:cubicBezTo>
                  <a:cubicBezTo>
                    <a:pt x="4729" y="4"/>
                    <a:pt x="4707" y="1"/>
                    <a:pt x="46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3" name="Google Shape;9369;p67">
              <a:extLst>
                <a:ext uri="{FF2B5EF4-FFF2-40B4-BE49-F238E27FC236}">
                  <a16:creationId xmlns:a16="http://schemas.microsoft.com/office/drawing/2014/main" id="{AD3A8F09-7589-4AE2-8A65-D2AAB91CFD58}"/>
                </a:ext>
              </a:extLst>
            </p:cNvPr>
            <p:cNvSpPr/>
            <p:nvPr/>
          </p:nvSpPr>
          <p:spPr>
            <a:xfrm>
              <a:off x="7021519" y="3735603"/>
              <a:ext cx="640566" cy="221668"/>
            </a:xfrm>
            <a:custGeom>
              <a:avLst/>
              <a:gdLst/>
              <a:ahLst/>
              <a:cxnLst/>
              <a:rect l="l" t="t" r="r" b="b"/>
              <a:pathLst>
                <a:path w="13977" h="4837" extrusionOk="0">
                  <a:moveTo>
                    <a:pt x="0" y="1"/>
                  </a:moveTo>
                  <a:lnTo>
                    <a:pt x="1025" y="4836"/>
                  </a:lnTo>
                  <a:lnTo>
                    <a:pt x="12917" y="4836"/>
                  </a:lnTo>
                  <a:lnTo>
                    <a:pt x="13977" y="37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4" name="Google Shape;9370;p67">
              <a:extLst>
                <a:ext uri="{FF2B5EF4-FFF2-40B4-BE49-F238E27FC236}">
                  <a16:creationId xmlns:a16="http://schemas.microsoft.com/office/drawing/2014/main" id="{6F6AEE77-FDBE-454D-9E3C-20B1358918F8}"/>
                </a:ext>
              </a:extLst>
            </p:cNvPr>
            <p:cNvSpPr/>
            <p:nvPr/>
          </p:nvSpPr>
          <p:spPr>
            <a:xfrm>
              <a:off x="7088062" y="3752834"/>
              <a:ext cx="574021" cy="204436"/>
            </a:xfrm>
            <a:custGeom>
              <a:avLst/>
              <a:gdLst/>
              <a:ahLst/>
              <a:cxnLst/>
              <a:rect l="l" t="t" r="r" b="b"/>
              <a:pathLst>
                <a:path w="12525" h="4461" extrusionOk="0">
                  <a:moveTo>
                    <a:pt x="1" y="1"/>
                  </a:moveTo>
                  <a:lnTo>
                    <a:pt x="103" y="428"/>
                  </a:lnTo>
                  <a:cubicBezTo>
                    <a:pt x="9142" y="975"/>
                    <a:pt x="9893" y="4460"/>
                    <a:pt x="9893" y="4460"/>
                  </a:cubicBezTo>
                  <a:lnTo>
                    <a:pt x="11465" y="4460"/>
                  </a:lnTo>
                  <a:lnTo>
                    <a:pt x="1252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5" name="Google Shape;9371;p67">
              <a:extLst>
                <a:ext uri="{FF2B5EF4-FFF2-40B4-BE49-F238E27FC236}">
                  <a16:creationId xmlns:a16="http://schemas.microsoft.com/office/drawing/2014/main" id="{43B6078E-78B6-402E-985D-7A39681E44C4}"/>
                </a:ext>
              </a:extLst>
            </p:cNvPr>
            <p:cNvSpPr/>
            <p:nvPr/>
          </p:nvSpPr>
          <p:spPr>
            <a:xfrm>
              <a:off x="7003508" y="3730928"/>
              <a:ext cx="656240" cy="43903"/>
            </a:xfrm>
            <a:custGeom>
              <a:avLst/>
              <a:gdLst/>
              <a:ahLst/>
              <a:cxnLst/>
              <a:rect l="l" t="t" r="r" b="b"/>
              <a:pathLst>
                <a:path w="14319" h="958" extrusionOk="0">
                  <a:moveTo>
                    <a:pt x="479" y="0"/>
                  </a:moveTo>
                  <a:cubicBezTo>
                    <a:pt x="205" y="0"/>
                    <a:pt x="0" y="223"/>
                    <a:pt x="0" y="479"/>
                  </a:cubicBezTo>
                  <a:cubicBezTo>
                    <a:pt x="0" y="752"/>
                    <a:pt x="205" y="957"/>
                    <a:pt x="479" y="957"/>
                  </a:cubicBezTo>
                  <a:lnTo>
                    <a:pt x="13806" y="957"/>
                  </a:lnTo>
                  <a:cubicBezTo>
                    <a:pt x="14028" y="957"/>
                    <a:pt x="14233" y="804"/>
                    <a:pt x="14267" y="564"/>
                  </a:cubicBezTo>
                  <a:cubicBezTo>
                    <a:pt x="14318" y="274"/>
                    <a:pt x="14096" y="0"/>
                    <a:pt x="138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6" name="Google Shape;9372;p67">
              <a:extLst>
                <a:ext uri="{FF2B5EF4-FFF2-40B4-BE49-F238E27FC236}">
                  <a16:creationId xmlns:a16="http://schemas.microsoft.com/office/drawing/2014/main" id="{44F839CD-0E20-4827-8142-8A8C2C32F46F}"/>
                </a:ext>
              </a:extLst>
            </p:cNvPr>
            <p:cNvSpPr/>
            <p:nvPr/>
          </p:nvSpPr>
          <p:spPr>
            <a:xfrm>
              <a:off x="7599369" y="3268887"/>
              <a:ext cx="292120" cy="700886"/>
            </a:xfrm>
            <a:custGeom>
              <a:avLst/>
              <a:gdLst/>
              <a:ahLst/>
              <a:cxnLst/>
              <a:rect l="l" t="t" r="r" b="b"/>
              <a:pathLst>
                <a:path w="6374" h="15294" extrusionOk="0">
                  <a:moveTo>
                    <a:pt x="3989" y="1"/>
                  </a:moveTo>
                  <a:cubicBezTo>
                    <a:pt x="3841" y="1"/>
                    <a:pt x="3695" y="43"/>
                    <a:pt x="3572" y="121"/>
                  </a:cubicBezTo>
                  <a:cubicBezTo>
                    <a:pt x="3367" y="241"/>
                    <a:pt x="3230" y="446"/>
                    <a:pt x="3196" y="668"/>
                  </a:cubicBezTo>
                  <a:lnTo>
                    <a:pt x="35" y="14969"/>
                  </a:lnTo>
                  <a:cubicBezTo>
                    <a:pt x="1" y="15106"/>
                    <a:pt x="103" y="15260"/>
                    <a:pt x="240" y="15277"/>
                  </a:cubicBezTo>
                  <a:cubicBezTo>
                    <a:pt x="257" y="15294"/>
                    <a:pt x="291" y="15294"/>
                    <a:pt x="308" y="15294"/>
                  </a:cubicBezTo>
                  <a:cubicBezTo>
                    <a:pt x="428" y="15294"/>
                    <a:pt x="531" y="15208"/>
                    <a:pt x="565" y="15072"/>
                  </a:cubicBezTo>
                  <a:lnTo>
                    <a:pt x="3709" y="788"/>
                  </a:lnTo>
                  <a:cubicBezTo>
                    <a:pt x="3726" y="702"/>
                    <a:pt x="3777" y="634"/>
                    <a:pt x="3845" y="583"/>
                  </a:cubicBezTo>
                  <a:cubicBezTo>
                    <a:pt x="3895" y="557"/>
                    <a:pt x="3954" y="542"/>
                    <a:pt x="4016" y="542"/>
                  </a:cubicBezTo>
                  <a:cubicBezTo>
                    <a:pt x="4039" y="542"/>
                    <a:pt x="4062" y="544"/>
                    <a:pt x="4084" y="548"/>
                  </a:cubicBezTo>
                  <a:lnTo>
                    <a:pt x="6015" y="1044"/>
                  </a:lnTo>
                  <a:cubicBezTo>
                    <a:pt x="6036" y="1049"/>
                    <a:pt x="6056" y="1051"/>
                    <a:pt x="6077" y="1051"/>
                  </a:cubicBezTo>
                  <a:cubicBezTo>
                    <a:pt x="6195" y="1051"/>
                    <a:pt x="6311" y="972"/>
                    <a:pt x="6340" y="856"/>
                  </a:cubicBezTo>
                  <a:cubicBezTo>
                    <a:pt x="6374" y="702"/>
                    <a:pt x="6289" y="565"/>
                    <a:pt x="6135" y="514"/>
                  </a:cubicBezTo>
                  <a:lnTo>
                    <a:pt x="4221" y="36"/>
                  </a:lnTo>
                  <a:cubicBezTo>
                    <a:pt x="4145" y="12"/>
                    <a:pt x="4067" y="1"/>
                    <a:pt x="39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7" name="Google Shape;9373;p67">
              <a:extLst>
                <a:ext uri="{FF2B5EF4-FFF2-40B4-BE49-F238E27FC236}">
                  <a16:creationId xmlns:a16="http://schemas.microsoft.com/office/drawing/2014/main" id="{15F047C8-B0DE-4944-9B4D-27374DC3DD59}"/>
                </a:ext>
              </a:extLst>
            </p:cNvPr>
            <p:cNvSpPr/>
            <p:nvPr/>
          </p:nvSpPr>
          <p:spPr>
            <a:xfrm>
              <a:off x="7092782" y="3752834"/>
              <a:ext cx="581858" cy="854316"/>
            </a:xfrm>
            <a:custGeom>
              <a:avLst/>
              <a:gdLst/>
              <a:ahLst/>
              <a:cxnLst/>
              <a:rect l="l" t="t" r="r" b="b"/>
              <a:pathLst>
                <a:path w="12696" h="18642" extrusionOk="0">
                  <a:moveTo>
                    <a:pt x="6356" y="855"/>
                  </a:moveTo>
                  <a:cubicBezTo>
                    <a:pt x="9534" y="855"/>
                    <a:pt x="12114" y="4648"/>
                    <a:pt x="12114" y="9330"/>
                  </a:cubicBezTo>
                  <a:cubicBezTo>
                    <a:pt x="12114" y="13994"/>
                    <a:pt x="9534" y="17788"/>
                    <a:pt x="6356" y="17788"/>
                  </a:cubicBezTo>
                  <a:cubicBezTo>
                    <a:pt x="3161" y="17788"/>
                    <a:pt x="581" y="13994"/>
                    <a:pt x="581" y="9330"/>
                  </a:cubicBezTo>
                  <a:cubicBezTo>
                    <a:pt x="581" y="4648"/>
                    <a:pt x="3161" y="855"/>
                    <a:pt x="6356" y="855"/>
                  </a:cubicBezTo>
                  <a:close/>
                  <a:moveTo>
                    <a:pt x="6356" y="1"/>
                  </a:moveTo>
                  <a:cubicBezTo>
                    <a:pt x="2853" y="1"/>
                    <a:pt x="0" y="4170"/>
                    <a:pt x="0" y="9330"/>
                  </a:cubicBezTo>
                  <a:cubicBezTo>
                    <a:pt x="0" y="14473"/>
                    <a:pt x="2853" y="18642"/>
                    <a:pt x="6356" y="18642"/>
                  </a:cubicBezTo>
                  <a:cubicBezTo>
                    <a:pt x="9859" y="18642"/>
                    <a:pt x="12695" y="14473"/>
                    <a:pt x="12695" y="9330"/>
                  </a:cubicBezTo>
                  <a:cubicBezTo>
                    <a:pt x="12695" y="4170"/>
                    <a:pt x="9859" y="1"/>
                    <a:pt x="63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8" name="Google Shape;9374;p67">
              <a:extLst>
                <a:ext uri="{FF2B5EF4-FFF2-40B4-BE49-F238E27FC236}">
                  <a16:creationId xmlns:a16="http://schemas.microsoft.com/office/drawing/2014/main" id="{814612AC-5C50-43B1-BD3B-668182FB41C9}"/>
                </a:ext>
              </a:extLst>
            </p:cNvPr>
            <p:cNvSpPr/>
            <p:nvPr/>
          </p:nvSpPr>
          <p:spPr>
            <a:xfrm>
              <a:off x="7107630" y="3752834"/>
              <a:ext cx="581079" cy="854316"/>
            </a:xfrm>
            <a:custGeom>
              <a:avLst/>
              <a:gdLst/>
              <a:ahLst/>
              <a:cxnLst/>
              <a:rect l="l" t="t" r="r" b="b"/>
              <a:pathLst>
                <a:path w="12679" h="18642" extrusionOk="0">
                  <a:moveTo>
                    <a:pt x="6340" y="855"/>
                  </a:moveTo>
                  <a:cubicBezTo>
                    <a:pt x="9518" y="855"/>
                    <a:pt x="12098" y="4648"/>
                    <a:pt x="12098" y="9330"/>
                  </a:cubicBezTo>
                  <a:cubicBezTo>
                    <a:pt x="12098" y="13994"/>
                    <a:pt x="9518" y="17788"/>
                    <a:pt x="6340" y="17788"/>
                  </a:cubicBezTo>
                  <a:cubicBezTo>
                    <a:pt x="3162" y="17788"/>
                    <a:pt x="582" y="13994"/>
                    <a:pt x="582" y="9330"/>
                  </a:cubicBezTo>
                  <a:cubicBezTo>
                    <a:pt x="582" y="4648"/>
                    <a:pt x="3162" y="855"/>
                    <a:pt x="6340" y="855"/>
                  </a:cubicBezTo>
                  <a:close/>
                  <a:moveTo>
                    <a:pt x="6340" y="1"/>
                  </a:moveTo>
                  <a:cubicBezTo>
                    <a:pt x="2837" y="1"/>
                    <a:pt x="1" y="4170"/>
                    <a:pt x="1" y="9330"/>
                  </a:cubicBezTo>
                  <a:cubicBezTo>
                    <a:pt x="1" y="14473"/>
                    <a:pt x="2837" y="18642"/>
                    <a:pt x="6340" y="18642"/>
                  </a:cubicBezTo>
                  <a:cubicBezTo>
                    <a:pt x="9842" y="18642"/>
                    <a:pt x="12679" y="14473"/>
                    <a:pt x="12679" y="9330"/>
                  </a:cubicBezTo>
                  <a:cubicBezTo>
                    <a:pt x="12679" y="4170"/>
                    <a:pt x="9842" y="1"/>
                    <a:pt x="63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9" name="Google Shape;9375;p67">
              <a:extLst>
                <a:ext uri="{FF2B5EF4-FFF2-40B4-BE49-F238E27FC236}">
                  <a16:creationId xmlns:a16="http://schemas.microsoft.com/office/drawing/2014/main" id="{277F5BEF-E1F9-4AA7-B6D5-403FAA916BA0}"/>
                </a:ext>
              </a:extLst>
            </p:cNvPr>
            <p:cNvSpPr/>
            <p:nvPr/>
          </p:nvSpPr>
          <p:spPr>
            <a:xfrm>
              <a:off x="7398136" y="3772449"/>
              <a:ext cx="46" cy="818296"/>
            </a:xfrm>
            <a:custGeom>
              <a:avLst/>
              <a:gdLst/>
              <a:ahLst/>
              <a:cxnLst/>
              <a:rect l="l" t="t" r="r" b="b"/>
              <a:pathLst>
                <a:path w="1" h="17856" fill="none" extrusionOk="0">
                  <a:moveTo>
                    <a:pt x="1" y="0"/>
                  </a:moveTo>
                  <a:lnTo>
                    <a:pt x="1" y="17855"/>
                  </a:lnTo>
                </a:path>
              </a:pathLst>
            </a:custGeom>
            <a:noFill/>
            <a:ln w="6825" cap="rnd" cmpd="sng">
              <a:solidFill>
                <a:schemeClr val="dk2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0" name="Google Shape;9376;p67">
              <a:extLst>
                <a:ext uri="{FF2B5EF4-FFF2-40B4-BE49-F238E27FC236}">
                  <a16:creationId xmlns:a16="http://schemas.microsoft.com/office/drawing/2014/main" id="{311AF470-497E-468F-8121-0B4E34AC9064}"/>
                </a:ext>
              </a:extLst>
            </p:cNvPr>
            <p:cNvSpPr/>
            <p:nvPr/>
          </p:nvSpPr>
          <p:spPr>
            <a:xfrm>
              <a:off x="7119362" y="4189762"/>
              <a:ext cx="559172" cy="46"/>
            </a:xfrm>
            <a:custGeom>
              <a:avLst/>
              <a:gdLst/>
              <a:ahLst/>
              <a:cxnLst/>
              <a:rect l="l" t="t" r="r" b="b"/>
              <a:pathLst>
                <a:path w="12201" h="1" fill="none" extrusionOk="0">
                  <a:moveTo>
                    <a:pt x="1" y="1"/>
                  </a:moveTo>
                  <a:lnTo>
                    <a:pt x="12201" y="1"/>
                  </a:lnTo>
                </a:path>
              </a:pathLst>
            </a:custGeom>
            <a:noFill/>
            <a:ln w="6825" cap="rnd" cmpd="sng">
              <a:solidFill>
                <a:schemeClr val="dk2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1" name="Google Shape;9377;p67">
              <a:extLst>
                <a:ext uri="{FF2B5EF4-FFF2-40B4-BE49-F238E27FC236}">
                  <a16:creationId xmlns:a16="http://schemas.microsoft.com/office/drawing/2014/main" id="{A1D43703-DEF5-4B3B-8E9B-96BD0DB26714}"/>
                </a:ext>
              </a:extLst>
            </p:cNvPr>
            <p:cNvSpPr/>
            <p:nvPr/>
          </p:nvSpPr>
          <p:spPr>
            <a:xfrm>
              <a:off x="7168720" y="3957229"/>
              <a:ext cx="462837" cy="462812"/>
            </a:xfrm>
            <a:custGeom>
              <a:avLst/>
              <a:gdLst/>
              <a:ahLst/>
              <a:cxnLst/>
              <a:rect l="l" t="t" r="r" b="b"/>
              <a:pathLst>
                <a:path w="10099" h="10099" fill="none" extrusionOk="0">
                  <a:moveTo>
                    <a:pt x="0" y="10098"/>
                  </a:moveTo>
                  <a:lnTo>
                    <a:pt x="10098" y="0"/>
                  </a:lnTo>
                </a:path>
              </a:pathLst>
            </a:custGeom>
            <a:noFill/>
            <a:ln w="6825" cap="rnd" cmpd="sng">
              <a:solidFill>
                <a:schemeClr val="dk2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2" name="Google Shape;9378;p67">
              <a:extLst>
                <a:ext uri="{FF2B5EF4-FFF2-40B4-BE49-F238E27FC236}">
                  <a16:creationId xmlns:a16="http://schemas.microsoft.com/office/drawing/2014/main" id="{56318199-FE2C-4B2E-9255-4DDC8F5E2FD1}"/>
                </a:ext>
              </a:extLst>
            </p:cNvPr>
            <p:cNvSpPr/>
            <p:nvPr/>
          </p:nvSpPr>
          <p:spPr>
            <a:xfrm>
              <a:off x="7168720" y="3957229"/>
              <a:ext cx="462837" cy="462812"/>
            </a:xfrm>
            <a:custGeom>
              <a:avLst/>
              <a:gdLst/>
              <a:ahLst/>
              <a:cxnLst/>
              <a:rect l="l" t="t" r="r" b="b"/>
              <a:pathLst>
                <a:path w="10099" h="10099" fill="none" extrusionOk="0">
                  <a:moveTo>
                    <a:pt x="10098" y="10098"/>
                  </a:moveTo>
                  <a:lnTo>
                    <a:pt x="0" y="0"/>
                  </a:lnTo>
                </a:path>
              </a:pathLst>
            </a:custGeom>
            <a:noFill/>
            <a:ln w="6825" cap="rnd" cmpd="sng">
              <a:solidFill>
                <a:schemeClr val="dk2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3" name="Google Shape;9379;p67">
              <a:extLst>
                <a:ext uri="{FF2B5EF4-FFF2-40B4-BE49-F238E27FC236}">
                  <a16:creationId xmlns:a16="http://schemas.microsoft.com/office/drawing/2014/main" id="{6AED32FF-F132-400F-9DD1-693A2DF6483F}"/>
                </a:ext>
              </a:extLst>
            </p:cNvPr>
            <p:cNvSpPr/>
            <p:nvPr/>
          </p:nvSpPr>
          <p:spPr>
            <a:xfrm>
              <a:off x="7362894" y="4128718"/>
              <a:ext cx="69753" cy="102608"/>
            </a:xfrm>
            <a:custGeom>
              <a:avLst/>
              <a:gdLst/>
              <a:ahLst/>
              <a:cxnLst/>
              <a:rect l="l" t="t" r="r" b="b"/>
              <a:pathLst>
                <a:path w="1522" h="2239" extrusionOk="0">
                  <a:moveTo>
                    <a:pt x="770" y="0"/>
                  </a:moveTo>
                  <a:cubicBezTo>
                    <a:pt x="343" y="0"/>
                    <a:pt x="1" y="513"/>
                    <a:pt x="1" y="1128"/>
                  </a:cubicBezTo>
                  <a:cubicBezTo>
                    <a:pt x="1" y="1743"/>
                    <a:pt x="343" y="2239"/>
                    <a:pt x="770" y="2239"/>
                  </a:cubicBezTo>
                  <a:cubicBezTo>
                    <a:pt x="1180" y="2239"/>
                    <a:pt x="1521" y="1743"/>
                    <a:pt x="1521" y="1128"/>
                  </a:cubicBezTo>
                  <a:cubicBezTo>
                    <a:pt x="1521" y="513"/>
                    <a:pt x="1180" y="0"/>
                    <a:pt x="7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4" name="Google Shape;9380;p67">
              <a:extLst>
                <a:ext uri="{FF2B5EF4-FFF2-40B4-BE49-F238E27FC236}">
                  <a16:creationId xmlns:a16="http://schemas.microsoft.com/office/drawing/2014/main" id="{61FDF9E0-18EB-478B-B74D-BBDCE342A016}"/>
                </a:ext>
              </a:extLst>
            </p:cNvPr>
            <p:cNvSpPr/>
            <p:nvPr/>
          </p:nvSpPr>
          <p:spPr>
            <a:xfrm>
              <a:off x="7376230" y="4148287"/>
              <a:ext cx="43080" cy="63471"/>
            </a:xfrm>
            <a:custGeom>
              <a:avLst/>
              <a:gdLst/>
              <a:ahLst/>
              <a:cxnLst/>
              <a:rect l="l" t="t" r="r" b="b"/>
              <a:pathLst>
                <a:path w="940" h="1385" extrusionOk="0">
                  <a:moveTo>
                    <a:pt x="479" y="0"/>
                  </a:moveTo>
                  <a:cubicBezTo>
                    <a:pt x="222" y="0"/>
                    <a:pt x="0" y="308"/>
                    <a:pt x="0" y="701"/>
                  </a:cubicBezTo>
                  <a:cubicBezTo>
                    <a:pt x="0" y="1077"/>
                    <a:pt x="222" y="1384"/>
                    <a:pt x="479" y="1384"/>
                  </a:cubicBezTo>
                  <a:cubicBezTo>
                    <a:pt x="735" y="1384"/>
                    <a:pt x="940" y="1077"/>
                    <a:pt x="940" y="701"/>
                  </a:cubicBezTo>
                  <a:cubicBezTo>
                    <a:pt x="940" y="308"/>
                    <a:pt x="735" y="0"/>
                    <a:pt x="4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5" name="Google Shape;9381;p67">
              <a:extLst>
                <a:ext uri="{FF2B5EF4-FFF2-40B4-BE49-F238E27FC236}">
                  <a16:creationId xmlns:a16="http://schemas.microsoft.com/office/drawing/2014/main" id="{230375A9-5F98-45F9-BE45-36A5C402EB56}"/>
                </a:ext>
              </a:extLst>
            </p:cNvPr>
            <p:cNvSpPr/>
            <p:nvPr/>
          </p:nvSpPr>
          <p:spPr>
            <a:xfrm>
              <a:off x="6669145" y="4481092"/>
              <a:ext cx="286621" cy="47019"/>
            </a:xfrm>
            <a:custGeom>
              <a:avLst/>
              <a:gdLst/>
              <a:ahLst/>
              <a:cxnLst/>
              <a:rect l="l" t="t" r="r" b="b"/>
              <a:pathLst>
                <a:path w="6254" h="1026" extrusionOk="0">
                  <a:moveTo>
                    <a:pt x="0" y="0"/>
                  </a:moveTo>
                  <a:lnTo>
                    <a:pt x="0" y="1025"/>
                  </a:lnTo>
                  <a:lnTo>
                    <a:pt x="6254" y="1025"/>
                  </a:lnTo>
                  <a:lnTo>
                    <a:pt x="625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6" name="Google Shape;9382;p67">
              <a:extLst>
                <a:ext uri="{FF2B5EF4-FFF2-40B4-BE49-F238E27FC236}">
                  <a16:creationId xmlns:a16="http://schemas.microsoft.com/office/drawing/2014/main" id="{D36C2971-1B8F-4560-8E4B-D3DA65478755}"/>
                </a:ext>
              </a:extLst>
            </p:cNvPr>
            <p:cNvSpPr/>
            <p:nvPr/>
          </p:nvSpPr>
          <p:spPr>
            <a:xfrm>
              <a:off x="7959580" y="3384328"/>
              <a:ext cx="310911" cy="701069"/>
            </a:xfrm>
            <a:custGeom>
              <a:avLst/>
              <a:gdLst/>
              <a:ahLst/>
              <a:cxnLst/>
              <a:rect l="l" t="t" r="r" b="b"/>
              <a:pathLst>
                <a:path w="6784" h="15298" extrusionOk="0">
                  <a:moveTo>
                    <a:pt x="1595" y="0"/>
                  </a:moveTo>
                  <a:cubicBezTo>
                    <a:pt x="1443" y="0"/>
                    <a:pt x="1313" y="19"/>
                    <a:pt x="1214" y="63"/>
                  </a:cubicBezTo>
                  <a:cubicBezTo>
                    <a:pt x="291" y="456"/>
                    <a:pt x="0" y="3856"/>
                    <a:pt x="479" y="6743"/>
                  </a:cubicBezTo>
                  <a:cubicBezTo>
                    <a:pt x="804" y="8708"/>
                    <a:pt x="2512" y="12125"/>
                    <a:pt x="3589" y="14107"/>
                  </a:cubicBezTo>
                  <a:cubicBezTo>
                    <a:pt x="3970" y="14817"/>
                    <a:pt x="4516" y="15297"/>
                    <a:pt x="5181" y="15297"/>
                  </a:cubicBezTo>
                  <a:cubicBezTo>
                    <a:pt x="5349" y="15297"/>
                    <a:pt x="5525" y="15267"/>
                    <a:pt x="5707" y="15201"/>
                  </a:cubicBezTo>
                  <a:cubicBezTo>
                    <a:pt x="6613" y="14876"/>
                    <a:pt x="6715" y="14449"/>
                    <a:pt x="6732" y="13407"/>
                  </a:cubicBezTo>
                  <a:cubicBezTo>
                    <a:pt x="6784" y="9426"/>
                    <a:pt x="6186" y="2557"/>
                    <a:pt x="5519" y="1259"/>
                  </a:cubicBezTo>
                  <a:cubicBezTo>
                    <a:pt x="5519" y="1259"/>
                    <a:pt x="2826" y="0"/>
                    <a:pt x="159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7" name="Google Shape;9383;p67">
              <a:extLst>
                <a:ext uri="{FF2B5EF4-FFF2-40B4-BE49-F238E27FC236}">
                  <a16:creationId xmlns:a16="http://schemas.microsoft.com/office/drawing/2014/main" id="{DF22E0D1-663A-4C6B-813D-CB74E193B51F}"/>
                </a:ext>
              </a:extLst>
            </p:cNvPr>
            <p:cNvSpPr/>
            <p:nvPr/>
          </p:nvSpPr>
          <p:spPr>
            <a:xfrm>
              <a:off x="8136523" y="3988896"/>
              <a:ext cx="222459" cy="529812"/>
            </a:xfrm>
            <a:custGeom>
              <a:avLst/>
              <a:gdLst/>
              <a:ahLst/>
              <a:cxnLst/>
              <a:rect l="l" t="t" r="r" b="b"/>
              <a:pathLst>
                <a:path w="4854" h="11561" extrusionOk="0">
                  <a:moveTo>
                    <a:pt x="1714" y="0"/>
                  </a:moveTo>
                  <a:cubicBezTo>
                    <a:pt x="1594" y="0"/>
                    <a:pt x="1472" y="15"/>
                    <a:pt x="1351" y="44"/>
                  </a:cubicBezTo>
                  <a:cubicBezTo>
                    <a:pt x="479" y="266"/>
                    <a:pt x="1" y="1206"/>
                    <a:pt x="326" y="2060"/>
                  </a:cubicBezTo>
                  <a:cubicBezTo>
                    <a:pt x="1248" y="4504"/>
                    <a:pt x="2974" y="9185"/>
                    <a:pt x="3469" y="11560"/>
                  </a:cubicBezTo>
                  <a:lnTo>
                    <a:pt x="4853" y="11560"/>
                  </a:lnTo>
                  <a:cubicBezTo>
                    <a:pt x="4853" y="11560"/>
                    <a:pt x="4204" y="7887"/>
                    <a:pt x="3982" y="5085"/>
                  </a:cubicBezTo>
                  <a:cubicBezTo>
                    <a:pt x="3828" y="3068"/>
                    <a:pt x="3538" y="1838"/>
                    <a:pt x="3094" y="864"/>
                  </a:cubicBezTo>
                  <a:cubicBezTo>
                    <a:pt x="2839" y="327"/>
                    <a:pt x="2292" y="0"/>
                    <a:pt x="17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8" name="Google Shape;9384;p67">
              <a:extLst>
                <a:ext uri="{FF2B5EF4-FFF2-40B4-BE49-F238E27FC236}">
                  <a16:creationId xmlns:a16="http://schemas.microsoft.com/office/drawing/2014/main" id="{E721AB53-F42C-449D-A9A7-AFF9B748577A}"/>
                </a:ext>
              </a:extLst>
            </p:cNvPr>
            <p:cNvSpPr/>
            <p:nvPr/>
          </p:nvSpPr>
          <p:spPr>
            <a:xfrm>
              <a:off x="7766184" y="3301837"/>
              <a:ext cx="338317" cy="790891"/>
            </a:xfrm>
            <a:custGeom>
              <a:avLst/>
              <a:gdLst/>
              <a:ahLst/>
              <a:cxnLst/>
              <a:rect l="l" t="t" r="r" b="b"/>
              <a:pathLst>
                <a:path w="7382" h="17258" extrusionOk="0">
                  <a:moveTo>
                    <a:pt x="2996" y="0"/>
                  </a:moveTo>
                  <a:cubicBezTo>
                    <a:pt x="2013" y="0"/>
                    <a:pt x="1535" y="4368"/>
                    <a:pt x="735" y="7176"/>
                  </a:cubicBezTo>
                  <a:cubicBezTo>
                    <a:pt x="205" y="9090"/>
                    <a:pt x="0" y="13122"/>
                    <a:pt x="120" y="15361"/>
                  </a:cubicBezTo>
                  <a:cubicBezTo>
                    <a:pt x="188" y="16369"/>
                    <a:pt x="632" y="17155"/>
                    <a:pt x="1589" y="17240"/>
                  </a:cubicBezTo>
                  <a:cubicBezTo>
                    <a:pt x="1696" y="17251"/>
                    <a:pt x="1794" y="17257"/>
                    <a:pt x="1885" y="17257"/>
                  </a:cubicBezTo>
                  <a:cubicBezTo>
                    <a:pt x="2622" y="17257"/>
                    <a:pt x="2870" y="16883"/>
                    <a:pt x="3281" y="16061"/>
                  </a:cubicBezTo>
                  <a:cubicBezTo>
                    <a:pt x="5024" y="12473"/>
                    <a:pt x="7381" y="5997"/>
                    <a:pt x="7330" y="4545"/>
                  </a:cubicBezTo>
                  <a:cubicBezTo>
                    <a:pt x="7330" y="4545"/>
                    <a:pt x="3998" y="34"/>
                    <a:pt x="3007" y="0"/>
                  </a:cubicBezTo>
                  <a:cubicBezTo>
                    <a:pt x="3004" y="0"/>
                    <a:pt x="3000" y="0"/>
                    <a:pt x="299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9" name="Google Shape;9385;p67">
              <a:extLst>
                <a:ext uri="{FF2B5EF4-FFF2-40B4-BE49-F238E27FC236}">
                  <a16:creationId xmlns:a16="http://schemas.microsoft.com/office/drawing/2014/main" id="{7AD0F9FF-5B5D-4ABE-AC0C-25D4DE26D736}"/>
                </a:ext>
              </a:extLst>
            </p:cNvPr>
            <p:cNvSpPr/>
            <p:nvPr/>
          </p:nvSpPr>
          <p:spPr>
            <a:xfrm>
              <a:off x="7831169" y="3423970"/>
              <a:ext cx="395467" cy="66587"/>
            </a:xfrm>
            <a:custGeom>
              <a:avLst/>
              <a:gdLst/>
              <a:ahLst/>
              <a:cxnLst/>
              <a:rect l="l" t="t" r="r" b="b"/>
              <a:pathLst>
                <a:path w="8629" h="1453" extrusionOk="0">
                  <a:moveTo>
                    <a:pt x="8287" y="1"/>
                  </a:moveTo>
                  <a:lnTo>
                    <a:pt x="257" y="35"/>
                  </a:lnTo>
                  <a:lnTo>
                    <a:pt x="0" y="1453"/>
                  </a:lnTo>
                  <a:cubicBezTo>
                    <a:pt x="0" y="1453"/>
                    <a:pt x="5588" y="1436"/>
                    <a:pt x="8629" y="1231"/>
                  </a:cubicBezTo>
                  <a:lnTo>
                    <a:pt x="8287" y="1"/>
                  </a:ln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0" name="Google Shape;9386;p67">
              <a:extLst>
                <a:ext uri="{FF2B5EF4-FFF2-40B4-BE49-F238E27FC236}">
                  <a16:creationId xmlns:a16="http://schemas.microsoft.com/office/drawing/2014/main" id="{34C9F03A-438E-4E23-987E-4521C5777060}"/>
                </a:ext>
              </a:extLst>
            </p:cNvPr>
            <p:cNvSpPr/>
            <p:nvPr/>
          </p:nvSpPr>
          <p:spPr>
            <a:xfrm>
              <a:off x="7722326" y="4000582"/>
              <a:ext cx="190332" cy="518126"/>
            </a:xfrm>
            <a:custGeom>
              <a:avLst/>
              <a:gdLst/>
              <a:ahLst/>
              <a:cxnLst/>
              <a:rect l="l" t="t" r="r" b="b"/>
              <a:pathLst>
                <a:path w="4153" h="11306" extrusionOk="0">
                  <a:moveTo>
                    <a:pt x="2648" y="0"/>
                  </a:moveTo>
                  <a:cubicBezTo>
                    <a:pt x="1875" y="0"/>
                    <a:pt x="1206" y="590"/>
                    <a:pt x="1145" y="1395"/>
                  </a:cubicBezTo>
                  <a:cubicBezTo>
                    <a:pt x="957" y="4009"/>
                    <a:pt x="547" y="8947"/>
                    <a:pt x="0" y="11305"/>
                  </a:cubicBezTo>
                  <a:lnTo>
                    <a:pt x="1521" y="11305"/>
                  </a:lnTo>
                  <a:cubicBezTo>
                    <a:pt x="1521" y="11305"/>
                    <a:pt x="2187" y="8332"/>
                    <a:pt x="3178" y="5684"/>
                  </a:cubicBezTo>
                  <a:cubicBezTo>
                    <a:pt x="3896" y="3804"/>
                    <a:pt x="4152" y="2557"/>
                    <a:pt x="4152" y="1481"/>
                  </a:cubicBezTo>
                  <a:cubicBezTo>
                    <a:pt x="4152" y="763"/>
                    <a:pt x="3640" y="165"/>
                    <a:pt x="2939" y="28"/>
                  </a:cubicBezTo>
                  <a:cubicBezTo>
                    <a:pt x="2841" y="9"/>
                    <a:pt x="2744" y="0"/>
                    <a:pt x="26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1" name="Google Shape;9387;p67">
              <a:extLst>
                <a:ext uri="{FF2B5EF4-FFF2-40B4-BE49-F238E27FC236}">
                  <a16:creationId xmlns:a16="http://schemas.microsoft.com/office/drawing/2014/main" id="{E6E3BA28-96F3-4551-A8AE-5F98894A9689}"/>
                </a:ext>
              </a:extLst>
            </p:cNvPr>
            <p:cNvSpPr/>
            <p:nvPr/>
          </p:nvSpPr>
          <p:spPr>
            <a:xfrm>
              <a:off x="7543779" y="4597955"/>
              <a:ext cx="279609" cy="16269"/>
            </a:xfrm>
            <a:custGeom>
              <a:avLst/>
              <a:gdLst/>
              <a:ahLst/>
              <a:cxnLst/>
              <a:rect l="l" t="t" r="r" b="b"/>
              <a:pathLst>
                <a:path w="6101" h="355" extrusionOk="0">
                  <a:moveTo>
                    <a:pt x="4531" y="0"/>
                  </a:moveTo>
                  <a:cubicBezTo>
                    <a:pt x="2840" y="0"/>
                    <a:pt x="223" y="81"/>
                    <a:pt x="223" y="81"/>
                  </a:cubicBezTo>
                  <a:cubicBezTo>
                    <a:pt x="1" y="184"/>
                    <a:pt x="120" y="355"/>
                    <a:pt x="120" y="355"/>
                  </a:cubicBezTo>
                  <a:lnTo>
                    <a:pt x="6015" y="355"/>
                  </a:lnTo>
                  <a:cubicBezTo>
                    <a:pt x="6015" y="355"/>
                    <a:pt x="6100" y="184"/>
                    <a:pt x="5930" y="64"/>
                  </a:cubicBezTo>
                  <a:cubicBezTo>
                    <a:pt x="5866" y="17"/>
                    <a:pt x="5292" y="0"/>
                    <a:pt x="45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2" name="Google Shape;9388;p67">
              <a:extLst>
                <a:ext uri="{FF2B5EF4-FFF2-40B4-BE49-F238E27FC236}">
                  <a16:creationId xmlns:a16="http://schemas.microsoft.com/office/drawing/2014/main" id="{50CBA2F3-3683-44EA-B474-0357D60D8DC4}"/>
                </a:ext>
              </a:extLst>
            </p:cNvPr>
            <p:cNvSpPr/>
            <p:nvPr/>
          </p:nvSpPr>
          <p:spPr>
            <a:xfrm>
              <a:off x="7718385" y="4468535"/>
              <a:ext cx="38451" cy="24334"/>
            </a:xfrm>
            <a:custGeom>
              <a:avLst/>
              <a:gdLst/>
              <a:ahLst/>
              <a:cxnLst/>
              <a:rect l="l" t="t" r="r" b="b"/>
              <a:pathLst>
                <a:path w="839" h="531" extrusionOk="0">
                  <a:moveTo>
                    <a:pt x="274" y="1"/>
                  </a:moveTo>
                  <a:cubicBezTo>
                    <a:pt x="155" y="137"/>
                    <a:pt x="1" y="428"/>
                    <a:pt x="1" y="428"/>
                  </a:cubicBezTo>
                  <a:lnTo>
                    <a:pt x="343" y="530"/>
                  </a:lnTo>
                  <a:cubicBezTo>
                    <a:pt x="343" y="530"/>
                    <a:pt x="838" y="206"/>
                    <a:pt x="736" y="120"/>
                  </a:cubicBezTo>
                  <a:cubicBezTo>
                    <a:pt x="633" y="35"/>
                    <a:pt x="274" y="1"/>
                    <a:pt x="2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3" name="Google Shape;9389;p67">
              <a:extLst>
                <a:ext uri="{FF2B5EF4-FFF2-40B4-BE49-F238E27FC236}">
                  <a16:creationId xmlns:a16="http://schemas.microsoft.com/office/drawing/2014/main" id="{DBE5437C-52CE-4830-9A6F-3BA449AEEAD9}"/>
                </a:ext>
              </a:extLst>
            </p:cNvPr>
            <p:cNvSpPr/>
            <p:nvPr/>
          </p:nvSpPr>
          <p:spPr>
            <a:xfrm>
              <a:off x="7651842" y="4468535"/>
              <a:ext cx="166042" cy="98712"/>
            </a:xfrm>
            <a:custGeom>
              <a:avLst/>
              <a:gdLst/>
              <a:ahLst/>
              <a:cxnLst/>
              <a:rect l="l" t="t" r="r" b="b"/>
              <a:pathLst>
                <a:path w="3623" h="2154" extrusionOk="0">
                  <a:moveTo>
                    <a:pt x="2222" y="1"/>
                  </a:moveTo>
                  <a:cubicBezTo>
                    <a:pt x="1914" y="172"/>
                    <a:pt x="1709" y="445"/>
                    <a:pt x="1709" y="445"/>
                  </a:cubicBezTo>
                  <a:lnTo>
                    <a:pt x="1504" y="291"/>
                  </a:lnTo>
                  <a:lnTo>
                    <a:pt x="120" y="1214"/>
                  </a:lnTo>
                  <a:lnTo>
                    <a:pt x="1" y="1282"/>
                  </a:lnTo>
                  <a:cubicBezTo>
                    <a:pt x="18" y="1299"/>
                    <a:pt x="18" y="1299"/>
                    <a:pt x="18" y="1316"/>
                  </a:cubicBezTo>
                  <a:cubicBezTo>
                    <a:pt x="120" y="1487"/>
                    <a:pt x="377" y="1692"/>
                    <a:pt x="599" y="1880"/>
                  </a:cubicBezTo>
                  <a:lnTo>
                    <a:pt x="616" y="1897"/>
                  </a:lnTo>
                  <a:cubicBezTo>
                    <a:pt x="650" y="1914"/>
                    <a:pt x="684" y="1949"/>
                    <a:pt x="718" y="1983"/>
                  </a:cubicBezTo>
                  <a:cubicBezTo>
                    <a:pt x="864" y="2089"/>
                    <a:pt x="1040" y="2153"/>
                    <a:pt x="1224" y="2153"/>
                  </a:cubicBezTo>
                  <a:cubicBezTo>
                    <a:pt x="1277" y="2153"/>
                    <a:pt x="1331" y="2148"/>
                    <a:pt x="1385" y="2136"/>
                  </a:cubicBezTo>
                  <a:lnTo>
                    <a:pt x="3503" y="1778"/>
                  </a:lnTo>
                  <a:cubicBezTo>
                    <a:pt x="3606" y="1624"/>
                    <a:pt x="3623" y="1077"/>
                    <a:pt x="3503" y="240"/>
                  </a:cubicBezTo>
                  <a:cubicBezTo>
                    <a:pt x="3247" y="86"/>
                    <a:pt x="2222" y="1"/>
                    <a:pt x="22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4" name="Google Shape;9390;p67">
              <a:extLst>
                <a:ext uri="{FF2B5EF4-FFF2-40B4-BE49-F238E27FC236}">
                  <a16:creationId xmlns:a16="http://schemas.microsoft.com/office/drawing/2014/main" id="{14390ADF-C4CE-4E0E-8164-35E69E050109}"/>
                </a:ext>
              </a:extLst>
            </p:cNvPr>
            <p:cNvSpPr/>
            <p:nvPr/>
          </p:nvSpPr>
          <p:spPr>
            <a:xfrm>
              <a:off x="7658441" y="4511614"/>
              <a:ext cx="164163" cy="67504"/>
            </a:xfrm>
            <a:custGeom>
              <a:avLst/>
              <a:gdLst/>
              <a:ahLst/>
              <a:cxnLst/>
              <a:rect l="l" t="t" r="r" b="b"/>
              <a:pathLst>
                <a:path w="3582" h="1473" extrusionOk="0">
                  <a:moveTo>
                    <a:pt x="3445" y="0"/>
                  </a:moveTo>
                  <a:lnTo>
                    <a:pt x="3445" y="0"/>
                  </a:lnTo>
                  <a:cubicBezTo>
                    <a:pt x="3428" y="581"/>
                    <a:pt x="2454" y="838"/>
                    <a:pt x="1890" y="923"/>
                  </a:cubicBezTo>
                  <a:cubicBezTo>
                    <a:pt x="1597" y="959"/>
                    <a:pt x="1280" y="1017"/>
                    <a:pt x="989" y="1017"/>
                  </a:cubicBezTo>
                  <a:cubicBezTo>
                    <a:pt x="720" y="1017"/>
                    <a:pt x="472" y="967"/>
                    <a:pt x="284" y="803"/>
                  </a:cubicBezTo>
                  <a:cubicBezTo>
                    <a:pt x="229" y="753"/>
                    <a:pt x="188" y="732"/>
                    <a:pt x="160" y="732"/>
                  </a:cubicBezTo>
                  <a:cubicBezTo>
                    <a:pt x="0" y="732"/>
                    <a:pt x="289" y="1455"/>
                    <a:pt x="813" y="1470"/>
                  </a:cubicBezTo>
                  <a:cubicBezTo>
                    <a:pt x="878" y="1472"/>
                    <a:pt x="943" y="1472"/>
                    <a:pt x="1010" y="1472"/>
                  </a:cubicBezTo>
                  <a:cubicBezTo>
                    <a:pt x="1579" y="1472"/>
                    <a:pt x="2200" y="1410"/>
                    <a:pt x="2368" y="1333"/>
                  </a:cubicBezTo>
                  <a:cubicBezTo>
                    <a:pt x="2556" y="1231"/>
                    <a:pt x="3359" y="838"/>
                    <a:pt x="3359" y="838"/>
                  </a:cubicBezTo>
                  <a:cubicBezTo>
                    <a:pt x="3359" y="838"/>
                    <a:pt x="3581" y="513"/>
                    <a:pt x="3445" y="0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5" name="Google Shape;9391;p67">
              <a:extLst>
                <a:ext uri="{FF2B5EF4-FFF2-40B4-BE49-F238E27FC236}">
                  <a16:creationId xmlns:a16="http://schemas.microsoft.com/office/drawing/2014/main" id="{4CFB32EF-0FCA-4322-A6FA-463A4F4AEF6E}"/>
                </a:ext>
              </a:extLst>
            </p:cNvPr>
            <p:cNvSpPr/>
            <p:nvPr/>
          </p:nvSpPr>
          <p:spPr>
            <a:xfrm>
              <a:off x="7547720" y="4528846"/>
              <a:ext cx="277226" cy="72866"/>
            </a:xfrm>
            <a:custGeom>
              <a:avLst/>
              <a:gdLst/>
              <a:ahLst/>
              <a:cxnLst/>
              <a:rect l="l" t="t" r="r" b="b"/>
              <a:pathLst>
                <a:path w="6049" h="1590" extrusionOk="0">
                  <a:moveTo>
                    <a:pt x="2290" y="0"/>
                  </a:moveTo>
                  <a:cubicBezTo>
                    <a:pt x="2204" y="34"/>
                    <a:pt x="2085" y="86"/>
                    <a:pt x="1931" y="171"/>
                  </a:cubicBezTo>
                  <a:cubicBezTo>
                    <a:pt x="1623" y="342"/>
                    <a:pt x="1589" y="513"/>
                    <a:pt x="1008" y="581"/>
                  </a:cubicBezTo>
                  <a:cubicBezTo>
                    <a:pt x="427" y="650"/>
                    <a:pt x="0" y="991"/>
                    <a:pt x="103" y="1589"/>
                  </a:cubicBezTo>
                  <a:lnTo>
                    <a:pt x="5861" y="1589"/>
                  </a:lnTo>
                  <a:cubicBezTo>
                    <a:pt x="5861" y="1589"/>
                    <a:pt x="6049" y="803"/>
                    <a:pt x="5775" y="462"/>
                  </a:cubicBezTo>
                  <a:lnTo>
                    <a:pt x="3657" y="820"/>
                  </a:lnTo>
                  <a:cubicBezTo>
                    <a:pt x="3603" y="832"/>
                    <a:pt x="3549" y="837"/>
                    <a:pt x="3496" y="837"/>
                  </a:cubicBezTo>
                  <a:cubicBezTo>
                    <a:pt x="3312" y="837"/>
                    <a:pt x="3136" y="773"/>
                    <a:pt x="2990" y="667"/>
                  </a:cubicBezTo>
                  <a:cubicBezTo>
                    <a:pt x="2751" y="479"/>
                    <a:pt x="2426" y="205"/>
                    <a:pt x="22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6" name="Google Shape;9392;p67">
              <a:extLst>
                <a:ext uri="{FF2B5EF4-FFF2-40B4-BE49-F238E27FC236}">
                  <a16:creationId xmlns:a16="http://schemas.microsoft.com/office/drawing/2014/main" id="{4CD57B2A-3321-4F50-BD32-9C45F57230CD}"/>
                </a:ext>
              </a:extLst>
            </p:cNvPr>
            <p:cNvSpPr/>
            <p:nvPr/>
          </p:nvSpPr>
          <p:spPr>
            <a:xfrm>
              <a:off x="7549278" y="3136626"/>
              <a:ext cx="358666" cy="162871"/>
            </a:xfrm>
            <a:custGeom>
              <a:avLst/>
              <a:gdLst/>
              <a:ahLst/>
              <a:cxnLst/>
              <a:rect l="l" t="t" r="r" b="b"/>
              <a:pathLst>
                <a:path w="7826" h="3554" extrusionOk="0">
                  <a:moveTo>
                    <a:pt x="6852" y="0"/>
                  </a:moveTo>
                  <a:lnTo>
                    <a:pt x="6151" y="51"/>
                  </a:lnTo>
                  <a:cubicBezTo>
                    <a:pt x="5212" y="598"/>
                    <a:pt x="0" y="2546"/>
                    <a:pt x="0" y="2546"/>
                  </a:cubicBezTo>
                  <a:lnTo>
                    <a:pt x="308" y="3554"/>
                  </a:lnTo>
                  <a:cubicBezTo>
                    <a:pt x="308" y="3554"/>
                    <a:pt x="6015" y="3127"/>
                    <a:pt x="6920" y="2290"/>
                  </a:cubicBezTo>
                  <a:cubicBezTo>
                    <a:pt x="7826" y="1452"/>
                    <a:pt x="6852" y="0"/>
                    <a:pt x="68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7" name="Google Shape;9393;p67">
              <a:extLst>
                <a:ext uri="{FF2B5EF4-FFF2-40B4-BE49-F238E27FC236}">
                  <a16:creationId xmlns:a16="http://schemas.microsoft.com/office/drawing/2014/main" id="{182391E1-1B38-447F-B74A-13FB259A07D1}"/>
                </a:ext>
              </a:extLst>
            </p:cNvPr>
            <p:cNvSpPr/>
            <p:nvPr/>
          </p:nvSpPr>
          <p:spPr>
            <a:xfrm>
              <a:off x="7788411" y="2781869"/>
              <a:ext cx="280846" cy="436828"/>
            </a:xfrm>
            <a:custGeom>
              <a:avLst/>
              <a:gdLst/>
              <a:ahLst/>
              <a:cxnLst/>
              <a:rect l="l" t="t" r="r" b="b"/>
              <a:pathLst>
                <a:path w="6128" h="9532" extrusionOk="0">
                  <a:moveTo>
                    <a:pt x="5820" y="1"/>
                  </a:moveTo>
                  <a:cubicBezTo>
                    <a:pt x="5820" y="1"/>
                    <a:pt x="3291" y="326"/>
                    <a:pt x="2488" y="1265"/>
                  </a:cubicBezTo>
                  <a:cubicBezTo>
                    <a:pt x="2112" y="1710"/>
                    <a:pt x="45" y="7416"/>
                    <a:pt x="11" y="8544"/>
                  </a:cubicBezTo>
                  <a:cubicBezTo>
                    <a:pt x="0" y="9247"/>
                    <a:pt x="428" y="9531"/>
                    <a:pt x="941" y="9531"/>
                  </a:cubicBezTo>
                  <a:cubicBezTo>
                    <a:pt x="1264" y="9531"/>
                    <a:pt x="1621" y="9419"/>
                    <a:pt x="1924" y="9228"/>
                  </a:cubicBezTo>
                  <a:cubicBezTo>
                    <a:pt x="2710" y="8749"/>
                    <a:pt x="5700" y="1829"/>
                    <a:pt x="5923" y="992"/>
                  </a:cubicBezTo>
                  <a:cubicBezTo>
                    <a:pt x="6128" y="155"/>
                    <a:pt x="5820" y="1"/>
                    <a:pt x="58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8" name="Google Shape;9394;p67">
              <a:extLst>
                <a:ext uri="{FF2B5EF4-FFF2-40B4-BE49-F238E27FC236}">
                  <a16:creationId xmlns:a16="http://schemas.microsoft.com/office/drawing/2014/main" id="{75106A35-292F-4A53-99B1-C7B5CEE5E81C}"/>
                </a:ext>
              </a:extLst>
            </p:cNvPr>
            <p:cNvSpPr/>
            <p:nvPr/>
          </p:nvSpPr>
          <p:spPr>
            <a:xfrm>
              <a:off x="7816274" y="3004274"/>
              <a:ext cx="86206" cy="252968"/>
            </a:xfrm>
            <a:custGeom>
              <a:avLst/>
              <a:gdLst/>
              <a:ahLst/>
              <a:cxnLst/>
              <a:rect l="l" t="t" r="r" b="b"/>
              <a:pathLst>
                <a:path w="1881" h="5520" extrusionOk="0">
                  <a:moveTo>
                    <a:pt x="1880" y="0"/>
                  </a:moveTo>
                  <a:lnTo>
                    <a:pt x="923" y="3144"/>
                  </a:lnTo>
                  <a:lnTo>
                    <a:pt x="1" y="5519"/>
                  </a:lnTo>
                  <a:cubicBezTo>
                    <a:pt x="360" y="5468"/>
                    <a:pt x="770" y="5280"/>
                    <a:pt x="923" y="5178"/>
                  </a:cubicBezTo>
                  <a:cubicBezTo>
                    <a:pt x="1163" y="5041"/>
                    <a:pt x="1299" y="4853"/>
                    <a:pt x="1402" y="4648"/>
                  </a:cubicBezTo>
                  <a:lnTo>
                    <a:pt x="1504" y="3708"/>
                  </a:lnTo>
                  <a:cubicBezTo>
                    <a:pt x="1453" y="3264"/>
                    <a:pt x="1880" y="1"/>
                    <a:pt x="1880" y="0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9" name="Google Shape;9395;p67">
              <a:extLst>
                <a:ext uri="{FF2B5EF4-FFF2-40B4-BE49-F238E27FC236}">
                  <a16:creationId xmlns:a16="http://schemas.microsoft.com/office/drawing/2014/main" id="{64A31640-9AED-40F1-8BF9-7C517F345DEF}"/>
                </a:ext>
              </a:extLst>
            </p:cNvPr>
            <p:cNvSpPr/>
            <p:nvPr/>
          </p:nvSpPr>
          <p:spPr>
            <a:xfrm>
              <a:off x="7842901" y="2801025"/>
              <a:ext cx="443268" cy="634711"/>
            </a:xfrm>
            <a:custGeom>
              <a:avLst/>
              <a:gdLst/>
              <a:ahLst/>
              <a:cxnLst/>
              <a:rect l="l" t="t" r="r" b="b"/>
              <a:pathLst>
                <a:path w="9672" h="13850" extrusionOk="0">
                  <a:moveTo>
                    <a:pt x="5544" y="1"/>
                  </a:moveTo>
                  <a:cubicBezTo>
                    <a:pt x="4776" y="1"/>
                    <a:pt x="3701" y="64"/>
                    <a:pt x="3213" y="386"/>
                  </a:cubicBezTo>
                  <a:cubicBezTo>
                    <a:pt x="2427" y="933"/>
                    <a:pt x="1863" y="3154"/>
                    <a:pt x="1863" y="3154"/>
                  </a:cubicBezTo>
                  <a:lnTo>
                    <a:pt x="1" y="13628"/>
                  </a:lnTo>
                  <a:lnTo>
                    <a:pt x="8168" y="13850"/>
                  </a:lnTo>
                  <a:cubicBezTo>
                    <a:pt x="8851" y="11646"/>
                    <a:pt x="9671" y="4111"/>
                    <a:pt x="8732" y="1804"/>
                  </a:cubicBezTo>
                  <a:lnTo>
                    <a:pt x="6408" y="27"/>
                  </a:lnTo>
                  <a:cubicBezTo>
                    <a:pt x="6408" y="27"/>
                    <a:pt x="6040" y="1"/>
                    <a:pt x="55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0" name="Google Shape;9396;p67">
              <a:extLst>
                <a:ext uri="{FF2B5EF4-FFF2-40B4-BE49-F238E27FC236}">
                  <a16:creationId xmlns:a16="http://schemas.microsoft.com/office/drawing/2014/main" id="{107FBAE3-910C-486F-AE03-636AD2A5CB4A}"/>
                </a:ext>
              </a:extLst>
            </p:cNvPr>
            <p:cNvSpPr/>
            <p:nvPr/>
          </p:nvSpPr>
          <p:spPr>
            <a:xfrm>
              <a:off x="7938453" y="2781869"/>
              <a:ext cx="177591" cy="96879"/>
            </a:xfrm>
            <a:custGeom>
              <a:avLst/>
              <a:gdLst/>
              <a:ahLst/>
              <a:cxnLst/>
              <a:rect l="l" t="t" r="r" b="b"/>
              <a:pathLst>
                <a:path w="3875" h="2114" extrusionOk="0">
                  <a:moveTo>
                    <a:pt x="2546" y="1"/>
                  </a:moveTo>
                  <a:cubicBezTo>
                    <a:pt x="2546" y="1"/>
                    <a:pt x="854" y="121"/>
                    <a:pt x="427" y="514"/>
                  </a:cubicBezTo>
                  <a:cubicBezTo>
                    <a:pt x="0" y="924"/>
                    <a:pt x="889" y="1983"/>
                    <a:pt x="1760" y="2103"/>
                  </a:cubicBezTo>
                  <a:cubicBezTo>
                    <a:pt x="1814" y="2110"/>
                    <a:pt x="1869" y="2113"/>
                    <a:pt x="1925" y="2113"/>
                  </a:cubicBezTo>
                  <a:cubicBezTo>
                    <a:pt x="2781" y="2113"/>
                    <a:pt x="3875" y="1293"/>
                    <a:pt x="3554" y="667"/>
                  </a:cubicBezTo>
                  <a:lnTo>
                    <a:pt x="3827" y="616"/>
                  </a:lnTo>
                  <a:lnTo>
                    <a:pt x="2546" y="1"/>
                  </a:ln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1" name="Google Shape;9397;p67">
              <a:extLst>
                <a:ext uri="{FF2B5EF4-FFF2-40B4-BE49-F238E27FC236}">
                  <a16:creationId xmlns:a16="http://schemas.microsoft.com/office/drawing/2014/main" id="{85AC97B2-4C70-45F3-8A4D-0E61BF46179B}"/>
                </a:ext>
              </a:extLst>
            </p:cNvPr>
            <p:cNvSpPr/>
            <p:nvPr/>
          </p:nvSpPr>
          <p:spPr>
            <a:xfrm>
              <a:off x="7842901" y="2955741"/>
              <a:ext cx="408804" cy="479997"/>
            </a:xfrm>
            <a:custGeom>
              <a:avLst/>
              <a:gdLst/>
              <a:ahLst/>
              <a:cxnLst/>
              <a:rect l="l" t="t" r="r" b="b"/>
              <a:pathLst>
                <a:path w="8920" h="10474" extrusionOk="0">
                  <a:moveTo>
                    <a:pt x="8903" y="0"/>
                  </a:moveTo>
                  <a:lnTo>
                    <a:pt x="7655" y="4494"/>
                  </a:lnTo>
                  <a:lnTo>
                    <a:pt x="479" y="7484"/>
                  </a:lnTo>
                  <a:lnTo>
                    <a:pt x="1" y="10235"/>
                  </a:lnTo>
                  <a:lnTo>
                    <a:pt x="8185" y="10474"/>
                  </a:lnTo>
                  <a:cubicBezTo>
                    <a:pt x="8441" y="9620"/>
                    <a:pt x="8715" y="7979"/>
                    <a:pt x="8920" y="6151"/>
                  </a:cubicBezTo>
                  <a:cubicBezTo>
                    <a:pt x="8868" y="4972"/>
                    <a:pt x="8783" y="3264"/>
                    <a:pt x="8903" y="0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2" name="Google Shape;9398;p67">
              <a:extLst>
                <a:ext uri="{FF2B5EF4-FFF2-40B4-BE49-F238E27FC236}">
                  <a16:creationId xmlns:a16="http://schemas.microsoft.com/office/drawing/2014/main" id="{9A7D8A61-F039-4F73-BE5F-4119A2D066F4}"/>
                </a:ext>
              </a:extLst>
            </p:cNvPr>
            <p:cNvSpPr/>
            <p:nvPr/>
          </p:nvSpPr>
          <p:spPr>
            <a:xfrm>
              <a:off x="7864027" y="2951021"/>
              <a:ext cx="285888" cy="353972"/>
            </a:xfrm>
            <a:custGeom>
              <a:avLst/>
              <a:gdLst/>
              <a:ahLst/>
              <a:cxnLst/>
              <a:rect l="l" t="t" r="r" b="b"/>
              <a:pathLst>
                <a:path w="6238" h="7724" extrusionOk="0">
                  <a:moveTo>
                    <a:pt x="6237" y="1"/>
                  </a:moveTo>
                  <a:lnTo>
                    <a:pt x="6237" y="1"/>
                  </a:lnTo>
                  <a:cubicBezTo>
                    <a:pt x="5400" y="3862"/>
                    <a:pt x="4426" y="3179"/>
                    <a:pt x="2786" y="4580"/>
                  </a:cubicBezTo>
                  <a:cubicBezTo>
                    <a:pt x="1718" y="5495"/>
                    <a:pt x="836" y="6528"/>
                    <a:pt x="238" y="6528"/>
                  </a:cubicBezTo>
                  <a:cubicBezTo>
                    <a:pt x="233" y="6528"/>
                    <a:pt x="228" y="6528"/>
                    <a:pt x="223" y="6528"/>
                  </a:cubicBezTo>
                  <a:lnTo>
                    <a:pt x="18" y="7587"/>
                  </a:lnTo>
                  <a:lnTo>
                    <a:pt x="1" y="7724"/>
                  </a:lnTo>
                  <a:cubicBezTo>
                    <a:pt x="1129" y="7519"/>
                    <a:pt x="3845" y="7040"/>
                    <a:pt x="3931" y="7006"/>
                  </a:cubicBezTo>
                  <a:cubicBezTo>
                    <a:pt x="4033" y="6972"/>
                    <a:pt x="6050" y="5964"/>
                    <a:pt x="6135" y="5844"/>
                  </a:cubicBezTo>
                  <a:cubicBezTo>
                    <a:pt x="6203" y="5707"/>
                    <a:pt x="6237" y="633"/>
                    <a:pt x="6237" y="1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3" name="Google Shape;9399;p67">
              <a:extLst>
                <a:ext uri="{FF2B5EF4-FFF2-40B4-BE49-F238E27FC236}">
                  <a16:creationId xmlns:a16="http://schemas.microsoft.com/office/drawing/2014/main" id="{7809F501-6789-4CF3-B7C0-12B8124F9032}"/>
                </a:ext>
              </a:extLst>
            </p:cNvPr>
            <p:cNvSpPr/>
            <p:nvPr/>
          </p:nvSpPr>
          <p:spPr>
            <a:xfrm>
              <a:off x="8059027" y="2770274"/>
              <a:ext cx="212239" cy="506348"/>
            </a:xfrm>
            <a:custGeom>
              <a:avLst/>
              <a:gdLst/>
              <a:ahLst/>
              <a:cxnLst/>
              <a:rect l="l" t="t" r="r" b="b"/>
              <a:pathLst>
                <a:path w="4631" h="11049" extrusionOk="0">
                  <a:moveTo>
                    <a:pt x="410" y="0"/>
                  </a:moveTo>
                  <a:cubicBezTo>
                    <a:pt x="258" y="0"/>
                    <a:pt x="61" y="101"/>
                    <a:pt x="0" y="596"/>
                  </a:cubicBezTo>
                  <a:cubicBezTo>
                    <a:pt x="0" y="596"/>
                    <a:pt x="5" y="596"/>
                    <a:pt x="12" y="596"/>
                  </a:cubicBezTo>
                  <a:cubicBezTo>
                    <a:pt x="185" y="596"/>
                    <a:pt x="2175" y="627"/>
                    <a:pt x="2273" y="2065"/>
                  </a:cubicBezTo>
                  <a:cubicBezTo>
                    <a:pt x="2358" y="3569"/>
                    <a:pt x="1743" y="8097"/>
                    <a:pt x="1470" y="9566"/>
                  </a:cubicBezTo>
                  <a:cubicBezTo>
                    <a:pt x="1267" y="10654"/>
                    <a:pt x="2254" y="11049"/>
                    <a:pt x="3072" y="11049"/>
                  </a:cubicBezTo>
                  <a:cubicBezTo>
                    <a:pt x="3358" y="11049"/>
                    <a:pt x="3624" y="11000"/>
                    <a:pt x="3811" y="10916"/>
                  </a:cubicBezTo>
                  <a:cubicBezTo>
                    <a:pt x="4545" y="10574"/>
                    <a:pt x="4631" y="2475"/>
                    <a:pt x="4443" y="1997"/>
                  </a:cubicBezTo>
                  <a:cubicBezTo>
                    <a:pt x="4272" y="1501"/>
                    <a:pt x="2956" y="169"/>
                    <a:pt x="598" y="49"/>
                  </a:cubicBezTo>
                  <a:cubicBezTo>
                    <a:pt x="598" y="49"/>
                    <a:pt x="515" y="0"/>
                    <a:pt x="4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4" name="Google Shape;9400;p67">
              <a:extLst>
                <a:ext uri="{FF2B5EF4-FFF2-40B4-BE49-F238E27FC236}">
                  <a16:creationId xmlns:a16="http://schemas.microsoft.com/office/drawing/2014/main" id="{438FA6D0-0BF3-4F61-85B3-2832FE064B18}"/>
                </a:ext>
              </a:extLst>
            </p:cNvPr>
            <p:cNvSpPr/>
            <p:nvPr/>
          </p:nvSpPr>
          <p:spPr>
            <a:xfrm>
              <a:off x="7716048" y="2377525"/>
              <a:ext cx="455779" cy="293204"/>
            </a:xfrm>
            <a:custGeom>
              <a:avLst/>
              <a:gdLst/>
              <a:ahLst/>
              <a:cxnLst/>
              <a:rect l="l" t="t" r="r" b="b"/>
              <a:pathLst>
                <a:path w="9945" h="6398" extrusionOk="0">
                  <a:moveTo>
                    <a:pt x="5897" y="0"/>
                  </a:moveTo>
                  <a:cubicBezTo>
                    <a:pt x="5671" y="0"/>
                    <a:pt x="5442" y="33"/>
                    <a:pt x="5212" y="110"/>
                  </a:cubicBezTo>
                  <a:cubicBezTo>
                    <a:pt x="1" y="1836"/>
                    <a:pt x="2683" y="4296"/>
                    <a:pt x="2683" y="4296"/>
                  </a:cubicBezTo>
                  <a:lnTo>
                    <a:pt x="7040" y="6398"/>
                  </a:lnTo>
                  <a:lnTo>
                    <a:pt x="9005" y="5919"/>
                  </a:lnTo>
                  <a:cubicBezTo>
                    <a:pt x="9005" y="5919"/>
                    <a:pt x="9347" y="4279"/>
                    <a:pt x="9569" y="3561"/>
                  </a:cubicBezTo>
                  <a:cubicBezTo>
                    <a:pt x="9945" y="2280"/>
                    <a:pt x="8698" y="1443"/>
                    <a:pt x="8698" y="1443"/>
                  </a:cubicBezTo>
                  <a:cubicBezTo>
                    <a:pt x="8698" y="1443"/>
                    <a:pt x="7384" y="0"/>
                    <a:pt x="58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5" name="Google Shape;9401;p67">
              <a:extLst>
                <a:ext uri="{FF2B5EF4-FFF2-40B4-BE49-F238E27FC236}">
                  <a16:creationId xmlns:a16="http://schemas.microsoft.com/office/drawing/2014/main" id="{2C96CDE4-6185-4A75-8A3B-CADD1332AFC1}"/>
                </a:ext>
              </a:extLst>
            </p:cNvPr>
            <p:cNvSpPr/>
            <p:nvPr/>
          </p:nvSpPr>
          <p:spPr>
            <a:xfrm>
              <a:off x="8041017" y="2489026"/>
              <a:ext cx="121404" cy="173870"/>
            </a:xfrm>
            <a:custGeom>
              <a:avLst/>
              <a:gdLst/>
              <a:ahLst/>
              <a:cxnLst/>
              <a:rect l="l" t="t" r="r" b="b"/>
              <a:pathLst>
                <a:path w="2649" h="3794" extrusionOk="0">
                  <a:moveTo>
                    <a:pt x="2410" y="1"/>
                  </a:moveTo>
                  <a:cubicBezTo>
                    <a:pt x="2410" y="1"/>
                    <a:pt x="1971" y="1131"/>
                    <a:pt x="908" y="1131"/>
                  </a:cubicBezTo>
                  <a:cubicBezTo>
                    <a:pt x="644" y="1131"/>
                    <a:pt x="343" y="1062"/>
                    <a:pt x="0" y="889"/>
                  </a:cubicBezTo>
                  <a:lnTo>
                    <a:pt x="0" y="889"/>
                  </a:lnTo>
                  <a:cubicBezTo>
                    <a:pt x="0" y="889"/>
                    <a:pt x="462" y="3435"/>
                    <a:pt x="479" y="3555"/>
                  </a:cubicBezTo>
                  <a:cubicBezTo>
                    <a:pt x="496" y="3674"/>
                    <a:pt x="1043" y="3794"/>
                    <a:pt x="1094" y="3794"/>
                  </a:cubicBezTo>
                  <a:cubicBezTo>
                    <a:pt x="1162" y="3794"/>
                    <a:pt x="1832" y="2973"/>
                    <a:pt x="1895" y="2973"/>
                  </a:cubicBezTo>
                  <a:cubicBezTo>
                    <a:pt x="1896" y="2973"/>
                    <a:pt x="1897" y="2974"/>
                    <a:pt x="1897" y="2974"/>
                  </a:cubicBezTo>
                  <a:cubicBezTo>
                    <a:pt x="1897" y="2974"/>
                    <a:pt x="1897" y="2974"/>
                    <a:pt x="1898" y="2974"/>
                  </a:cubicBezTo>
                  <a:cubicBezTo>
                    <a:pt x="1939" y="2974"/>
                    <a:pt x="2581" y="1603"/>
                    <a:pt x="2615" y="992"/>
                  </a:cubicBezTo>
                  <a:cubicBezTo>
                    <a:pt x="2649" y="377"/>
                    <a:pt x="2410" y="1"/>
                    <a:pt x="24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6" name="Google Shape;9402;p67">
              <a:extLst>
                <a:ext uri="{FF2B5EF4-FFF2-40B4-BE49-F238E27FC236}">
                  <a16:creationId xmlns:a16="http://schemas.microsoft.com/office/drawing/2014/main" id="{151348C4-D958-44B4-9733-396690D27FE4}"/>
                </a:ext>
              </a:extLst>
            </p:cNvPr>
            <p:cNvSpPr/>
            <p:nvPr/>
          </p:nvSpPr>
          <p:spPr>
            <a:xfrm>
              <a:off x="8008112" y="2716884"/>
              <a:ext cx="97160" cy="133221"/>
            </a:xfrm>
            <a:custGeom>
              <a:avLst/>
              <a:gdLst/>
              <a:ahLst/>
              <a:cxnLst/>
              <a:rect l="l" t="t" r="r" b="b"/>
              <a:pathLst>
                <a:path w="2120" h="2907" extrusionOk="0">
                  <a:moveTo>
                    <a:pt x="1487" y="1"/>
                  </a:moveTo>
                  <a:lnTo>
                    <a:pt x="1" y="701"/>
                  </a:lnTo>
                  <a:cubicBezTo>
                    <a:pt x="1" y="701"/>
                    <a:pt x="360" y="1299"/>
                    <a:pt x="599" y="2410"/>
                  </a:cubicBezTo>
                  <a:cubicBezTo>
                    <a:pt x="665" y="2706"/>
                    <a:pt x="920" y="2906"/>
                    <a:pt x="1197" y="2906"/>
                  </a:cubicBezTo>
                  <a:cubicBezTo>
                    <a:pt x="1208" y="2906"/>
                    <a:pt x="1220" y="2906"/>
                    <a:pt x="1231" y="2905"/>
                  </a:cubicBezTo>
                  <a:cubicBezTo>
                    <a:pt x="1351" y="2888"/>
                    <a:pt x="1487" y="2871"/>
                    <a:pt x="1607" y="2837"/>
                  </a:cubicBezTo>
                  <a:cubicBezTo>
                    <a:pt x="1932" y="2752"/>
                    <a:pt x="2120" y="2410"/>
                    <a:pt x="2034" y="2085"/>
                  </a:cubicBezTo>
                  <a:lnTo>
                    <a:pt x="1487" y="1"/>
                  </a:lnTo>
                  <a:close/>
                </a:path>
              </a:pathLst>
            </a:custGeom>
            <a:solidFill>
              <a:srgbClr val="F8C6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7" name="Google Shape;9403;p67">
              <a:extLst>
                <a:ext uri="{FF2B5EF4-FFF2-40B4-BE49-F238E27FC236}">
                  <a16:creationId xmlns:a16="http://schemas.microsoft.com/office/drawing/2014/main" id="{65BBB693-08AA-410F-884F-7E6C6540C351}"/>
                </a:ext>
              </a:extLst>
            </p:cNvPr>
            <p:cNvSpPr/>
            <p:nvPr/>
          </p:nvSpPr>
          <p:spPr>
            <a:xfrm>
              <a:off x="8008112" y="2718442"/>
              <a:ext cx="74474" cy="84643"/>
            </a:xfrm>
            <a:custGeom>
              <a:avLst/>
              <a:gdLst/>
              <a:ahLst/>
              <a:cxnLst/>
              <a:rect l="l" t="t" r="r" b="b"/>
              <a:pathLst>
                <a:path w="1625" h="1847" extrusionOk="0">
                  <a:moveTo>
                    <a:pt x="1624" y="1"/>
                  </a:moveTo>
                  <a:lnTo>
                    <a:pt x="1" y="667"/>
                  </a:lnTo>
                  <a:lnTo>
                    <a:pt x="462" y="1846"/>
                  </a:lnTo>
                  <a:cubicBezTo>
                    <a:pt x="462" y="1846"/>
                    <a:pt x="1539" y="1197"/>
                    <a:pt x="1556" y="206"/>
                  </a:cubicBezTo>
                  <a:lnTo>
                    <a:pt x="1624" y="1"/>
                  </a:ln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8" name="Google Shape;9404;p67">
              <a:extLst>
                <a:ext uri="{FF2B5EF4-FFF2-40B4-BE49-F238E27FC236}">
                  <a16:creationId xmlns:a16="http://schemas.microsoft.com/office/drawing/2014/main" id="{65394154-F990-4519-828C-487496C6813A}"/>
                </a:ext>
              </a:extLst>
            </p:cNvPr>
            <p:cNvSpPr/>
            <p:nvPr/>
          </p:nvSpPr>
          <p:spPr>
            <a:xfrm>
              <a:off x="7834285" y="2514735"/>
              <a:ext cx="310040" cy="262133"/>
            </a:xfrm>
            <a:custGeom>
              <a:avLst/>
              <a:gdLst/>
              <a:ahLst/>
              <a:cxnLst/>
              <a:rect l="l" t="t" r="r" b="b"/>
              <a:pathLst>
                <a:path w="6765" h="5720" extrusionOk="0">
                  <a:moveTo>
                    <a:pt x="1959" y="1"/>
                  </a:moveTo>
                  <a:cubicBezTo>
                    <a:pt x="1741" y="1"/>
                    <a:pt x="1539" y="22"/>
                    <a:pt x="1368" y="72"/>
                  </a:cubicBezTo>
                  <a:cubicBezTo>
                    <a:pt x="257" y="397"/>
                    <a:pt x="1" y="721"/>
                    <a:pt x="342" y="1866"/>
                  </a:cubicBezTo>
                  <a:cubicBezTo>
                    <a:pt x="342" y="1866"/>
                    <a:pt x="684" y="2874"/>
                    <a:pt x="872" y="3797"/>
                  </a:cubicBezTo>
                  <a:cubicBezTo>
                    <a:pt x="1009" y="4514"/>
                    <a:pt x="1504" y="5129"/>
                    <a:pt x="2171" y="5471"/>
                  </a:cubicBezTo>
                  <a:cubicBezTo>
                    <a:pt x="2509" y="5637"/>
                    <a:pt x="2874" y="5719"/>
                    <a:pt x="3237" y="5719"/>
                  </a:cubicBezTo>
                  <a:cubicBezTo>
                    <a:pt x="3700" y="5719"/>
                    <a:pt x="4161" y="5585"/>
                    <a:pt x="4563" y="5317"/>
                  </a:cubicBezTo>
                  <a:lnTo>
                    <a:pt x="5263" y="4873"/>
                  </a:lnTo>
                  <a:lnTo>
                    <a:pt x="5810" y="3455"/>
                  </a:lnTo>
                  <a:cubicBezTo>
                    <a:pt x="5810" y="3455"/>
                    <a:pt x="6254" y="3352"/>
                    <a:pt x="6579" y="2635"/>
                  </a:cubicBezTo>
                  <a:cubicBezTo>
                    <a:pt x="6765" y="2191"/>
                    <a:pt x="6626" y="1648"/>
                    <a:pt x="6330" y="1648"/>
                  </a:cubicBezTo>
                  <a:cubicBezTo>
                    <a:pt x="6135" y="1648"/>
                    <a:pt x="5872" y="1882"/>
                    <a:pt x="5588" y="2532"/>
                  </a:cubicBezTo>
                  <a:lnTo>
                    <a:pt x="5434" y="2994"/>
                  </a:lnTo>
                  <a:lnTo>
                    <a:pt x="4853" y="636"/>
                  </a:lnTo>
                  <a:cubicBezTo>
                    <a:pt x="4853" y="636"/>
                    <a:pt x="3155" y="1"/>
                    <a:pt x="1959" y="1"/>
                  </a:cubicBezTo>
                  <a:close/>
                </a:path>
              </a:pathLst>
            </a:custGeom>
            <a:solidFill>
              <a:srgbClr val="F8C6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9" name="Google Shape;9405;p67">
              <a:extLst>
                <a:ext uri="{FF2B5EF4-FFF2-40B4-BE49-F238E27FC236}">
                  <a16:creationId xmlns:a16="http://schemas.microsoft.com/office/drawing/2014/main" id="{F30C81DC-DA19-4F8F-8E0C-1EDFCAC01843}"/>
                </a:ext>
              </a:extLst>
            </p:cNvPr>
            <p:cNvSpPr/>
            <p:nvPr/>
          </p:nvSpPr>
          <p:spPr>
            <a:xfrm>
              <a:off x="7829244" y="2485038"/>
              <a:ext cx="228279" cy="110490"/>
            </a:xfrm>
            <a:custGeom>
              <a:avLst/>
              <a:gdLst/>
              <a:ahLst/>
              <a:cxnLst/>
              <a:rect l="l" t="t" r="r" b="b"/>
              <a:pathLst>
                <a:path w="4981" h="2411" extrusionOk="0">
                  <a:moveTo>
                    <a:pt x="3048" y="1"/>
                  </a:moveTo>
                  <a:cubicBezTo>
                    <a:pt x="1823" y="1"/>
                    <a:pt x="164" y="572"/>
                    <a:pt x="42" y="1865"/>
                  </a:cubicBezTo>
                  <a:cubicBezTo>
                    <a:pt x="1" y="2264"/>
                    <a:pt x="196" y="2411"/>
                    <a:pt x="533" y="2411"/>
                  </a:cubicBezTo>
                  <a:cubicBezTo>
                    <a:pt x="1483" y="2411"/>
                    <a:pt x="3560" y="1243"/>
                    <a:pt x="4655" y="1243"/>
                  </a:cubicBezTo>
                  <a:cubicBezTo>
                    <a:pt x="4769" y="1243"/>
                    <a:pt x="4873" y="1256"/>
                    <a:pt x="4963" y="1284"/>
                  </a:cubicBezTo>
                  <a:cubicBezTo>
                    <a:pt x="4963" y="1284"/>
                    <a:pt x="4980" y="515"/>
                    <a:pt x="3904" y="122"/>
                  </a:cubicBezTo>
                  <a:cubicBezTo>
                    <a:pt x="3676" y="42"/>
                    <a:pt x="3378" y="1"/>
                    <a:pt x="3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0" name="Google Shape;9406;p67">
              <a:extLst>
                <a:ext uri="{FF2B5EF4-FFF2-40B4-BE49-F238E27FC236}">
                  <a16:creationId xmlns:a16="http://schemas.microsoft.com/office/drawing/2014/main" id="{5C0B5C53-908C-4317-BF76-776CADDF1925}"/>
                </a:ext>
              </a:extLst>
            </p:cNvPr>
            <p:cNvSpPr/>
            <p:nvPr/>
          </p:nvSpPr>
          <p:spPr>
            <a:xfrm>
              <a:off x="7904769" y="2622065"/>
              <a:ext cx="15720" cy="28413"/>
            </a:xfrm>
            <a:custGeom>
              <a:avLst/>
              <a:gdLst/>
              <a:ahLst/>
              <a:cxnLst/>
              <a:rect l="l" t="t" r="r" b="b"/>
              <a:pathLst>
                <a:path w="343" h="620" extrusionOk="0">
                  <a:moveTo>
                    <a:pt x="119" y="1"/>
                  </a:moveTo>
                  <a:cubicBezTo>
                    <a:pt x="114" y="1"/>
                    <a:pt x="108" y="1"/>
                    <a:pt x="103" y="2"/>
                  </a:cubicBezTo>
                  <a:cubicBezTo>
                    <a:pt x="35" y="19"/>
                    <a:pt x="0" y="173"/>
                    <a:pt x="35" y="344"/>
                  </a:cubicBezTo>
                  <a:cubicBezTo>
                    <a:pt x="83" y="504"/>
                    <a:pt x="161" y="619"/>
                    <a:pt x="226" y="619"/>
                  </a:cubicBezTo>
                  <a:cubicBezTo>
                    <a:pt x="231" y="619"/>
                    <a:pt x="235" y="619"/>
                    <a:pt x="240" y="617"/>
                  </a:cubicBezTo>
                  <a:cubicBezTo>
                    <a:pt x="308" y="600"/>
                    <a:pt x="342" y="447"/>
                    <a:pt x="308" y="276"/>
                  </a:cubicBezTo>
                  <a:cubicBezTo>
                    <a:pt x="276" y="116"/>
                    <a:pt x="199" y="1"/>
                    <a:pt x="1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1" name="Google Shape;9407;p67">
              <a:extLst>
                <a:ext uri="{FF2B5EF4-FFF2-40B4-BE49-F238E27FC236}">
                  <a16:creationId xmlns:a16="http://schemas.microsoft.com/office/drawing/2014/main" id="{9224A1DC-E92F-4267-9FC2-6B6D8BE6F28F}"/>
                </a:ext>
              </a:extLst>
            </p:cNvPr>
            <p:cNvSpPr/>
            <p:nvPr/>
          </p:nvSpPr>
          <p:spPr>
            <a:xfrm>
              <a:off x="7997938" y="2605613"/>
              <a:ext cx="15720" cy="28413"/>
            </a:xfrm>
            <a:custGeom>
              <a:avLst/>
              <a:gdLst/>
              <a:ahLst/>
              <a:cxnLst/>
              <a:rect l="l" t="t" r="r" b="b"/>
              <a:pathLst>
                <a:path w="343" h="620" extrusionOk="0">
                  <a:moveTo>
                    <a:pt x="117" y="1"/>
                  </a:moveTo>
                  <a:cubicBezTo>
                    <a:pt x="112" y="1"/>
                    <a:pt x="108" y="1"/>
                    <a:pt x="103" y="3"/>
                  </a:cubicBezTo>
                  <a:cubicBezTo>
                    <a:pt x="35" y="20"/>
                    <a:pt x="1" y="156"/>
                    <a:pt x="35" y="327"/>
                  </a:cubicBezTo>
                  <a:cubicBezTo>
                    <a:pt x="67" y="488"/>
                    <a:pt x="145" y="619"/>
                    <a:pt x="225" y="619"/>
                  </a:cubicBezTo>
                  <a:cubicBezTo>
                    <a:pt x="230" y="619"/>
                    <a:pt x="235" y="619"/>
                    <a:pt x="240" y="618"/>
                  </a:cubicBezTo>
                  <a:cubicBezTo>
                    <a:pt x="308" y="601"/>
                    <a:pt x="342" y="447"/>
                    <a:pt x="308" y="276"/>
                  </a:cubicBezTo>
                  <a:cubicBezTo>
                    <a:pt x="260" y="116"/>
                    <a:pt x="182" y="1"/>
                    <a:pt x="1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2" name="Google Shape;9408;p67">
              <a:extLst>
                <a:ext uri="{FF2B5EF4-FFF2-40B4-BE49-F238E27FC236}">
                  <a16:creationId xmlns:a16="http://schemas.microsoft.com/office/drawing/2014/main" id="{82410BC8-BE2B-4C02-8328-D277A6E014AD}"/>
                </a:ext>
              </a:extLst>
            </p:cNvPr>
            <p:cNvSpPr/>
            <p:nvPr/>
          </p:nvSpPr>
          <p:spPr>
            <a:xfrm>
              <a:off x="7946202" y="2683330"/>
              <a:ext cx="86215" cy="49224"/>
            </a:xfrm>
            <a:custGeom>
              <a:avLst/>
              <a:gdLst/>
              <a:ahLst/>
              <a:cxnLst/>
              <a:rect l="l" t="t" r="r" b="b"/>
              <a:pathLst>
                <a:path w="2205" h="1259" extrusionOk="0">
                  <a:moveTo>
                    <a:pt x="1965" y="1"/>
                  </a:moveTo>
                  <a:lnTo>
                    <a:pt x="0" y="718"/>
                  </a:lnTo>
                  <a:cubicBezTo>
                    <a:pt x="0" y="718"/>
                    <a:pt x="247" y="1258"/>
                    <a:pt x="856" y="1258"/>
                  </a:cubicBezTo>
                  <a:cubicBezTo>
                    <a:pt x="982" y="1258"/>
                    <a:pt x="1124" y="1235"/>
                    <a:pt x="1281" y="1180"/>
                  </a:cubicBezTo>
                  <a:cubicBezTo>
                    <a:pt x="2204" y="872"/>
                    <a:pt x="1965" y="1"/>
                    <a:pt x="1965" y="1"/>
                  </a:cubicBezTo>
                  <a:close/>
                </a:path>
              </a:pathLst>
            </a:custGeom>
            <a:solidFill>
              <a:srgbClr val="FFDB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3" name="Google Shape;9409;p67">
              <a:extLst>
                <a:ext uri="{FF2B5EF4-FFF2-40B4-BE49-F238E27FC236}">
                  <a16:creationId xmlns:a16="http://schemas.microsoft.com/office/drawing/2014/main" id="{3848B495-22AC-40DE-B50D-C64AA1DCE4A2}"/>
                </a:ext>
              </a:extLst>
            </p:cNvPr>
            <p:cNvSpPr/>
            <p:nvPr/>
          </p:nvSpPr>
          <p:spPr>
            <a:xfrm>
              <a:off x="7775212" y="3249089"/>
              <a:ext cx="46609" cy="21356"/>
            </a:xfrm>
            <a:custGeom>
              <a:avLst/>
              <a:gdLst/>
              <a:ahLst/>
              <a:cxnLst/>
              <a:rect l="l" t="t" r="r" b="b"/>
              <a:pathLst>
                <a:path w="1017" h="466" extrusionOk="0">
                  <a:moveTo>
                    <a:pt x="890" y="1"/>
                  </a:moveTo>
                  <a:cubicBezTo>
                    <a:pt x="640" y="1"/>
                    <a:pt x="319" y="282"/>
                    <a:pt x="145" y="314"/>
                  </a:cubicBezTo>
                  <a:cubicBezTo>
                    <a:pt x="0" y="328"/>
                    <a:pt x="101" y="466"/>
                    <a:pt x="301" y="466"/>
                  </a:cubicBezTo>
                  <a:cubicBezTo>
                    <a:pt x="337" y="466"/>
                    <a:pt x="377" y="461"/>
                    <a:pt x="418" y="451"/>
                  </a:cubicBezTo>
                  <a:cubicBezTo>
                    <a:pt x="692" y="365"/>
                    <a:pt x="1016" y="348"/>
                    <a:pt x="1016" y="348"/>
                  </a:cubicBezTo>
                  <a:lnTo>
                    <a:pt x="948" y="6"/>
                  </a:lnTo>
                  <a:cubicBezTo>
                    <a:pt x="929" y="3"/>
                    <a:pt x="910" y="1"/>
                    <a:pt x="890" y="1"/>
                  </a:cubicBezTo>
                  <a:close/>
                </a:path>
              </a:pathLst>
            </a:custGeom>
            <a:solidFill>
              <a:srgbClr val="F8C6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4" name="Google Shape;9410;p67">
              <a:extLst>
                <a:ext uri="{FF2B5EF4-FFF2-40B4-BE49-F238E27FC236}">
                  <a16:creationId xmlns:a16="http://schemas.microsoft.com/office/drawing/2014/main" id="{87B13D69-7B00-47E8-B56D-5156ED82FCBA}"/>
                </a:ext>
              </a:extLst>
            </p:cNvPr>
            <p:cNvSpPr/>
            <p:nvPr/>
          </p:nvSpPr>
          <p:spPr>
            <a:xfrm>
              <a:off x="7793589" y="3240748"/>
              <a:ext cx="100276" cy="75478"/>
            </a:xfrm>
            <a:custGeom>
              <a:avLst/>
              <a:gdLst/>
              <a:ahLst/>
              <a:cxnLst/>
              <a:rect l="l" t="t" r="r" b="b"/>
              <a:pathLst>
                <a:path w="2188" h="1647" extrusionOk="0">
                  <a:moveTo>
                    <a:pt x="1453" y="0"/>
                  </a:moveTo>
                  <a:lnTo>
                    <a:pt x="735" y="69"/>
                  </a:lnTo>
                  <a:cubicBezTo>
                    <a:pt x="649" y="69"/>
                    <a:pt x="581" y="120"/>
                    <a:pt x="547" y="188"/>
                  </a:cubicBezTo>
                  <a:lnTo>
                    <a:pt x="51" y="1231"/>
                  </a:lnTo>
                  <a:cubicBezTo>
                    <a:pt x="0" y="1333"/>
                    <a:pt x="17" y="1436"/>
                    <a:pt x="120" y="1504"/>
                  </a:cubicBezTo>
                  <a:cubicBezTo>
                    <a:pt x="152" y="1528"/>
                    <a:pt x="194" y="1541"/>
                    <a:pt x="238" y="1541"/>
                  </a:cubicBezTo>
                  <a:cubicBezTo>
                    <a:pt x="288" y="1541"/>
                    <a:pt x="339" y="1524"/>
                    <a:pt x="376" y="1487"/>
                  </a:cubicBezTo>
                  <a:lnTo>
                    <a:pt x="393" y="1487"/>
                  </a:lnTo>
                  <a:cubicBezTo>
                    <a:pt x="437" y="1454"/>
                    <a:pt x="489" y="1435"/>
                    <a:pt x="542" y="1435"/>
                  </a:cubicBezTo>
                  <a:cubicBezTo>
                    <a:pt x="572" y="1435"/>
                    <a:pt x="602" y="1441"/>
                    <a:pt x="632" y="1453"/>
                  </a:cubicBezTo>
                  <a:lnTo>
                    <a:pt x="1060" y="1624"/>
                  </a:lnTo>
                  <a:cubicBezTo>
                    <a:pt x="1095" y="1638"/>
                    <a:pt x="1130" y="1646"/>
                    <a:pt x="1165" y="1646"/>
                  </a:cubicBezTo>
                  <a:cubicBezTo>
                    <a:pt x="1213" y="1646"/>
                    <a:pt x="1259" y="1630"/>
                    <a:pt x="1299" y="1589"/>
                  </a:cubicBezTo>
                  <a:lnTo>
                    <a:pt x="2085" y="906"/>
                  </a:lnTo>
                  <a:cubicBezTo>
                    <a:pt x="2187" y="821"/>
                    <a:pt x="2187" y="684"/>
                    <a:pt x="2119" y="598"/>
                  </a:cubicBezTo>
                  <a:lnTo>
                    <a:pt x="1640" y="69"/>
                  </a:lnTo>
                  <a:cubicBezTo>
                    <a:pt x="1589" y="18"/>
                    <a:pt x="1521" y="0"/>
                    <a:pt x="1453" y="0"/>
                  </a:cubicBezTo>
                  <a:close/>
                </a:path>
              </a:pathLst>
            </a:custGeom>
            <a:solidFill>
              <a:srgbClr val="F8C6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5" name="Google Shape;9411;p67">
              <a:extLst>
                <a:ext uri="{FF2B5EF4-FFF2-40B4-BE49-F238E27FC236}">
                  <a16:creationId xmlns:a16="http://schemas.microsoft.com/office/drawing/2014/main" id="{F2972B73-23AD-40A2-82EF-A9D145E3ED30}"/>
                </a:ext>
              </a:extLst>
            </p:cNvPr>
            <p:cNvSpPr/>
            <p:nvPr/>
          </p:nvSpPr>
          <p:spPr>
            <a:xfrm>
              <a:off x="7865631" y="3184379"/>
              <a:ext cx="389188" cy="117685"/>
            </a:xfrm>
            <a:custGeom>
              <a:avLst/>
              <a:gdLst/>
              <a:ahLst/>
              <a:cxnLst/>
              <a:rect l="l" t="t" r="r" b="b"/>
              <a:pathLst>
                <a:path w="8492" h="2568" extrusionOk="0">
                  <a:moveTo>
                    <a:pt x="8441" y="0"/>
                  </a:moveTo>
                  <a:lnTo>
                    <a:pt x="7313" y="17"/>
                  </a:lnTo>
                  <a:cubicBezTo>
                    <a:pt x="5348" y="103"/>
                    <a:pt x="0" y="1111"/>
                    <a:pt x="0" y="1111"/>
                  </a:cubicBezTo>
                  <a:lnTo>
                    <a:pt x="274" y="2563"/>
                  </a:lnTo>
                  <a:cubicBezTo>
                    <a:pt x="274" y="2563"/>
                    <a:pt x="627" y="2568"/>
                    <a:pt x="1179" y="2568"/>
                  </a:cubicBezTo>
                  <a:cubicBezTo>
                    <a:pt x="3003" y="2568"/>
                    <a:pt x="6999" y="2518"/>
                    <a:pt x="7655" y="2085"/>
                  </a:cubicBezTo>
                  <a:cubicBezTo>
                    <a:pt x="8492" y="1504"/>
                    <a:pt x="8441" y="0"/>
                    <a:pt x="84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6" name="Google Shape;9412;p67">
              <a:extLst>
                <a:ext uri="{FF2B5EF4-FFF2-40B4-BE49-F238E27FC236}">
                  <a16:creationId xmlns:a16="http://schemas.microsoft.com/office/drawing/2014/main" id="{450B8BB9-5420-4D69-8A50-0EF4AD44BC58}"/>
                </a:ext>
              </a:extLst>
            </p:cNvPr>
            <p:cNvSpPr/>
            <p:nvPr/>
          </p:nvSpPr>
          <p:spPr>
            <a:xfrm>
              <a:off x="7878326" y="3656549"/>
              <a:ext cx="136894" cy="426196"/>
            </a:xfrm>
            <a:custGeom>
              <a:avLst/>
              <a:gdLst/>
              <a:ahLst/>
              <a:cxnLst/>
              <a:rect l="l" t="t" r="r" b="b"/>
              <a:pathLst>
                <a:path w="2987" h="9300" extrusionOk="0">
                  <a:moveTo>
                    <a:pt x="1927" y="0"/>
                  </a:moveTo>
                  <a:cubicBezTo>
                    <a:pt x="1927" y="0"/>
                    <a:pt x="1722" y="5519"/>
                    <a:pt x="731" y="7569"/>
                  </a:cubicBezTo>
                  <a:cubicBezTo>
                    <a:pt x="1" y="9107"/>
                    <a:pt x="193" y="9299"/>
                    <a:pt x="335" y="9299"/>
                  </a:cubicBezTo>
                  <a:cubicBezTo>
                    <a:pt x="382" y="9299"/>
                    <a:pt x="424" y="9278"/>
                    <a:pt x="424" y="9278"/>
                  </a:cubicBezTo>
                  <a:cubicBezTo>
                    <a:pt x="424" y="9278"/>
                    <a:pt x="2047" y="5844"/>
                    <a:pt x="2987" y="3212"/>
                  </a:cubicBezTo>
                  <a:lnTo>
                    <a:pt x="1927" y="0"/>
                  </a:ln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7" name="Google Shape;9413;p67">
              <a:extLst>
                <a:ext uri="{FF2B5EF4-FFF2-40B4-BE49-F238E27FC236}">
                  <a16:creationId xmlns:a16="http://schemas.microsoft.com/office/drawing/2014/main" id="{3A9D6AB6-A3E4-444E-AA65-5F4EFCD83752}"/>
                </a:ext>
              </a:extLst>
            </p:cNvPr>
            <p:cNvSpPr/>
            <p:nvPr/>
          </p:nvSpPr>
          <p:spPr>
            <a:xfrm>
              <a:off x="8135744" y="4049618"/>
              <a:ext cx="90881" cy="33729"/>
            </a:xfrm>
            <a:custGeom>
              <a:avLst/>
              <a:gdLst/>
              <a:ahLst/>
              <a:cxnLst/>
              <a:rect l="l" t="t" r="r" b="b"/>
              <a:pathLst>
                <a:path w="1983" h="736" extrusionOk="0">
                  <a:moveTo>
                    <a:pt x="1983" y="1"/>
                  </a:moveTo>
                  <a:cubicBezTo>
                    <a:pt x="1983" y="1"/>
                    <a:pt x="1907" y="65"/>
                    <a:pt x="1776" y="156"/>
                  </a:cubicBezTo>
                  <a:lnTo>
                    <a:pt x="1776" y="156"/>
                  </a:lnTo>
                  <a:cubicBezTo>
                    <a:pt x="1915" y="78"/>
                    <a:pt x="1983" y="1"/>
                    <a:pt x="1983" y="1"/>
                  </a:cubicBezTo>
                  <a:close/>
                  <a:moveTo>
                    <a:pt x="1" y="1"/>
                  </a:moveTo>
                  <a:lnTo>
                    <a:pt x="343" y="735"/>
                  </a:lnTo>
                  <a:cubicBezTo>
                    <a:pt x="931" y="688"/>
                    <a:pt x="1487" y="357"/>
                    <a:pt x="1776" y="156"/>
                  </a:cubicBezTo>
                  <a:lnTo>
                    <a:pt x="1776" y="156"/>
                  </a:lnTo>
                  <a:cubicBezTo>
                    <a:pt x="1633" y="237"/>
                    <a:pt x="1413" y="319"/>
                    <a:pt x="1115" y="319"/>
                  </a:cubicBezTo>
                  <a:cubicBezTo>
                    <a:pt x="821" y="319"/>
                    <a:pt x="451" y="240"/>
                    <a:pt x="1" y="1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8" name="Google Shape;9414;p67">
              <a:extLst>
                <a:ext uri="{FF2B5EF4-FFF2-40B4-BE49-F238E27FC236}">
                  <a16:creationId xmlns:a16="http://schemas.microsoft.com/office/drawing/2014/main" id="{43E4BBC0-BE82-4ED3-9F90-9DD7516ABE79}"/>
                </a:ext>
              </a:extLst>
            </p:cNvPr>
            <p:cNvSpPr/>
            <p:nvPr/>
          </p:nvSpPr>
          <p:spPr>
            <a:xfrm>
              <a:off x="7498363" y="3283827"/>
              <a:ext cx="55638" cy="24564"/>
            </a:xfrm>
            <a:custGeom>
              <a:avLst/>
              <a:gdLst/>
              <a:ahLst/>
              <a:cxnLst/>
              <a:rect l="l" t="t" r="r" b="b"/>
              <a:pathLst>
                <a:path w="1214" h="536" extrusionOk="0">
                  <a:moveTo>
                    <a:pt x="394" y="0"/>
                  </a:moveTo>
                  <a:cubicBezTo>
                    <a:pt x="103" y="17"/>
                    <a:pt x="86" y="274"/>
                    <a:pt x="86" y="274"/>
                  </a:cubicBezTo>
                  <a:lnTo>
                    <a:pt x="1" y="274"/>
                  </a:lnTo>
                  <a:cubicBezTo>
                    <a:pt x="126" y="430"/>
                    <a:pt x="398" y="536"/>
                    <a:pt x="637" y="536"/>
                  </a:cubicBezTo>
                  <a:cubicBezTo>
                    <a:pt x="790" y="536"/>
                    <a:pt x="929" y="493"/>
                    <a:pt x="1009" y="393"/>
                  </a:cubicBezTo>
                  <a:cubicBezTo>
                    <a:pt x="1214" y="120"/>
                    <a:pt x="684" y="0"/>
                    <a:pt x="394" y="0"/>
                  </a:cubicBezTo>
                  <a:close/>
                </a:path>
              </a:pathLst>
            </a:custGeom>
            <a:solidFill>
              <a:srgbClr val="F8C6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9" name="Google Shape;9415;p67">
              <a:extLst>
                <a:ext uri="{FF2B5EF4-FFF2-40B4-BE49-F238E27FC236}">
                  <a16:creationId xmlns:a16="http://schemas.microsoft.com/office/drawing/2014/main" id="{972863BF-FEBD-4997-BA74-2E229BFC9A20}"/>
                </a:ext>
              </a:extLst>
            </p:cNvPr>
            <p:cNvSpPr/>
            <p:nvPr/>
          </p:nvSpPr>
          <p:spPr>
            <a:xfrm>
              <a:off x="8252423" y="4484346"/>
              <a:ext cx="126124" cy="81344"/>
            </a:xfrm>
            <a:custGeom>
              <a:avLst/>
              <a:gdLst/>
              <a:ahLst/>
              <a:cxnLst/>
              <a:rect l="l" t="t" r="r" b="b"/>
              <a:pathLst>
                <a:path w="2752" h="1775" extrusionOk="0">
                  <a:moveTo>
                    <a:pt x="1162" y="0"/>
                  </a:moveTo>
                  <a:cubicBezTo>
                    <a:pt x="828" y="0"/>
                    <a:pt x="565" y="32"/>
                    <a:pt x="565" y="32"/>
                  </a:cubicBezTo>
                  <a:lnTo>
                    <a:pt x="1" y="1279"/>
                  </a:lnTo>
                  <a:cubicBezTo>
                    <a:pt x="1" y="1279"/>
                    <a:pt x="289" y="1192"/>
                    <a:pt x="686" y="1192"/>
                  </a:cubicBezTo>
                  <a:cubicBezTo>
                    <a:pt x="818" y="1192"/>
                    <a:pt x="962" y="1202"/>
                    <a:pt x="1111" y="1228"/>
                  </a:cubicBezTo>
                  <a:cubicBezTo>
                    <a:pt x="1709" y="1330"/>
                    <a:pt x="2102" y="1774"/>
                    <a:pt x="2102" y="1774"/>
                  </a:cubicBezTo>
                  <a:lnTo>
                    <a:pt x="2615" y="1723"/>
                  </a:lnTo>
                  <a:cubicBezTo>
                    <a:pt x="2615" y="1723"/>
                    <a:pt x="2752" y="971"/>
                    <a:pt x="2615" y="220"/>
                  </a:cubicBezTo>
                  <a:lnTo>
                    <a:pt x="2478" y="254"/>
                  </a:lnTo>
                  <a:lnTo>
                    <a:pt x="2444" y="493"/>
                  </a:lnTo>
                  <a:lnTo>
                    <a:pt x="2359" y="254"/>
                  </a:lnTo>
                  <a:cubicBezTo>
                    <a:pt x="2086" y="47"/>
                    <a:pt x="1571" y="0"/>
                    <a:pt x="11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90" name="Google Shape;9416;p67">
              <a:extLst>
                <a:ext uri="{FF2B5EF4-FFF2-40B4-BE49-F238E27FC236}">
                  <a16:creationId xmlns:a16="http://schemas.microsoft.com/office/drawing/2014/main" id="{FF14888B-FA13-4421-91CF-AC4DD7D52BDE}"/>
                </a:ext>
              </a:extLst>
            </p:cNvPr>
            <p:cNvSpPr/>
            <p:nvPr/>
          </p:nvSpPr>
          <p:spPr>
            <a:xfrm>
              <a:off x="8265759" y="4502998"/>
              <a:ext cx="112788" cy="72866"/>
            </a:xfrm>
            <a:custGeom>
              <a:avLst/>
              <a:gdLst/>
              <a:ahLst/>
              <a:cxnLst/>
              <a:rect l="l" t="t" r="r" b="b"/>
              <a:pathLst>
                <a:path w="2461" h="1590" extrusionOk="0">
                  <a:moveTo>
                    <a:pt x="2341" y="0"/>
                  </a:moveTo>
                  <a:lnTo>
                    <a:pt x="2341" y="0"/>
                  </a:lnTo>
                  <a:cubicBezTo>
                    <a:pt x="2355" y="751"/>
                    <a:pt x="2182" y="1185"/>
                    <a:pt x="1956" y="1185"/>
                  </a:cubicBezTo>
                  <a:cubicBezTo>
                    <a:pt x="1910" y="1185"/>
                    <a:pt x="1861" y="1166"/>
                    <a:pt x="1811" y="1128"/>
                  </a:cubicBezTo>
                  <a:cubicBezTo>
                    <a:pt x="1560" y="936"/>
                    <a:pt x="964" y="718"/>
                    <a:pt x="553" y="718"/>
                  </a:cubicBezTo>
                  <a:cubicBezTo>
                    <a:pt x="489" y="718"/>
                    <a:pt x="429" y="724"/>
                    <a:pt x="376" y="735"/>
                  </a:cubicBezTo>
                  <a:cubicBezTo>
                    <a:pt x="0" y="804"/>
                    <a:pt x="1658" y="1589"/>
                    <a:pt x="1658" y="1589"/>
                  </a:cubicBezTo>
                  <a:lnTo>
                    <a:pt x="2324" y="1316"/>
                  </a:lnTo>
                  <a:cubicBezTo>
                    <a:pt x="2324" y="1316"/>
                    <a:pt x="2461" y="804"/>
                    <a:pt x="2341" y="0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91" name="Google Shape;9417;p67">
              <a:extLst>
                <a:ext uri="{FF2B5EF4-FFF2-40B4-BE49-F238E27FC236}">
                  <a16:creationId xmlns:a16="http://schemas.microsoft.com/office/drawing/2014/main" id="{20470269-129E-49B4-A12A-695090972756}"/>
                </a:ext>
              </a:extLst>
            </p:cNvPr>
            <p:cNvSpPr/>
            <p:nvPr/>
          </p:nvSpPr>
          <p:spPr>
            <a:xfrm>
              <a:off x="8196054" y="4612528"/>
              <a:ext cx="195007" cy="15031"/>
            </a:xfrm>
            <a:custGeom>
              <a:avLst/>
              <a:gdLst/>
              <a:ahLst/>
              <a:cxnLst/>
              <a:rect l="l" t="t" r="r" b="b"/>
              <a:pathLst>
                <a:path w="4255" h="328" extrusionOk="0">
                  <a:moveTo>
                    <a:pt x="1238" y="1"/>
                  </a:moveTo>
                  <a:cubicBezTo>
                    <a:pt x="654" y="1"/>
                    <a:pt x="200" y="14"/>
                    <a:pt x="154" y="54"/>
                  </a:cubicBezTo>
                  <a:cubicBezTo>
                    <a:pt x="1" y="156"/>
                    <a:pt x="35" y="327"/>
                    <a:pt x="35" y="327"/>
                  </a:cubicBezTo>
                  <a:lnTo>
                    <a:pt x="4187" y="293"/>
                  </a:lnTo>
                  <a:cubicBezTo>
                    <a:pt x="4187" y="293"/>
                    <a:pt x="4255" y="122"/>
                    <a:pt x="4101" y="54"/>
                  </a:cubicBezTo>
                  <a:cubicBezTo>
                    <a:pt x="4101" y="54"/>
                    <a:pt x="2408" y="1"/>
                    <a:pt x="12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92" name="Google Shape;9418;p67">
              <a:extLst>
                <a:ext uri="{FF2B5EF4-FFF2-40B4-BE49-F238E27FC236}">
                  <a16:creationId xmlns:a16="http://schemas.microsoft.com/office/drawing/2014/main" id="{8EF5A403-94A2-4A92-AD51-9FF371EC6093}"/>
                </a:ext>
              </a:extLst>
            </p:cNvPr>
            <p:cNvSpPr/>
            <p:nvPr/>
          </p:nvSpPr>
          <p:spPr>
            <a:xfrm>
              <a:off x="8203112" y="4536636"/>
              <a:ext cx="180937" cy="78365"/>
            </a:xfrm>
            <a:custGeom>
              <a:avLst/>
              <a:gdLst/>
              <a:ahLst/>
              <a:cxnLst/>
              <a:rect l="l" t="t" r="r" b="b"/>
              <a:pathLst>
                <a:path w="3948" h="1710" extrusionOk="0">
                  <a:moveTo>
                    <a:pt x="1849" y="0"/>
                  </a:moveTo>
                  <a:cubicBezTo>
                    <a:pt x="1096" y="0"/>
                    <a:pt x="266" y="298"/>
                    <a:pt x="0" y="1710"/>
                  </a:cubicBezTo>
                  <a:lnTo>
                    <a:pt x="3947" y="1710"/>
                  </a:lnTo>
                  <a:lnTo>
                    <a:pt x="3691" y="582"/>
                  </a:lnTo>
                  <a:lnTo>
                    <a:pt x="3178" y="633"/>
                  </a:lnTo>
                  <a:cubicBezTo>
                    <a:pt x="3178" y="633"/>
                    <a:pt x="2683" y="18"/>
                    <a:pt x="1914" y="1"/>
                  </a:cubicBezTo>
                  <a:cubicBezTo>
                    <a:pt x="1892" y="1"/>
                    <a:pt x="1871" y="0"/>
                    <a:pt x="18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93" name="Google Shape;9419;p67">
              <a:extLst>
                <a:ext uri="{FF2B5EF4-FFF2-40B4-BE49-F238E27FC236}">
                  <a16:creationId xmlns:a16="http://schemas.microsoft.com/office/drawing/2014/main" id="{C53A1BEC-2F5A-4AB9-81A8-4B7E2D02F924}"/>
                </a:ext>
              </a:extLst>
            </p:cNvPr>
            <p:cNvSpPr/>
            <p:nvPr/>
          </p:nvSpPr>
          <p:spPr>
            <a:xfrm rot="-1676687" flipH="1">
              <a:off x="7944735" y="2624118"/>
              <a:ext cx="41691" cy="59552"/>
            </a:xfrm>
            <a:custGeom>
              <a:avLst/>
              <a:gdLst/>
              <a:ahLst/>
              <a:cxnLst/>
              <a:rect l="l" t="t" r="r" b="b"/>
              <a:pathLst>
                <a:path w="3695" h="5278" extrusionOk="0">
                  <a:moveTo>
                    <a:pt x="97" y="0"/>
                  </a:moveTo>
                  <a:cubicBezTo>
                    <a:pt x="31" y="0"/>
                    <a:pt x="0" y="91"/>
                    <a:pt x="17" y="306"/>
                  </a:cubicBezTo>
                  <a:cubicBezTo>
                    <a:pt x="17" y="306"/>
                    <a:pt x="1542" y="3167"/>
                    <a:pt x="2414" y="3385"/>
                  </a:cubicBezTo>
                  <a:cubicBezTo>
                    <a:pt x="3314" y="3576"/>
                    <a:pt x="2850" y="4584"/>
                    <a:pt x="2333" y="5129"/>
                  </a:cubicBezTo>
                  <a:cubicBezTo>
                    <a:pt x="2243" y="5233"/>
                    <a:pt x="2228" y="5278"/>
                    <a:pt x="2263" y="5278"/>
                  </a:cubicBezTo>
                  <a:cubicBezTo>
                    <a:pt x="2422" y="5278"/>
                    <a:pt x="3596" y="4381"/>
                    <a:pt x="3641" y="3957"/>
                  </a:cubicBezTo>
                  <a:cubicBezTo>
                    <a:pt x="3695" y="3439"/>
                    <a:pt x="2741" y="3330"/>
                    <a:pt x="1897" y="2322"/>
                  </a:cubicBezTo>
                  <a:cubicBezTo>
                    <a:pt x="1218" y="1513"/>
                    <a:pt x="364" y="0"/>
                    <a:pt x="97" y="0"/>
                  </a:cubicBezTo>
                  <a:close/>
                </a:path>
              </a:pathLst>
            </a:custGeom>
            <a:solidFill>
              <a:srgbClr val="FFDB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94" name="Google Shape;9420;p67">
              <a:extLst>
                <a:ext uri="{FF2B5EF4-FFF2-40B4-BE49-F238E27FC236}">
                  <a16:creationId xmlns:a16="http://schemas.microsoft.com/office/drawing/2014/main" id="{8680898B-7089-4FD7-9FF4-8A3C7FE26AB3}"/>
                </a:ext>
              </a:extLst>
            </p:cNvPr>
            <p:cNvSpPr/>
            <p:nvPr/>
          </p:nvSpPr>
          <p:spPr>
            <a:xfrm rot="-1944851" flipH="1">
              <a:off x="7049229" y="3171674"/>
              <a:ext cx="37740" cy="53909"/>
            </a:xfrm>
            <a:custGeom>
              <a:avLst/>
              <a:gdLst/>
              <a:ahLst/>
              <a:cxnLst/>
              <a:rect l="l" t="t" r="r" b="b"/>
              <a:pathLst>
                <a:path w="3695" h="5278" extrusionOk="0">
                  <a:moveTo>
                    <a:pt x="97" y="0"/>
                  </a:moveTo>
                  <a:cubicBezTo>
                    <a:pt x="31" y="0"/>
                    <a:pt x="0" y="91"/>
                    <a:pt x="17" y="306"/>
                  </a:cubicBezTo>
                  <a:cubicBezTo>
                    <a:pt x="17" y="306"/>
                    <a:pt x="1542" y="3167"/>
                    <a:pt x="2414" y="3385"/>
                  </a:cubicBezTo>
                  <a:cubicBezTo>
                    <a:pt x="3314" y="3576"/>
                    <a:pt x="2850" y="4584"/>
                    <a:pt x="2333" y="5129"/>
                  </a:cubicBezTo>
                  <a:cubicBezTo>
                    <a:pt x="2243" y="5233"/>
                    <a:pt x="2228" y="5278"/>
                    <a:pt x="2263" y="5278"/>
                  </a:cubicBezTo>
                  <a:cubicBezTo>
                    <a:pt x="2422" y="5278"/>
                    <a:pt x="3596" y="4381"/>
                    <a:pt x="3641" y="3957"/>
                  </a:cubicBezTo>
                  <a:cubicBezTo>
                    <a:pt x="3695" y="3439"/>
                    <a:pt x="2741" y="3330"/>
                    <a:pt x="1897" y="2322"/>
                  </a:cubicBezTo>
                  <a:cubicBezTo>
                    <a:pt x="1218" y="1513"/>
                    <a:pt x="364" y="0"/>
                    <a:pt x="97" y="0"/>
                  </a:cubicBezTo>
                  <a:close/>
                </a:path>
              </a:pathLst>
            </a:custGeom>
            <a:solidFill>
              <a:srgbClr val="AD5A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</p:grpSp>
      <p:grpSp>
        <p:nvGrpSpPr>
          <p:cNvPr id="795" name="Gruppieren 794">
            <a:extLst>
              <a:ext uri="{FF2B5EF4-FFF2-40B4-BE49-F238E27FC236}">
                <a16:creationId xmlns:a16="http://schemas.microsoft.com/office/drawing/2014/main" id="{B1A9C8DB-B5DF-4BAD-A221-B58C5E24D52F}"/>
              </a:ext>
            </a:extLst>
          </p:cNvPr>
          <p:cNvGrpSpPr/>
          <p:nvPr userDrawn="1"/>
        </p:nvGrpSpPr>
        <p:grpSpPr>
          <a:xfrm>
            <a:off x="3008501" y="8455221"/>
            <a:ext cx="4123341" cy="2238988"/>
            <a:chOff x="1363103" y="898574"/>
            <a:chExt cx="4239370" cy="2106344"/>
          </a:xfrm>
        </p:grpSpPr>
        <p:sp>
          <p:nvSpPr>
            <p:cNvPr id="796" name="Google Shape;130;p14">
              <a:extLst>
                <a:ext uri="{FF2B5EF4-FFF2-40B4-BE49-F238E27FC236}">
                  <a16:creationId xmlns:a16="http://schemas.microsoft.com/office/drawing/2014/main" id="{53EB524C-8F6C-426E-8B11-23526AE0DAE2}"/>
                </a:ext>
              </a:extLst>
            </p:cNvPr>
            <p:cNvSpPr/>
            <p:nvPr userDrawn="1"/>
          </p:nvSpPr>
          <p:spPr>
            <a:xfrm>
              <a:off x="1363103" y="2524215"/>
              <a:ext cx="3580363" cy="480703"/>
            </a:xfrm>
            <a:custGeom>
              <a:avLst/>
              <a:gdLst/>
              <a:ahLst/>
              <a:cxnLst/>
              <a:rect l="l" t="t" r="r" b="b"/>
              <a:pathLst>
                <a:path w="167091" h="20111" extrusionOk="0">
                  <a:moveTo>
                    <a:pt x="18547" y="0"/>
                  </a:moveTo>
                  <a:cubicBezTo>
                    <a:pt x="8323" y="0"/>
                    <a:pt x="0" y="8323"/>
                    <a:pt x="0" y="18589"/>
                  </a:cubicBezTo>
                  <a:lnTo>
                    <a:pt x="0" y="20110"/>
                  </a:lnTo>
                  <a:lnTo>
                    <a:pt x="167091" y="20110"/>
                  </a:lnTo>
                  <a:lnTo>
                    <a:pt x="167091" y="18589"/>
                  </a:lnTo>
                  <a:cubicBezTo>
                    <a:pt x="167091" y="8323"/>
                    <a:pt x="158768" y="0"/>
                    <a:pt x="1485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grpSp>
          <p:nvGrpSpPr>
            <p:cNvPr id="797" name="Gruppieren 796">
              <a:extLst>
                <a:ext uri="{FF2B5EF4-FFF2-40B4-BE49-F238E27FC236}">
                  <a16:creationId xmlns:a16="http://schemas.microsoft.com/office/drawing/2014/main" id="{D8FBE559-F017-426A-A4A8-C40E90E5C1B6}"/>
                </a:ext>
              </a:extLst>
            </p:cNvPr>
            <p:cNvGrpSpPr/>
            <p:nvPr userDrawn="1"/>
          </p:nvGrpSpPr>
          <p:grpSpPr>
            <a:xfrm>
              <a:off x="1412181" y="1769698"/>
              <a:ext cx="550576" cy="1093390"/>
              <a:chOff x="1412180" y="1378111"/>
              <a:chExt cx="747759" cy="1484977"/>
            </a:xfrm>
          </p:grpSpPr>
          <p:sp>
            <p:nvSpPr>
              <p:cNvPr id="892" name="Google Shape;110;p14">
                <a:extLst>
                  <a:ext uri="{FF2B5EF4-FFF2-40B4-BE49-F238E27FC236}">
                    <a16:creationId xmlns:a16="http://schemas.microsoft.com/office/drawing/2014/main" id="{0F8289D9-110A-45FB-AFAD-D4F649C2016B}"/>
                  </a:ext>
                </a:extLst>
              </p:cNvPr>
              <p:cNvSpPr/>
              <p:nvPr userDrawn="1"/>
            </p:nvSpPr>
            <p:spPr>
              <a:xfrm>
                <a:off x="1412180" y="1378111"/>
                <a:ext cx="747759" cy="969900"/>
              </a:xfrm>
              <a:custGeom>
                <a:avLst/>
                <a:gdLst/>
                <a:ahLst/>
                <a:cxnLst/>
                <a:rect l="l" t="t" r="r" b="b"/>
                <a:pathLst>
                  <a:path w="34897" h="45264" extrusionOk="0">
                    <a:moveTo>
                      <a:pt x="17276" y="0"/>
                    </a:moveTo>
                    <a:cubicBezTo>
                      <a:pt x="7751" y="0"/>
                      <a:pt x="0" y="7161"/>
                      <a:pt x="0" y="16027"/>
                    </a:cubicBezTo>
                    <a:cubicBezTo>
                      <a:pt x="0" y="19703"/>
                      <a:pt x="1310" y="23294"/>
                      <a:pt x="3760" y="26082"/>
                    </a:cubicBezTo>
                    <a:cubicBezTo>
                      <a:pt x="5619" y="28152"/>
                      <a:pt x="6464" y="30898"/>
                      <a:pt x="6168" y="33687"/>
                    </a:cubicBezTo>
                    <a:cubicBezTo>
                      <a:pt x="6084" y="34194"/>
                      <a:pt x="6084" y="34701"/>
                      <a:pt x="6084" y="35208"/>
                    </a:cubicBezTo>
                    <a:cubicBezTo>
                      <a:pt x="6251" y="40775"/>
                      <a:pt x="11271" y="45264"/>
                      <a:pt x="17281" y="45264"/>
                    </a:cubicBezTo>
                    <a:cubicBezTo>
                      <a:pt x="17337" y="45264"/>
                      <a:pt x="17393" y="45263"/>
                      <a:pt x="17449" y="45263"/>
                    </a:cubicBezTo>
                    <a:cubicBezTo>
                      <a:pt x="23490" y="45136"/>
                      <a:pt x="28391" y="40573"/>
                      <a:pt x="28391" y="34912"/>
                    </a:cubicBezTo>
                    <a:lnTo>
                      <a:pt x="28391" y="34236"/>
                    </a:lnTo>
                    <a:cubicBezTo>
                      <a:pt x="28180" y="31109"/>
                      <a:pt x="29151" y="28025"/>
                      <a:pt x="31095" y="25617"/>
                    </a:cubicBezTo>
                    <a:cubicBezTo>
                      <a:pt x="33714" y="22364"/>
                      <a:pt x="34897" y="18224"/>
                      <a:pt x="34390" y="14084"/>
                    </a:cubicBezTo>
                    <a:cubicBezTo>
                      <a:pt x="33460" y="6775"/>
                      <a:pt x="27166" y="944"/>
                      <a:pt x="19223" y="99"/>
                    </a:cubicBezTo>
                    <a:cubicBezTo>
                      <a:pt x="18567" y="33"/>
                      <a:pt x="17917" y="0"/>
                      <a:pt x="17276" y="0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 dirty="0"/>
              </a:p>
            </p:txBody>
          </p:sp>
          <p:sp>
            <p:nvSpPr>
              <p:cNvPr id="893" name="Google Shape;111;p14">
                <a:extLst>
                  <a:ext uri="{FF2B5EF4-FFF2-40B4-BE49-F238E27FC236}">
                    <a16:creationId xmlns:a16="http://schemas.microsoft.com/office/drawing/2014/main" id="{B6EFA3C5-D6F6-480A-B71E-DB679D7FC49B}"/>
                  </a:ext>
                </a:extLst>
              </p:cNvPr>
              <p:cNvSpPr/>
              <p:nvPr userDrawn="1"/>
            </p:nvSpPr>
            <p:spPr>
              <a:xfrm>
                <a:off x="1635241" y="1749580"/>
                <a:ext cx="294758" cy="1113508"/>
              </a:xfrm>
              <a:custGeom>
                <a:avLst/>
                <a:gdLst/>
                <a:ahLst/>
                <a:cxnLst/>
                <a:rect l="l" t="t" r="r" b="b"/>
                <a:pathLst>
                  <a:path w="13756" h="51966" extrusionOk="0">
                    <a:moveTo>
                      <a:pt x="6954" y="1"/>
                    </a:moveTo>
                    <a:cubicBezTo>
                      <a:pt x="6574" y="1"/>
                      <a:pt x="6320" y="296"/>
                      <a:pt x="6320" y="634"/>
                    </a:cubicBezTo>
                    <a:lnTo>
                      <a:pt x="6320" y="9887"/>
                    </a:lnTo>
                    <a:lnTo>
                      <a:pt x="1673" y="3549"/>
                    </a:lnTo>
                    <a:cubicBezTo>
                      <a:pt x="1543" y="3336"/>
                      <a:pt x="1360" y="3249"/>
                      <a:pt x="1176" y="3249"/>
                    </a:cubicBezTo>
                    <a:cubicBezTo>
                      <a:pt x="705" y="3249"/>
                      <a:pt x="233" y="3823"/>
                      <a:pt x="659" y="4310"/>
                    </a:cubicBezTo>
                    <a:lnTo>
                      <a:pt x="5940" y="11577"/>
                    </a:lnTo>
                    <a:cubicBezTo>
                      <a:pt x="6025" y="11703"/>
                      <a:pt x="6151" y="11788"/>
                      <a:pt x="6320" y="11830"/>
                    </a:cubicBezTo>
                    <a:lnTo>
                      <a:pt x="6320" y="17069"/>
                    </a:lnTo>
                    <a:lnTo>
                      <a:pt x="1293" y="11112"/>
                    </a:lnTo>
                    <a:cubicBezTo>
                      <a:pt x="1160" y="10979"/>
                      <a:pt x="1010" y="10923"/>
                      <a:pt x="865" y="10923"/>
                    </a:cubicBezTo>
                    <a:cubicBezTo>
                      <a:pt x="409" y="10923"/>
                      <a:pt x="1" y="11476"/>
                      <a:pt x="321" y="11957"/>
                    </a:cubicBezTo>
                    <a:lnTo>
                      <a:pt x="6320" y="19012"/>
                    </a:lnTo>
                    <a:lnTo>
                      <a:pt x="6320" y="51332"/>
                    </a:lnTo>
                    <a:cubicBezTo>
                      <a:pt x="6278" y="51670"/>
                      <a:pt x="6574" y="51966"/>
                      <a:pt x="6954" y="51966"/>
                    </a:cubicBezTo>
                    <a:cubicBezTo>
                      <a:pt x="7292" y="51966"/>
                      <a:pt x="7546" y="51670"/>
                      <a:pt x="7546" y="51332"/>
                    </a:cubicBezTo>
                    <a:lnTo>
                      <a:pt x="7546" y="19012"/>
                    </a:lnTo>
                    <a:lnTo>
                      <a:pt x="13545" y="11915"/>
                    </a:lnTo>
                    <a:cubicBezTo>
                      <a:pt x="13756" y="11661"/>
                      <a:pt x="13714" y="11281"/>
                      <a:pt x="13460" y="11027"/>
                    </a:cubicBezTo>
                    <a:cubicBezTo>
                      <a:pt x="13351" y="10936"/>
                      <a:pt x="13210" y="10892"/>
                      <a:pt x="13068" y="10892"/>
                    </a:cubicBezTo>
                    <a:cubicBezTo>
                      <a:pt x="12881" y="10892"/>
                      <a:pt x="12693" y="10968"/>
                      <a:pt x="12573" y="11112"/>
                    </a:cubicBezTo>
                    <a:lnTo>
                      <a:pt x="7588" y="17069"/>
                    </a:lnTo>
                    <a:lnTo>
                      <a:pt x="7588" y="11788"/>
                    </a:lnTo>
                    <a:cubicBezTo>
                      <a:pt x="7715" y="11788"/>
                      <a:pt x="7841" y="11703"/>
                      <a:pt x="7926" y="11577"/>
                    </a:cubicBezTo>
                    <a:lnTo>
                      <a:pt x="13207" y="4310"/>
                    </a:lnTo>
                    <a:cubicBezTo>
                      <a:pt x="13515" y="3816"/>
                      <a:pt x="13103" y="3323"/>
                      <a:pt x="12660" y="3323"/>
                    </a:cubicBezTo>
                    <a:cubicBezTo>
                      <a:pt x="12497" y="3323"/>
                      <a:pt x="12330" y="3390"/>
                      <a:pt x="12193" y="3549"/>
                    </a:cubicBezTo>
                    <a:lnTo>
                      <a:pt x="7588" y="9887"/>
                    </a:lnTo>
                    <a:lnTo>
                      <a:pt x="7588" y="634"/>
                    </a:lnTo>
                    <a:cubicBezTo>
                      <a:pt x="7588" y="296"/>
                      <a:pt x="7292" y="1"/>
                      <a:pt x="695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grpSp>
          <p:nvGrpSpPr>
            <p:cNvPr id="798" name="Google Shape;294;p19">
              <a:extLst>
                <a:ext uri="{FF2B5EF4-FFF2-40B4-BE49-F238E27FC236}">
                  <a16:creationId xmlns:a16="http://schemas.microsoft.com/office/drawing/2014/main" id="{0C30D757-7776-4BFC-8C28-CE137B2C629F}"/>
                </a:ext>
              </a:extLst>
            </p:cNvPr>
            <p:cNvGrpSpPr/>
            <p:nvPr userDrawn="1"/>
          </p:nvGrpSpPr>
          <p:grpSpPr>
            <a:xfrm>
              <a:off x="1694723" y="898574"/>
              <a:ext cx="1791938" cy="1629335"/>
              <a:chOff x="1711817" y="1483917"/>
              <a:chExt cx="1499583" cy="1363508"/>
            </a:xfrm>
          </p:grpSpPr>
          <p:sp>
            <p:nvSpPr>
              <p:cNvPr id="845" name="Google Shape;295;p19">
                <a:extLst>
                  <a:ext uri="{FF2B5EF4-FFF2-40B4-BE49-F238E27FC236}">
                    <a16:creationId xmlns:a16="http://schemas.microsoft.com/office/drawing/2014/main" id="{4D6FA340-8D5B-480B-8C77-26C8D1E1B9BC}"/>
                  </a:ext>
                </a:extLst>
              </p:cNvPr>
              <p:cNvSpPr/>
              <p:nvPr/>
            </p:nvSpPr>
            <p:spPr>
              <a:xfrm>
                <a:off x="2882650" y="2387200"/>
                <a:ext cx="328750" cy="460225"/>
              </a:xfrm>
              <a:custGeom>
                <a:avLst/>
                <a:gdLst/>
                <a:ahLst/>
                <a:cxnLst/>
                <a:rect l="l" t="t" r="r" b="b"/>
                <a:pathLst>
                  <a:path w="13150" h="18409" extrusionOk="0">
                    <a:moveTo>
                      <a:pt x="1" y="0"/>
                    </a:moveTo>
                    <a:lnTo>
                      <a:pt x="1" y="18408"/>
                    </a:lnTo>
                    <a:lnTo>
                      <a:pt x="12266" y="18408"/>
                    </a:lnTo>
                    <a:cubicBezTo>
                      <a:pt x="12755" y="18408"/>
                      <a:pt x="13149" y="18014"/>
                      <a:pt x="13149" y="17525"/>
                    </a:cubicBezTo>
                    <a:lnTo>
                      <a:pt x="13149" y="442"/>
                    </a:lnTo>
                    <a:lnTo>
                      <a:pt x="12745" y="0"/>
                    </a:lnTo>
                    <a:lnTo>
                      <a:pt x="2161" y="0"/>
                    </a:lnTo>
                    <a:lnTo>
                      <a:pt x="1757" y="442"/>
                    </a:lnTo>
                    <a:lnTo>
                      <a:pt x="1757" y="0"/>
                    </a:ln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46" name="Google Shape;296;p19">
                <a:extLst>
                  <a:ext uri="{FF2B5EF4-FFF2-40B4-BE49-F238E27FC236}">
                    <a16:creationId xmlns:a16="http://schemas.microsoft.com/office/drawing/2014/main" id="{BADFB560-7A12-44EB-8A44-4BB6E12108B4}"/>
                  </a:ext>
                </a:extLst>
              </p:cNvPr>
              <p:cNvSpPr/>
              <p:nvPr/>
            </p:nvSpPr>
            <p:spPr>
              <a:xfrm>
                <a:off x="2463775" y="1850925"/>
                <a:ext cx="43700" cy="174700"/>
              </a:xfrm>
              <a:custGeom>
                <a:avLst/>
                <a:gdLst/>
                <a:ahLst/>
                <a:cxnLst/>
                <a:rect l="l" t="t" r="r" b="b"/>
                <a:pathLst>
                  <a:path w="1748" h="6988" extrusionOk="0">
                    <a:moveTo>
                      <a:pt x="874" y="0"/>
                    </a:moveTo>
                    <a:cubicBezTo>
                      <a:pt x="404" y="0"/>
                      <a:pt x="19" y="376"/>
                      <a:pt x="0" y="845"/>
                    </a:cubicBezTo>
                    <a:lnTo>
                      <a:pt x="0" y="6105"/>
                    </a:lnTo>
                    <a:cubicBezTo>
                      <a:pt x="0" y="6593"/>
                      <a:pt x="395" y="6988"/>
                      <a:pt x="874" y="6988"/>
                    </a:cubicBezTo>
                    <a:cubicBezTo>
                      <a:pt x="1362" y="6978"/>
                      <a:pt x="1747" y="6593"/>
                      <a:pt x="1747" y="6105"/>
                    </a:cubicBezTo>
                    <a:lnTo>
                      <a:pt x="1747" y="845"/>
                    </a:lnTo>
                    <a:cubicBezTo>
                      <a:pt x="1738" y="376"/>
                      <a:pt x="1343" y="0"/>
                      <a:pt x="874" y="0"/>
                    </a:cubicBezTo>
                    <a:close/>
                  </a:path>
                </a:pathLst>
              </a:custGeom>
              <a:solidFill>
                <a:srgbClr val="9AD7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47" name="Google Shape;297;p19">
                <a:extLst>
                  <a:ext uri="{FF2B5EF4-FFF2-40B4-BE49-F238E27FC236}">
                    <a16:creationId xmlns:a16="http://schemas.microsoft.com/office/drawing/2014/main" id="{D09DD777-76DA-433D-981A-B5F1620DCB97}"/>
                  </a:ext>
                </a:extLst>
              </p:cNvPr>
              <p:cNvSpPr/>
              <p:nvPr/>
            </p:nvSpPr>
            <p:spPr>
              <a:xfrm>
                <a:off x="2375025" y="2002600"/>
                <a:ext cx="221200" cy="110600"/>
              </a:xfrm>
              <a:custGeom>
                <a:avLst/>
                <a:gdLst/>
                <a:ahLst/>
                <a:cxnLst/>
                <a:rect l="l" t="t" r="r" b="b"/>
                <a:pathLst>
                  <a:path w="8848" h="4424" extrusionOk="0">
                    <a:moveTo>
                      <a:pt x="4424" y="0"/>
                    </a:moveTo>
                    <a:cubicBezTo>
                      <a:pt x="1982" y="0"/>
                      <a:pt x="0" y="1982"/>
                      <a:pt x="0" y="4424"/>
                    </a:cubicBezTo>
                    <a:lnTo>
                      <a:pt x="8847" y="4424"/>
                    </a:lnTo>
                    <a:cubicBezTo>
                      <a:pt x="8847" y="1982"/>
                      <a:pt x="6866" y="0"/>
                      <a:pt x="4424" y="0"/>
                    </a:cubicBez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48" name="Google Shape;298;p19">
                <a:extLst>
                  <a:ext uri="{FF2B5EF4-FFF2-40B4-BE49-F238E27FC236}">
                    <a16:creationId xmlns:a16="http://schemas.microsoft.com/office/drawing/2014/main" id="{5E3553AD-4724-4D73-ADA8-3CCBF85151E2}"/>
                  </a:ext>
                </a:extLst>
              </p:cNvPr>
              <p:cNvSpPr/>
              <p:nvPr/>
            </p:nvSpPr>
            <p:spPr>
              <a:xfrm>
                <a:off x="2113225" y="2146050"/>
                <a:ext cx="153350" cy="131525"/>
              </a:xfrm>
              <a:custGeom>
                <a:avLst/>
                <a:gdLst/>
                <a:ahLst/>
                <a:cxnLst/>
                <a:rect l="l" t="t" r="r" b="b"/>
                <a:pathLst>
                  <a:path w="6134" h="5261" extrusionOk="0">
                    <a:moveTo>
                      <a:pt x="874" y="1"/>
                    </a:moveTo>
                    <a:cubicBezTo>
                      <a:pt x="395" y="1"/>
                      <a:pt x="0" y="395"/>
                      <a:pt x="0" y="883"/>
                    </a:cubicBezTo>
                    <a:lnTo>
                      <a:pt x="0" y="5260"/>
                    </a:lnTo>
                    <a:lnTo>
                      <a:pt x="6133" y="5260"/>
                    </a:lnTo>
                    <a:lnTo>
                      <a:pt x="6133" y="883"/>
                    </a:lnTo>
                    <a:cubicBezTo>
                      <a:pt x="6133" y="395"/>
                      <a:pt x="5739" y="1"/>
                      <a:pt x="5260" y="1"/>
                    </a:cubicBezTo>
                    <a:close/>
                  </a:path>
                </a:pathLst>
              </a:custGeom>
              <a:solidFill>
                <a:srgbClr val="9AD7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49" name="Google Shape;301;p19">
                <a:extLst>
                  <a:ext uri="{FF2B5EF4-FFF2-40B4-BE49-F238E27FC236}">
                    <a16:creationId xmlns:a16="http://schemas.microsoft.com/office/drawing/2014/main" id="{7600F8E5-242A-45EF-9C66-98EEE932F9B6}"/>
                  </a:ext>
                </a:extLst>
              </p:cNvPr>
              <p:cNvSpPr/>
              <p:nvPr/>
            </p:nvSpPr>
            <p:spPr>
              <a:xfrm>
                <a:off x="2025400" y="2233875"/>
                <a:ext cx="416550" cy="613550"/>
              </a:xfrm>
              <a:custGeom>
                <a:avLst/>
                <a:gdLst/>
                <a:ahLst/>
                <a:cxnLst/>
                <a:rect l="l" t="t" r="r" b="b"/>
                <a:pathLst>
                  <a:path w="16662" h="24542" extrusionOk="0">
                    <a:moveTo>
                      <a:pt x="883" y="0"/>
                    </a:moveTo>
                    <a:cubicBezTo>
                      <a:pt x="395" y="0"/>
                      <a:pt x="10" y="385"/>
                      <a:pt x="10" y="874"/>
                    </a:cubicBezTo>
                    <a:lnTo>
                      <a:pt x="10" y="23658"/>
                    </a:lnTo>
                    <a:cubicBezTo>
                      <a:pt x="1" y="24147"/>
                      <a:pt x="395" y="24541"/>
                      <a:pt x="883" y="24541"/>
                    </a:cubicBezTo>
                    <a:lnTo>
                      <a:pt x="16662" y="24541"/>
                    </a:lnTo>
                    <a:lnTo>
                      <a:pt x="16662" y="0"/>
                    </a:ln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50" name="Google Shape;302;p19">
                <a:extLst>
                  <a:ext uri="{FF2B5EF4-FFF2-40B4-BE49-F238E27FC236}">
                    <a16:creationId xmlns:a16="http://schemas.microsoft.com/office/drawing/2014/main" id="{F44A43F0-0F61-474C-B23C-CCDDFCF8F11B}"/>
                  </a:ext>
                </a:extLst>
              </p:cNvPr>
              <p:cNvSpPr/>
              <p:nvPr/>
            </p:nvSpPr>
            <p:spPr>
              <a:xfrm>
                <a:off x="2354125" y="2102375"/>
                <a:ext cx="263450" cy="745050"/>
              </a:xfrm>
              <a:custGeom>
                <a:avLst/>
                <a:gdLst/>
                <a:ahLst/>
                <a:cxnLst/>
                <a:rect l="l" t="t" r="r" b="b"/>
                <a:pathLst>
                  <a:path w="10538" h="29802" extrusionOk="0">
                    <a:moveTo>
                      <a:pt x="883" y="1"/>
                    </a:moveTo>
                    <a:cubicBezTo>
                      <a:pt x="395" y="1"/>
                      <a:pt x="0" y="386"/>
                      <a:pt x="0" y="874"/>
                    </a:cubicBezTo>
                    <a:lnTo>
                      <a:pt x="0" y="29801"/>
                    </a:lnTo>
                    <a:lnTo>
                      <a:pt x="9712" y="29801"/>
                    </a:lnTo>
                    <a:cubicBezTo>
                      <a:pt x="10172" y="29773"/>
                      <a:pt x="10538" y="29388"/>
                      <a:pt x="10519" y="28918"/>
                    </a:cubicBezTo>
                    <a:lnTo>
                      <a:pt x="10519" y="874"/>
                    </a:lnTo>
                    <a:cubicBezTo>
                      <a:pt x="10519" y="386"/>
                      <a:pt x="10125" y="1"/>
                      <a:pt x="9646" y="1"/>
                    </a:cubicBezTo>
                    <a:close/>
                  </a:path>
                </a:pathLst>
              </a:custGeom>
              <a:solidFill>
                <a:srgbClr val="74C1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51" name="Google Shape;303;p19">
                <a:extLst>
                  <a:ext uri="{FF2B5EF4-FFF2-40B4-BE49-F238E27FC236}">
                    <a16:creationId xmlns:a16="http://schemas.microsoft.com/office/drawing/2014/main" id="{0377733A-0E07-46F1-A970-A96FCF76B29C}"/>
                  </a:ext>
                </a:extLst>
              </p:cNvPr>
              <p:cNvSpPr/>
              <p:nvPr/>
            </p:nvSpPr>
            <p:spPr>
              <a:xfrm>
                <a:off x="2619675" y="2233875"/>
                <a:ext cx="306900" cy="613550"/>
              </a:xfrm>
              <a:custGeom>
                <a:avLst/>
                <a:gdLst/>
                <a:ahLst/>
                <a:cxnLst/>
                <a:rect l="l" t="t" r="r" b="b"/>
                <a:pathLst>
                  <a:path w="12276" h="24542" extrusionOk="0">
                    <a:moveTo>
                      <a:pt x="874" y="0"/>
                    </a:moveTo>
                    <a:cubicBezTo>
                      <a:pt x="395" y="0"/>
                      <a:pt x="1" y="385"/>
                      <a:pt x="1" y="874"/>
                    </a:cubicBezTo>
                    <a:lnTo>
                      <a:pt x="1" y="23658"/>
                    </a:lnTo>
                    <a:cubicBezTo>
                      <a:pt x="1" y="24147"/>
                      <a:pt x="395" y="24541"/>
                      <a:pt x="874" y="24541"/>
                    </a:cubicBezTo>
                    <a:lnTo>
                      <a:pt x="12276" y="24541"/>
                    </a:lnTo>
                    <a:lnTo>
                      <a:pt x="12276" y="874"/>
                    </a:lnTo>
                    <a:cubicBezTo>
                      <a:pt x="12276" y="385"/>
                      <a:pt x="11881" y="0"/>
                      <a:pt x="11393" y="0"/>
                    </a:cubicBezTo>
                    <a:close/>
                  </a:path>
                </a:pathLst>
              </a:custGeom>
              <a:solidFill>
                <a:srgbClr val="F9BF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52" name="Google Shape;305;p19">
                <a:extLst>
                  <a:ext uri="{FF2B5EF4-FFF2-40B4-BE49-F238E27FC236}">
                    <a16:creationId xmlns:a16="http://schemas.microsoft.com/office/drawing/2014/main" id="{04BE3228-A29E-4132-9CA3-61A8A1B5A00F}"/>
                  </a:ext>
                </a:extLst>
              </p:cNvPr>
              <p:cNvSpPr/>
              <p:nvPr/>
            </p:nvSpPr>
            <p:spPr>
              <a:xfrm>
                <a:off x="2027050" y="1578475"/>
                <a:ext cx="414900" cy="260950"/>
              </a:xfrm>
              <a:custGeom>
                <a:avLst/>
                <a:gdLst/>
                <a:ahLst/>
                <a:cxnLst/>
                <a:rect l="l" t="t" r="r" b="b"/>
                <a:pathLst>
                  <a:path w="16596" h="10438" extrusionOk="0">
                    <a:moveTo>
                      <a:pt x="8263" y="0"/>
                    </a:moveTo>
                    <a:cubicBezTo>
                      <a:pt x="6248" y="0"/>
                      <a:pt x="4541" y="1532"/>
                      <a:pt x="4339" y="3544"/>
                    </a:cubicBezTo>
                    <a:cubicBezTo>
                      <a:pt x="4048" y="3469"/>
                      <a:pt x="3748" y="3422"/>
                      <a:pt x="3447" y="3422"/>
                    </a:cubicBezTo>
                    <a:cubicBezTo>
                      <a:pt x="1531" y="3460"/>
                      <a:pt x="0" y="5019"/>
                      <a:pt x="0" y="6935"/>
                    </a:cubicBezTo>
                    <a:cubicBezTo>
                      <a:pt x="0" y="8841"/>
                      <a:pt x="1531" y="10400"/>
                      <a:pt x="3447" y="10438"/>
                    </a:cubicBezTo>
                    <a:lnTo>
                      <a:pt x="13525" y="10438"/>
                    </a:lnTo>
                    <a:cubicBezTo>
                      <a:pt x="15215" y="10438"/>
                      <a:pt x="16596" y="9067"/>
                      <a:pt x="16596" y="7367"/>
                    </a:cubicBezTo>
                    <a:cubicBezTo>
                      <a:pt x="16596" y="5682"/>
                      <a:pt x="15225" y="4305"/>
                      <a:pt x="13542" y="4305"/>
                    </a:cubicBezTo>
                    <a:cubicBezTo>
                      <a:pt x="13536" y="4305"/>
                      <a:pt x="13530" y="4305"/>
                      <a:pt x="13525" y="4305"/>
                    </a:cubicBezTo>
                    <a:cubicBezTo>
                      <a:pt x="13507" y="4305"/>
                      <a:pt x="13490" y="4304"/>
                      <a:pt x="13472" y="4304"/>
                    </a:cubicBezTo>
                    <a:cubicBezTo>
                      <a:pt x="13002" y="4304"/>
                      <a:pt x="12542" y="4426"/>
                      <a:pt x="12125" y="4643"/>
                    </a:cubicBezTo>
                    <a:cubicBezTo>
                      <a:pt x="12182" y="4390"/>
                      <a:pt x="12210" y="4127"/>
                      <a:pt x="12210" y="3864"/>
                    </a:cubicBezTo>
                    <a:cubicBezTo>
                      <a:pt x="12163" y="1779"/>
                      <a:pt x="10500" y="88"/>
                      <a:pt x="8425" y="4"/>
                    </a:cubicBezTo>
                    <a:cubicBezTo>
                      <a:pt x="8371" y="1"/>
                      <a:pt x="8317" y="0"/>
                      <a:pt x="8263" y="0"/>
                    </a:cubicBezTo>
                    <a:close/>
                  </a:path>
                </a:pathLst>
              </a:custGeom>
              <a:solidFill>
                <a:srgbClr val="FFF8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53" name="Google Shape;306;p19">
                <a:extLst>
                  <a:ext uri="{FF2B5EF4-FFF2-40B4-BE49-F238E27FC236}">
                    <a16:creationId xmlns:a16="http://schemas.microsoft.com/office/drawing/2014/main" id="{F81EE3B6-D04F-44AE-98E6-A50A41CB0913}"/>
                  </a:ext>
                </a:extLst>
              </p:cNvPr>
              <p:cNvSpPr/>
              <p:nvPr/>
            </p:nvSpPr>
            <p:spPr>
              <a:xfrm>
                <a:off x="1711817" y="1483917"/>
                <a:ext cx="205250" cy="197225"/>
              </a:xfrm>
              <a:custGeom>
                <a:avLst/>
                <a:gdLst/>
                <a:ahLst/>
                <a:cxnLst/>
                <a:rect l="l" t="t" r="r" b="b"/>
                <a:pathLst>
                  <a:path w="8210" h="7889" extrusionOk="0">
                    <a:moveTo>
                      <a:pt x="4265" y="0"/>
                    </a:moveTo>
                    <a:cubicBezTo>
                      <a:pt x="2668" y="0"/>
                      <a:pt x="1231" y="958"/>
                      <a:pt x="611" y="2432"/>
                    </a:cubicBezTo>
                    <a:cubicBezTo>
                      <a:pt x="1" y="3907"/>
                      <a:pt x="339" y="5607"/>
                      <a:pt x="1475" y="6734"/>
                    </a:cubicBezTo>
                    <a:cubicBezTo>
                      <a:pt x="2229" y="7488"/>
                      <a:pt x="3235" y="7889"/>
                      <a:pt x="4260" y="7889"/>
                    </a:cubicBezTo>
                    <a:cubicBezTo>
                      <a:pt x="4768" y="7889"/>
                      <a:pt x="5279" y="7791"/>
                      <a:pt x="5767" y="7589"/>
                    </a:cubicBezTo>
                    <a:cubicBezTo>
                      <a:pt x="7242" y="6978"/>
                      <a:pt x="8209" y="5541"/>
                      <a:pt x="8209" y="3945"/>
                    </a:cubicBezTo>
                    <a:cubicBezTo>
                      <a:pt x="8209" y="1766"/>
                      <a:pt x="6444" y="0"/>
                      <a:pt x="4265" y="0"/>
                    </a:cubicBez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54" name="Google Shape;307;p19">
                <a:extLst>
                  <a:ext uri="{FF2B5EF4-FFF2-40B4-BE49-F238E27FC236}">
                    <a16:creationId xmlns:a16="http://schemas.microsoft.com/office/drawing/2014/main" id="{35924BA1-4F7C-42F5-ACE9-55F3A8229FDB}"/>
                  </a:ext>
                </a:extLst>
              </p:cNvPr>
              <p:cNvSpPr/>
              <p:nvPr/>
            </p:nvSpPr>
            <p:spPr>
              <a:xfrm>
                <a:off x="2419850" y="2168825"/>
                <a:ext cx="43950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1758" h="3476" extrusionOk="0">
                    <a:moveTo>
                      <a:pt x="884" y="1"/>
                    </a:moveTo>
                    <a:cubicBezTo>
                      <a:pt x="405" y="1"/>
                      <a:pt x="20" y="367"/>
                      <a:pt x="1" y="846"/>
                    </a:cubicBezTo>
                    <a:lnTo>
                      <a:pt x="1" y="2602"/>
                    </a:lnTo>
                    <a:cubicBezTo>
                      <a:pt x="1" y="3081"/>
                      <a:pt x="395" y="3476"/>
                      <a:pt x="884" y="3476"/>
                    </a:cubicBezTo>
                    <a:cubicBezTo>
                      <a:pt x="1363" y="3476"/>
                      <a:pt x="1757" y="3081"/>
                      <a:pt x="1757" y="2602"/>
                    </a:cubicBezTo>
                    <a:lnTo>
                      <a:pt x="1757" y="846"/>
                    </a:lnTo>
                    <a:cubicBezTo>
                      <a:pt x="1738" y="367"/>
                      <a:pt x="1353" y="1"/>
                      <a:pt x="88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55" name="Google Shape;308;p19">
                <a:extLst>
                  <a:ext uri="{FF2B5EF4-FFF2-40B4-BE49-F238E27FC236}">
                    <a16:creationId xmlns:a16="http://schemas.microsoft.com/office/drawing/2014/main" id="{70952036-8B98-4A1D-80A9-1B9D38E6A31A}"/>
                  </a:ext>
                </a:extLst>
              </p:cNvPr>
              <p:cNvSpPr/>
              <p:nvPr/>
            </p:nvSpPr>
            <p:spPr>
              <a:xfrm>
                <a:off x="2507450" y="2168825"/>
                <a:ext cx="43925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1757" h="3476" extrusionOk="0">
                    <a:moveTo>
                      <a:pt x="883" y="1"/>
                    </a:moveTo>
                    <a:cubicBezTo>
                      <a:pt x="413" y="1"/>
                      <a:pt x="19" y="367"/>
                      <a:pt x="10" y="846"/>
                    </a:cubicBezTo>
                    <a:lnTo>
                      <a:pt x="10" y="2602"/>
                    </a:lnTo>
                    <a:cubicBezTo>
                      <a:pt x="0" y="3081"/>
                      <a:pt x="395" y="3476"/>
                      <a:pt x="883" y="3476"/>
                    </a:cubicBezTo>
                    <a:cubicBezTo>
                      <a:pt x="1362" y="3476"/>
                      <a:pt x="1756" y="3081"/>
                      <a:pt x="1756" y="2602"/>
                    </a:cubicBezTo>
                    <a:lnTo>
                      <a:pt x="1756" y="846"/>
                    </a:lnTo>
                    <a:cubicBezTo>
                      <a:pt x="1738" y="367"/>
                      <a:pt x="1353" y="1"/>
                      <a:pt x="883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56" name="Google Shape;309;p19">
                <a:extLst>
                  <a:ext uri="{FF2B5EF4-FFF2-40B4-BE49-F238E27FC236}">
                    <a16:creationId xmlns:a16="http://schemas.microsoft.com/office/drawing/2014/main" id="{2B364BB2-7C98-4F25-86FE-1DFCB160DF01}"/>
                  </a:ext>
                </a:extLst>
              </p:cNvPr>
              <p:cNvSpPr/>
              <p:nvPr/>
            </p:nvSpPr>
            <p:spPr>
              <a:xfrm>
                <a:off x="2419400" y="2298675"/>
                <a:ext cx="44875" cy="88550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3542" extrusionOk="0">
                    <a:moveTo>
                      <a:pt x="902" y="0"/>
                    </a:moveTo>
                    <a:cubicBezTo>
                      <a:pt x="404" y="0"/>
                      <a:pt x="0" y="414"/>
                      <a:pt x="19" y="911"/>
                    </a:cubicBezTo>
                    <a:lnTo>
                      <a:pt x="19" y="2668"/>
                    </a:lnTo>
                    <a:cubicBezTo>
                      <a:pt x="19" y="3147"/>
                      <a:pt x="413" y="3541"/>
                      <a:pt x="902" y="3541"/>
                    </a:cubicBezTo>
                    <a:cubicBezTo>
                      <a:pt x="1381" y="3541"/>
                      <a:pt x="1775" y="3147"/>
                      <a:pt x="1775" y="2668"/>
                    </a:cubicBezTo>
                    <a:lnTo>
                      <a:pt x="1775" y="911"/>
                    </a:lnTo>
                    <a:cubicBezTo>
                      <a:pt x="1794" y="414"/>
                      <a:pt x="1390" y="0"/>
                      <a:pt x="902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57" name="Google Shape;310;p19">
                <a:extLst>
                  <a:ext uri="{FF2B5EF4-FFF2-40B4-BE49-F238E27FC236}">
                    <a16:creationId xmlns:a16="http://schemas.microsoft.com/office/drawing/2014/main" id="{5357DF32-061A-4091-A9C6-02CFE1C0C7B0}"/>
                  </a:ext>
                </a:extLst>
              </p:cNvPr>
              <p:cNvSpPr/>
              <p:nvPr/>
            </p:nvSpPr>
            <p:spPr>
              <a:xfrm>
                <a:off x="2507200" y="2298675"/>
                <a:ext cx="44650" cy="88550"/>
              </a:xfrm>
              <a:custGeom>
                <a:avLst/>
                <a:gdLst/>
                <a:ahLst/>
                <a:cxnLst/>
                <a:rect l="l" t="t" r="r" b="b"/>
                <a:pathLst>
                  <a:path w="1786" h="3542" extrusionOk="0">
                    <a:moveTo>
                      <a:pt x="893" y="0"/>
                    </a:moveTo>
                    <a:cubicBezTo>
                      <a:pt x="395" y="0"/>
                      <a:pt x="1" y="414"/>
                      <a:pt x="20" y="911"/>
                    </a:cubicBezTo>
                    <a:lnTo>
                      <a:pt x="20" y="2668"/>
                    </a:lnTo>
                    <a:cubicBezTo>
                      <a:pt x="10" y="3147"/>
                      <a:pt x="405" y="3541"/>
                      <a:pt x="893" y="3541"/>
                    </a:cubicBezTo>
                    <a:cubicBezTo>
                      <a:pt x="1372" y="3541"/>
                      <a:pt x="1766" y="3147"/>
                      <a:pt x="1766" y="2668"/>
                    </a:cubicBezTo>
                    <a:lnTo>
                      <a:pt x="1766" y="911"/>
                    </a:lnTo>
                    <a:cubicBezTo>
                      <a:pt x="1785" y="414"/>
                      <a:pt x="1391" y="0"/>
                      <a:pt x="893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58" name="Google Shape;311;p19">
                <a:extLst>
                  <a:ext uri="{FF2B5EF4-FFF2-40B4-BE49-F238E27FC236}">
                    <a16:creationId xmlns:a16="http://schemas.microsoft.com/office/drawing/2014/main" id="{1A79AFFB-04E1-4208-A054-644670EAA9F1}"/>
                  </a:ext>
                </a:extLst>
              </p:cNvPr>
              <p:cNvSpPr/>
              <p:nvPr/>
            </p:nvSpPr>
            <p:spPr>
              <a:xfrm>
                <a:off x="2419850" y="2431800"/>
                <a:ext cx="43950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1758" h="3476" extrusionOk="0">
                    <a:moveTo>
                      <a:pt x="884" y="1"/>
                    </a:moveTo>
                    <a:cubicBezTo>
                      <a:pt x="405" y="1"/>
                      <a:pt x="20" y="376"/>
                      <a:pt x="1" y="846"/>
                    </a:cubicBezTo>
                    <a:lnTo>
                      <a:pt x="1" y="2593"/>
                    </a:lnTo>
                    <a:cubicBezTo>
                      <a:pt x="1" y="3081"/>
                      <a:pt x="395" y="3466"/>
                      <a:pt x="884" y="3476"/>
                    </a:cubicBezTo>
                    <a:cubicBezTo>
                      <a:pt x="1363" y="3476"/>
                      <a:pt x="1757" y="3081"/>
                      <a:pt x="1757" y="2593"/>
                    </a:cubicBezTo>
                    <a:lnTo>
                      <a:pt x="1757" y="846"/>
                    </a:lnTo>
                    <a:cubicBezTo>
                      <a:pt x="1738" y="376"/>
                      <a:pt x="1353" y="1"/>
                      <a:pt x="88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59" name="Google Shape;312;p19">
                <a:extLst>
                  <a:ext uri="{FF2B5EF4-FFF2-40B4-BE49-F238E27FC236}">
                    <a16:creationId xmlns:a16="http://schemas.microsoft.com/office/drawing/2014/main" id="{7ED4CBDA-67BF-474D-A3DC-133193578C80}"/>
                  </a:ext>
                </a:extLst>
              </p:cNvPr>
              <p:cNvSpPr/>
              <p:nvPr/>
            </p:nvSpPr>
            <p:spPr>
              <a:xfrm>
                <a:off x="2507675" y="2431800"/>
                <a:ext cx="43700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1748" h="3476" extrusionOk="0">
                    <a:moveTo>
                      <a:pt x="874" y="1"/>
                    </a:moveTo>
                    <a:cubicBezTo>
                      <a:pt x="404" y="1"/>
                      <a:pt x="10" y="376"/>
                      <a:pt x="1" y="846"/>
                    </a:cubicBezTo>
                    <a:lnTo>
                      <a:pt x="1" y="2593"/>
                    </a:lnTo>
                    <a:cubicBezTo>
                      <a:pt x="1" y="3081"/>
                      <a:pt x="386" y="3476"/>
                      <a:pt x="874" y="3476"/>
                    </a:cubicBezTo>
                    <a:cubicBezTo>
                      <a:pt x="1353" y="3466"/>
                      <a:pt x="1747" y="3081"/>
                      <a:pt x="1747" y="2593"/>
                    </a:cubicBezTo>
                    <a:lnTo>
                      <a:pt x="1747" y="846"/>
                    </a:lnTo>
                    <a:cubicBezTo>
                      <a:pt x="1729" y="376"/>
                      <a:pt x="1344" y="1"/>
                      <a:pt x="87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60" name="Google Shape;313;p19">
                <a:extLst>
                  <a:ext uri="{FF2B5EF4-FFF2-40B4-BE49-F238E27FC236}">
                    <a16:creationId xmlns:a16="http://schemas.microsoft.com/office/drawing/2014/main" id="{13BC816C-5B18-4FEC-A376-D0F04748F976}"/>
                  </a:ext>
                </a:extLst>
              </p:cNvPr>
              <p:cNvSpPr/>
              <p:nvPr/>
            </p:nvSpPr>
            <p:spPr>
              <a:xfrm>
                <a:off x="2419850" y="2563300"/>
                <a:ext cx="43950" cy="86875"/>
              </a:xfrm>
              <a:custGeom>
                <a:avLst/>
                <a:gdLst/>
                <a:ahLst/>
                <a:cxnLst/>
                <a:rect l="l" t="t" r="r" b="b"/>
                <a:pathLst>
                  <a:path w="1758" h="3475" extrusionOk="0">
                    <a:moveTo>
                      <a:pt x="884" y="0"/>
                    </a:moveTo>
                    <a:cubicBezTo>
                      <a:pt x="405" y="0"/>
                      <a:pt x="20" y="366"/>
                      <a:pt x="1" y="845"/>
                    </a:cubicBezTo>
                    <a:lnTo>
                      <a:pt x="1" y="2592"/>
                    </a:lnTo>
                    <a:cubicBezTo>
                      <a:pt x="1" y="3081"/>
                      <a:pt x="395" y="3475"/>
                      <a:pt x="884" y="3475"/>
                    </a:cubicBezTo>
                    <a:cubicBezTo>
                      <a:pt x="1363" y="3475"/>
                      <a:pt x="1757" y="3081"/>
                      <a:pt x="1757" y="2592"/>
                    </a:cubicBezTo>
                    <a:lnTo>
                      <a:pt x="1757" y="845"/>
                    </a:lnTo>
                    <a:cubicBezTo>
                      <a:pt x="1738" y="366"/>
                      <a:pt x="1353" y="0"/>
                      <a:pt x="884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61" name="Google Shape;314;p19">
                <a:extLst>
                  <a:ext uri="{FF2B5EF4-FFF2-40B4-BE49-F238E27FC236}">
                    <a16:creationId xmlns:a16="http://schemas.microsoft.com/office/drawing/2014/main" id="{4C035CAE-B83E-450E-8E62-1CCC967A4A21}"/>
                  </a:ext>
                </a:extLst>
              </p:cNvPr>
              <p:cNvSpPr/>
              <p:nvPr/>
            </p:nvSpPr>
            <p:spPr>
              <a:xfrm>
                <a:off x="2507450" y="2563300"/>
                <a:ext cx="43925" cy="86875"/>
              </a:xfrm>
              <a:custGeom>
                <a:avLst/>
                <a:gdLst/>
                <a:ahLst/>
                <a:cxnLst/>
                <a:rect l="l" t="t" r="r" b="b"/>
                <a:pathLst>
                  <a:path w="1757" h="3475" extrusionOk="0">
                    <a:moveTo>
                      <a:pt x="883" y="0"/>
                    </a:moveTo>
                    <a:cubicBezTo>
                      <a:pt x="413" y="0"/>
                      <a:pt x="19" y="366"/>
                      <a:pt x="10" y="845"/>
                    </a:cubicBezTo>
                    <a:lnTo>
                      <a:pt x="10" y="2592"/>
                    </a:lnTo>
                    <a:cubicBezTo>
                      <a:pt x="0" y="3081"/>
                      <a:pt x="395" y="3475"/>
                      <a:pt x="883" y="3475"/>
                    </a:cubicBezTo>
                    <a:cubicBezTo>
                      <a:pt x="1362" y="3475"/>
                      <a:pt x="1756" y="3081"/>
                      <a:pt x="1756" y="2592"/>
                    </a:cubicBezTo>
                    <a:lnTo>
                      <a:pt x="1756" y="845"/>
                    </a:lnTo>
                    <a:cubicBezTo>
                      <a:pt x="1738" y="366"/>
                      <a:pt x="1353" y="0"/>
                      <a:pt x="883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62" name="Google Shape;315;p19">
                <a:extLst>
                  <a:ext uri="{FF2B5EF4-FFF2-40B4-BE49-F238E27FC236}">
                    <a16:creationId xmlns:a16="http://schemas.microsoft.com/office/drawing/2014/main" id="{5559EE6E-B7E3-4C14-B4F0-B19BB05DD06E}"/>
                  </a:ext>
                </a:extLst>
              </p:cNvPr>
              <p:cNvSpPr/>
              <p:nvPr/>
            </p:nvSpPr>
            <p:spPr>
              <a:xfrm>
                <a:off x="2419400" y="2693125"/>
                <a:ext cx="44875" cy="88550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3542" extrusionOk="0">
                    <a:moveTo>
                      <a:pt x="902" y="1"/>
                    </a:moveTo>
                    <a:cubicBezTo>
                      <a:pt x="404" y="1"/>
                      <a:pt x="0" y="414"/>
                      <a:pt x="19" y="912"/>
                    </a:cubicBezTo>
                    <a:lnTo>
                      <a:pt x="19" y="2659"/>
                    </a:lnTo>
                    <a:cubicBezTo>
                      <a:pt x="19" y="3147"/>
                      <a:pt x="413" y="3541"/>
                      <a:pt x="902" y="3541"/>
                    </a:cubicBezTo>
                    <a:cubicBezTo>
                      <a:pt x="1381" y="3541"/>
                      <a:pt x="1775" y="3147"/>
                      <a:pt x="1775" y="2659"/>
                    </a:cubicBezTo>
                    <a:lnTo>
                      <a:pt x="1775" y="912"/>
                    </a:lnTo>
                    <a:cubicBezTo>
                      <a:pt x="1794" y="414"/>
                      <a:pt x="1390" y="1"/>
                      <a:pt x="902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63" name="Google Shape;316;p19">
                <a:extLst>
                  <a:ext uri="{FF2B5EF4-FFF2-40B4-BE49-F238E27FC236}">
                    <a16:creationId xmlns:a16="http://schemas.microsoft.com/office/drawing/2014/main" id="{97ACCD93-A3C0-456A-B0E9-00CA4AA662C7}"/>
                  </a:ext>
                </a:extLst>
              </p:cNvPr>
              <p:cNvSpPr/>
              <p:nvPr/>
            </p:nvSpPr>
            <p:spPr>
              <a:xfrm>
                <a:off x="2507200" y="2693125"/>
                <a:ext cx="44650" cy="88550"/>
              </a:xfrm>
              <a:custGeom>
                <a:avLst/>
                <a:gdLst/>
                <a:ahLst/>
                <a:cxnLst/>
                <a:rect l="l" t="t" r="r" b="b"/>
                <a:pathLst>
                  <a:path w="1786" h="3542" extrusionOk="0">
                    <a:moveTo>
                      <a:pt x="893" y="1"/>
                    </a:moveTo>
                    <a:cubicBezTo>
                      <a:pt x="395" y="1"/>
                      <a:pt x="1" y="414"/>
                      <a:pt x="20" y="912"/>
                    </a:cubicBezTo>
                    <a:lnTo>
                      <a:pt x="20" y="2659"/>
                    </a:lnTo>
                    <a:cubicBezTo>
                      <a:pt x="10" y="3147"/>
                      <a:pt x="405" y="3541"/>
                      <a:pt x="893" y="3541"/>
                    </a:cubicBezTo>
                    <a:cubicBezTo>
                      <a:pt x="1372" y="3541"/>
                      <a:pt x="1766" y="3147"/>
                      <a:pt x="1766" y="2659"/>
                    </a:cubicBezTo>
                    <a:lnTo>
                      <a:pt x="1766" y="912"/>
                    </a:lnTo>
                    <a:cubicBezTo>
                      <a:pt x="1785" y="414"/>
                      <a:pt x="1391" y="1"/>
                      <a:pt x="893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64" name="Google Shape;317;p19">
                <a:extLst>
                  <a:ext uri="{FF2B5EF4-FFF2-40B4-BE49-F238E27FC236}">
                    <a16:creationId xmlns:a16="http://schemas.microsoft.com/office/drawing/2014/main" id="{3645F4FF-AD08-461A-B136-0120D048A2A6}"/>
                  </a:ext>
                </a:extLst>
              </p:cNvPr>
              <p:cNvSpPr/>
              <p:nvPr/>
            </p:nvSpPr>
            <p:spPr>
              <a:xfrm>
                <a:off x="2684950" y="2298675"/>
                <a:ext cx="44625" cy="88550"/>
              </a:xfrm>
              <a:custGeom>
                <a:avLst/>
                <a:gdLst/>
                <a:ahLst/>
                <a:cxnLst/>
                <a:rect l="l" t="t" r="r" b="b"/>
                <a:pathLst>
                  <a:path w="1785" h="3542" extrusionOk="0">
                    <a:moveTo>
                      <a:pt x="893" y="0"/>
                    </a:moveTo>
                    <a:cubicBezTo>
                      <a:pt x="395" y="0"/>
                      <a:pt x="0" y="414"/>
                      <a:pt x="19" y="911"/>
                    </a:cubicBezTo>
                    <a:lnTo>
                      <a:pt x="19" y="2668"/>
                    </a:lnTo>
                    <a:cubicBezTo>
                      <a:pt x="19" y="3147"/>
                      <a:pt x="414" y="3541"/>
                      <a:pt x="893" y="3541"/>
                    </a:cubicBezTo>
                    <a:cubicBezTo>
                      <a:pt x="1381" y="3541"/>
                      <a:pt x="1776" y="3147"/>
                      <a:pt x="1766" y="2668"/>
                    </a:cubicBezTo>
                    <a:lnTo>
                      <a:pt x="1766" y="911"/>
                    </a:lnTo>
                    <a:cubicBezTo>
                      <a:pt x="1785" y="414"/>
                      <a:pt x="1390" y="0"/>
                      <a:pt x="893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65" name="Google Shape;320;p19">
                <a:extLst>
                  <a:ext uri="{FF2B5EF4-FFF2-40B4-BE49-F238E27FC236}">
                    <a16:creationId xmlns:a16="http://schemas.microsoft.com/office/drawing/2014/main" id="{74643F62-18B1-4B90-B14D-1699D8A3EB95}"/>
                  </a:ext>
                </a:extLst>
              </p:cNvPr>
              <p:cNvSpPr/>
              <p:nvPr/>
            </p:nvSpPr>
            <p:spPr>
              <a:xfrm>
                <a:off x="2816425" y="2298675"/>
                <a:ext cx="44650" cy="88550"/>
              </a:xfrm>
              <a:custGeom>
                <a:avLst/>
                <a:gdLst/>
                <a:ahLst/>
                <a:cxnLst/>
                <a:rect l="l" t="t" r="r" b="b"/>
                <a:pathLst>
                  <a:path w="1786" h="3542" extrusionOk="0">
                    <a:moveTo>
                      <a:pt x="893" y="0"/>
                    </a:moveTo>
                    <a:cubicBezTo>
                      <a:pt x="395" y="0"/>
                      <a:pt x="1" y="414"/>
                      <a:pt x="20" y="911"/>
                    </a:cubicBezTo>
                    <a:lnTo>
                      <a:pt x="20" y="2668"/>
                    </a:lnTo>
                    <a:cubicBezTo>
                      <a:pt x="20" y="3147"/>
                      <a:pt x="414" y="3541"/>
                      <a:pt x="893" y="3541"/>
                    </a:cubicBezTo>
                    <a:cubicBezTo>
                      <a:pt x="1382" y="3541"/>
                      <a:pt x="1767" y="3147"/>
                      <a:pt x="1767" y="2668"/>
                    </a:cubicBezTo>
                    <a:lnTo>
                      <a:pt x="1767" y="911"/>
                    </a:lnTo>
                    <a:cubicBezTo>
                      <a:pt x="1785" y="414"/>
                      <a:pt x="1391" y="0"/>
                      <a:pt x="893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66" name="Google Shape;321;p19">
                <a:extLst>
                  <a:ext uri="{FF2B5EF4-FFF2-40B4-BE49-F238E27FC236}">
                    <a16:creationId xmlns:a16="http://schemas.microsoft.com/office/drawing/2014/main" id="{4E36AD49-943E-4D36-9185-6BF868D8ED82}"/>
                  </a:ext>
                </a:extLst>
              </p:cNvPr>
              <p:cNvSpPr/>
              <p:nvPr/>
            </p:nvSpPr>
            <p:spPr>
              <a:xfrm>
                <a:off x="2685425" y="2431800"/>
                <a:ext cx="43700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1748" h="3476" extrusionOk="0">
                    <a:moveTo>
                      <a:pt x="874" y="1"/>
                    </a:moveTo>
                    <a:cubicBezTo>
                      <a:pt x="404" y="1"/>
                      <a:pt x="19" y="376"/>
                      <a:pt x="0" y="846"/>
                    </a:cubicBezTo>
                    <a:lnTo>
                      <a:pt x="0" y="2593"/>
                    </a:lnTo>
                    <a:cubicBezTo>
                      <a:pt x="0" y="3081"/>
                      <a:pt x="395" y="3466"/>
                      <a:pt x="874" y="3476"/>
                    </a:cubicBezTo>
                    <a:cubicBezTo>
                      <a:pt x="1362" y="3476"/>
                      <a:pt x="1747" y="3081"/>
                      <a:pt x="1747" y="2593"/>
                    </a:cubicBezTo>
                    <a:lnTo>
                      <a:pt x="1747" y="846"/>
                    </a:lnTo>
                    <a:cubicBezTo>
                      <a:pt x="1738" y="376"/>
                      <a:pt x="1343" y="1"/>
                      <a:pt x="87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67" name="Google Shape;322;p19">
                <a:extLst>
                  <a:ext uri="{FF2B5EF4-FFF2-40B4-BE49-F238E27FC236}">
                    <a16:creationId xmlns:a16="http://schemas.microsoft.com/office/drawing/2014/main" id="{57459905-D6AC-4EB7-8469-D9F26F2F7A10}"/>
                  </a:ext>
                </a:extLst>
              </p:cNvPr>
              <p:cNvSpPr/>
              <p:nvPr/>
            </p:nvSpPr>
            <p:spPr>
              <a:xfrm>
                <a:off x="2816900" y="2431800"/>
                <a:ext cx="43700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1748" h="3476" extrusionOk="0">
                    <a:moveTo>
                      <a:pt x="874" y="1"/>
                    </a:moveTo>
                    <a:cubicBezTo>
                      <a:pt x="405" y="1"/>
                      <a:pt x="20" y="376"/>
                      <a:pt x="1" y="846"/>
                    </a:cubicBezTo>
                    <a:lnTo>
                      <a:pt x="1" y="2593"/>
                    </a:lnTo>
                    <a:cubicBezTo>
                      <a:pt x="1" y="3081"/>
                      <a:pt x="395" y="3476"/>
                      <a:pt x="874" y="3476"/>
                    </a:cubicBezTo>
                    <a:cubicBezTo>
                      <a:pt x="1363" y="3466"/>
                      <a:pt x="1748" y="3081"/>
                      <a:pt x="1748" y="2593"/>
                    </a:cubicBezTo>
                    <a:lnTo>
                      <a:pt x="1748" y="846"/>
                    </a:lnTo>
                    <a:cubicBezTo>
                      <a:pt x="1738" y="376"/>
                      <a:pt x="1344" y="1"/>
                      <a:pt x="87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68" name="Google Shape;323;p19">
                <a:extLst>
                  <a:ext uri="{FF2B5EF4-FFF2-40B4-BE49-F238E27FC236}">
                    <a16:creationId xmlns:a16="http://schemas.microsoft.com/office/drawing/2014/main" id="{D6DC5D83-6EDB-4559-A347-C5E8B802B241}"/>
                  </a:ext>
                </a:extLst>
              </p:cNvPr>
              <p:cNvSpPr/>
              <p:nvPr/>
            </p:nvSpPr>
            <p:spPr>
              <a:xfrm>
                <a:off x="2685425" y="2563300"/>
                <a:ext cx="43925" cy="86875"/>
              </a:xfrm>
              <a:custGeom>
                <a:avLst/>
                <a:gdLst/>
                <a:ahLst/>
                <a:cxnLst/>
                <a:rect l="l" t="t" r="r" b="b"/>
                <a:pathLst>
                  <a:path w="1757" h="3475" extrusionOk="0">
                    <a:moveTo>
                      <a:pt x="874" y="0"/>
                    </a:moveTo>
                    <a:cubicBezTo>
                      <a:pt x="404" y="0"/>
                      <a:pt x="19" y="366"/>
                      <a:pt x="0" y="845"/>
                    </a:cubicBezTo>
                    <a:lnTo>
                      <a:pt x="0" y="2592"/>
                    </a:lnTo>
                    <a:cubicBezTo>
                      <a:pt x="0" y="3081"/>
                      <a:pt x="395" y="3475"/>
                      <a:pt x="874" y="3475"/>
                    </a:cubicBezTo>
                    <a:cubicBezTo>
                      <a:pt x="1362" y="3475"/>
                      <a:pt x="1757" y="3081"/>
                      <a:pt x="1747" y="2592"/>
                    </a:cubicBezTo>
                    <a:lnTo>
                      <a:pt x="1747" y="845"/>
                    </a:lnTo>
                    <a:cubicBezTo>
                      <a:pt x="1738" y="366"/>
                      <a:pt x="1343" y="0"/>
                      <a:pt x="874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69" name="Google Shape;324;p19">
                <a:extLst>
                  <a:ext uri="{FF2B5EF4-FFF2-40B4-BE49-F238E27FC236}">
                    <a16:creationId xmlns:a16="http://schemas.microsoft.com/office/drawing/2014/main" id="{A3191BF7-DFAD-47F9-B48F-629700471621}"/>
                  </a:ext>
                </a:extLst>
              </p:cNvPr>
              <p:cNvSpPr/>
              <p:nvPr/>
            </p:nvSpPr>
            <p:spPr>
              <a:xfrm>
                <a:off x="2816900" y="2563300"/>
                <a:ext cx="43700" cy="86875"/>
              </a:xfrm>
              <a:custGeom>
                <a:avLst/>
                <a:gdLst/>
                <a:ahLst/>
                <a:cxnLst/>
                <a:rect l="l" t="t" r="r" b="b"/>
                <a:pathLst>
                  <a:path w="1748" h="3475" extrusionOk="0">
                    <a:moveTo>
                      <a:pt x="874" y="0"/>
                    </a:moveTo>
                    <a:cubicBezTo>
                      <a:pt x="405" y="0"/>
                      <a:pt x="20" y="366"/>
                      <a:pt x="1" y="845"/>
                    </a:cubicBezTo>
                    <a:lnTo>
                      <a:pt x="1" y="2592"/>
                    </a:lnTo>
                    <a:cubicBezTo>
                      <a:pt x="1" y="3081"/>
                      <a:pt x="395" y="3475"/>
                      <a:pt x="874" y="3475"/>
                    </a:cubicBezTo>
                    <a:cubicBezTo>
                      <a:pt x="1363" y="3475"/>
                      <a:pt x="1748" y="3081"/>
                      <a:pt x="1748" y="2592"/>
                    </a:cubicBezTo>
                    <a:lnTo>
                      <a:pt x="1748" y="845"/>
                    </a:lnTo>
                    <a:cubicBezTo>
                      <a:pt x="1738" y="366"/>
                      <a:pt x="1344" y="0"/>
                      <a:pt x="874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0" name="Google Shape;325;p19">
                <a:extLst>
                  <a:ext uri="{FF2B5EF4-FFF2-40B4-BE49-F238E27FC236}">
                    <a16:creationId xmlns:a16="http://schemas.microsoft.com/office/drawing/2014/main" id="{5EF03016-E2A2-448C-BD98-908594031990}"/>
                  </a:ext>
                </a:extLst>
              </p:cNvPr>
              <p:cNvSpPr/>
              <p:nvPr/>
            </p:nvSpPr>
            <p:spPr>
              <a:xfrm>
                <a:off x="2729325" y="2715900"/>
                <a:ext cx="87600" cy="131525"/>
              </a:xfrm>
              <a:custGeom>
                <a:avLst/>
                <a:gdLst/>
                <a:ahLst/>
                <a:cxnLst/>
                <a:rect l="l" t="t" r="r" b="b"/>
                <a:pathLst>
                  <a:path w="3504" h="5261" extrusionOk="0">
                    <a:moveTo>
                      <a:pt x="874" y="1"/>
                    </a:moveTo>
                    <a:cubicBezTo>
                      <a:pt x="386" y="1"/>
                      <a:pt x="1" y="386"/>
                      <a:pt x="1" y="874"/>
                    </a:cubicBezTo>
                    <a:lnTo>
                      <a:pt x="1" y="5260"/>
                    </a:lnTo>
                    <a:lnTo>
                      <a:pt x="3504" y="5260"/>
                    </a:lnTo>
                    <a:lnTo>
                      <a:pt x="3504" y="874"/>
                    </a:lnTo>
                    <a:cubicBezTo>
                      <a:pt x="3504" y="386"/>
                      <a:pt x="3109" y="1"/>
                      <a:pt x="2630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1" name="Google Shape;326;p19">
                <a:extLst>
                  <a:ext uri="{FF2B5EF4-FFF2-40B4-BE49-F238E27FC236}">
                    <a16:creationId xmlns:a16="http://schemas.microsoft.com/office/drawing/2014/main" id="{5E37BE72-A9C3-4D5D-BB3F-27B62F5C1F4B}"/>
                  </a:ext>
                </a:extLst>
              </p:cNvPr>
              <p:cNvSpPr/>
              <p:nvPr/>
            </p:nvSpPr>
            <p:spPr>
              <a:xfrm>
                <a:off x="2991350" y="2452925"/>
                <a:ext cx="65775" cy="43725"/>
              </a:xfrm>
              <a:custGeom>
                <a:avLst/>
                <a:gdLst/>
                <a:ahLst/>
                <a:cxnLst/>
                <a:rect l="l" t="t" r="r" b="b"/>
                <a:pathLst>
                  <a:path w="2631" h="1749" extrusionOk="0">
                    <a:moveTo>
                      <a:pt x="878" y="0"/>
                    </a:moveTo>
                    <a:cubicBezTo>
                      <a:pt x="395" y="0"/>
                      <a:pt x="1" y="388"/>
                      <a:pt x="1" y="874"/>
                    </a:cubicBezTo>
                    <a:cubicBezTo>
                      <a:pt x="1" y="1361"/>
                      <a:pt x="395" y="1748"/>
                      <a:pt x="878" y="1748"/>
                    </a:cubicBezTo>
                    <a:cubicBezTo>
                      <a:pt x="889" y="1748"/>
                      <a:pt x="901" y="1748"/>
                      <a:pt x="912" y="1748"/>
                    </a:cubicBezTo>
                    <a:lnTo>
                      <a:pt x="1785" y="1748"/>
                    </a:lnTo>
                    <a:cubicBezTo>
                      <a:pt x="2255" y="1738"/>
                      <a:pt x="2631" y="1344"/>
                      <a:pt x="2631" y="874"/>
                    </a:cubicBezTo>
                    <a:cubicBezTo>
                      <a:pt x="2631" y="405"/>
                      <a:pt x="2255" y="20"/>
                      <a:pt x="1785" y="1"/>
                    </a:cubicBezTo>
                    <a:lnTo>
                      <a:pt x="912" y="1"/>
                    </a:lnTo>
                    <a:cubicBezTo>
                      <a:pt x="901" y="0"/>
                      <a:pt x="889" y="0"/>
                      <a:pt x="878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2" name="Google Shape;327;p19">
                <a:extLst>
                  <a:ext uri="{FF2B5EF4-FFF2-40B4-BE49-F238E27FC236}">
                    <a16:creationId xmlns:a16="http://schemas.microsoft.com/office/drawing/2014/main" id="{4862119C-A1FA-4C23-AE2A-544DBEB684B0}"/>
                  </a:ext>
                </a:extLst>
              </p:cNvPr>
              <p:cNvSpPr/>
              <p:nvPr/>
            </p:nvSpPr>
            <p:spPr>
              <a:xfrm>
                <a:off x="2991350" y="2540500"/>
                <a:ext cx="65775" cy="43950"/>
              </a:xfrm>
              <a:custGeom>
                <a:avLst/>
                <a:gdLst/>
                <a:ahLst/>
                <a:cxnLst/>
                <a:rect l="l" t="t" r="r" b="b"/>
                <a:pathLst>
                  <a:path w="2631" h="1758" extrusionOk="0">
                    <a:moveTo>
                      <a:pt x="878" y="0"/>
                    </a:moveTo>
                    <a:cubicBezTo>
                      <a:pt x="395" y="0"/>
                      <a:pt x="1" y="388"/>
                      <a:pt x="1" y="874"/>
                    </a:cubicBezTo>
                    <a:cubicBezTo>
                      <a:pt x="1" y="1361"/>
                      <a:pt x="396" y="1758"/>
                      <a:pt x="879" y="1758"/>
                    </a:cubicBezTo>
                    <a:cubicBezTo>
                      <a:pt x="890" y="1758"/>
                      <a:pt x="901" y="1758"/>
                      <a:pt x="912" y="1757"/>
                    </a:cubicBezTo>
                    <a:lnTo>
                      <a:pt x="1785" y="1757"/>
                    </a:lnTo>
                    <a:cubicBezTo>
                      <a:pt x="2255" y="1738"/>
                      <a:pt x="2631" y="1353"/>
                      <a:pt x="2631" y="874"/>
                    </a:cubicBezTo>
                    <a:cubicBezTo>
                      <a:pt x="2631" y="405"/>
                      <a:pt x="2255" y="20"/>
                      <a:pt x="1785" y="1"/>
                    </a:cubicBezTo>
                    <a:lnTo>
                      <a:pt x="912" y="1"/>
                    </a:lnTo>
                    <a:cubicBezTo>
                      <a:pt x="901" y="1"/>
                      <a:pt x="889" y="0"/>
                      <a:pt x="878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3" name="Google Shape;328;p19">
                <a:extLst>
                  <a:ext uri="{FF2B5EF4-FFF2-40B4-BE49-F238E27FC236}">
                    <a16:creationId xmlns:a16="http://schemas.microsoft.com/office/drawing/2014/main" id="{0D77C734-0B5E-42A6-90C4-13EF35895D65}"/>
                  </a:ext>
                </a:extLst>
              </p:cNvPr>
              <p:cNvSpPr/>
              <p:nvPr/>
            </p:nvSpPr>
            <p:spPr>
              <a:xfrm>
                <a:off x="2992075" y="2628100"/>
                <a:ext cx="65750" cy="43925"/>
              </a:xfrm>
              <a:custGeom>
                <a:avLst/>
                <a:gdLst/>
                <a:ahLst/>
                <a:cxnLst/>
                <a:rect l="l" t="t" r="r" b="b"/>
                <a:pathLst>
                  <a:path w="2630" h="1757" extrusionOk="0">
                    <a:moveTo>
                      <a:pt x="883" y="0"/>
                    </a:moveTo>
                    <a:cubicBezTo>
                      <a:pt x="395" y="0"/>
                      <a:pt x="0" y="395"/>
                      <a:pt x="0" y="883"/>
                    </a:cubicBezTo>
                    <a:cubicBezTo>
                      <a:pt x="0" y="1362"/>
                      <a:pt x="395" y="1756"/>
                      <a:pt x="883" y="1756"/>
                    </a:cubicBezTo>
                    <a:lnTo>
                      <a:pt x="1756" y="1756"/>
                    </a:lnTo>
                    <a:cubicBezTo>
                      <a:pt x="2245" y="1756"/>
                      <a:pt x="2630" y="1362"/>
                      <a:pt x="2630" y="883"/>
                    </a:cubicBezTo>
                    <a:cubicBezTo>
                      <a:pt x="2630" y="395"/>
                      <a:pt x="2245" y="0"/>
                      <a:pt x="1756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4" name="Google Shape;329;p19">
                <a:extLst>
                  <a:ext uri="{FF2B5EF4-FFF2-40B4-BE49-F238E27FC236}">
                    <a16:creationId xmlns:a16="http://schemas.microsoft.com/office/drawing/2014/main" id="{83E7C4BB-44A3-4608-93A2-2E942AD697DD}"/>
                  </a:ext>
                </a:extLst>
              </p:cNvPr>
              <p:cNvSpPr/>
              <p:nvPr/>
            </p:nvSpPr>
            <p:spPr>
              <a:xfrm>
                <a:off x="2991350" y="2715900"/>
                <a:ext cx="65775" cy="43725"/>
              </a:xfrm>
              <a:custGeom>
                <a:avLst/>
                <a:gdLst/>
                <a:ahLst/>
                <a:cxnLst/>
                <a:rect l="l" t="t" r="r" b="b"/>
                <a:pathLst>
                  <a:path w="2631" h="1749" extrusionOk="0">
                    <a:moveTo>
                      <a:pt x="878" y="0"/>
                    </a:moveTo>
                    <a:cubicBezTo>
                      <a:pt x="395" y="0"/>
                      <a:pt x="1" y="388"/>
                      <a:pt x="1" y="874"/>
                    </a:cubicBezTo>
                    <a:cubicBezTo>
                      <a:pt x="1" y="1361"/>
                      <a:pt x="395" y="1748"/>
                      <a:pt x="878" y="1748"/>
                    </a:cubicBezTo>
                    <a:cubicBezTo>
                      <a:pt x="889" y="1748"/>
                      <a:pt x="901" y="1748"/>
                      <a:pt x="912" y="1748"/>
                    </a:cubicBezTo>
                    <a:lnTo>
                      <a:pt x="1785" y="1748"/>
                    </a:lnTo>
                    <a:cubicBezTo>
                      <a:pt x="2255" y="1729"/>
                      <a:pt x="2631" y="1344"/>
                      <a:pt x="2631" y="874"/>
                    </a:cubicBezTo>
                    <a:cubicBezTo>
                      <a:pt x="2631" y="405"/>
                      <a:pt x="2255" y="10"/>
                      <a:pt x="1785" y="1"/>
                    </a:cubicBezTo>
                    <a:lnTo>
                      <a:pt x="912" y="1"/>
                    </a:lnTo>
                    <a:cubicBezTo>
                      <a:pt x="901" y="0"/>
                      <a:pt x="889" y="0"/>
                      <a:pt x="878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5" name="Google Shape;330;p19">
                <a:extLst>
                  <a:ext uri="{FF2B5EF4-FFF2-40B4-BE49-F238E27FC236}">
                    <a16:creationId xmlns:a16="http://schemas.microsoft.com/office/drawing/2014/main" id="{05810405-1D32-4F2B-A984-33D41550C398}"/>
                  </a:ext>
                </a:extLst>
              </p:cNvPr>
              <p:cNvSpPr/>
              <p:nvPr/>
            </p:nvSpPr>
            <p:spPr>
              <a:xfrm>
                <a:off x="2092550" y="2474750"/>
                <a:ext cx="107575" cy="43950"/>
              </a:xfrm>
              <a:custGeom>
                <a:avLst/>
                <a:gdLst/>
                <a:ahLst/>
                <a:cxnLst/>
                <a:rect l="l" t="t" r="r" b="b"/>
                <a:pathLst>
                  <a:path w="4303" h="1758" extrusionOk="0">
                    <a:moveTo>
                      <a:pt x="878" y="1"/>
                    </a:moveTo>
                    <a:cubicBezTo>
                      <a:pt x="395" y="1"/>
                      <a:pt x="1" y="388"/>
                      <a:pt x="1" y="875"/>
                    </a:cubicBezTo>
                    <a:cubicBezTo>
                      <a:pt x="1" y="1367"/>
                      <a:pt x="404" y="1758"/>
                      <a:pt x="894" y="1758"/>
                    </a:cubicBezTo>
                    <a:cubicBezTo>
                      <a:pt x="900" y="1758"/>
                      <a:pt x="906" y="1758"/>
                      <a:pt x="912" y="1758"/>
                    </a:cubicBezTo>
                    <a:lnTo>
                      <a:pt x="3457" y="1758"/>
                    </a:lnTo>
                    <a:cubicBezTo>
                      <a:pt x="3926" y="1739"/>
                      <a:pt x="4302" y="1344"/>
                      <a:pt x="4302" y="875"/>
                    </a:cubicBezTo>
                    <a:cubicBezTo>
                      <a:pt x="4302" y="405"/>
                      <a:pt x="3926" y="20"/>
                      <a:pt x="3457" y="1"/>
                    </a:cubicBezTo>
                    <a:lnTo>
                      <a:pt x="912" y="1"/>
                    </a:lnTo>
                    <a:cubicBezTo>
                      <a:pt x="900" y="1"/>
                      <a:pt x="889" y="1"/>
                      <a:pt x="878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6" name="Google Shape;331;p19">
                <a:extLst>
                  <a:ext uri="{FF2B5EF4-FFF2-40B4-BE49-F238E27FC236}">
                    <a16:creationId xmlns:a16="http://schemas.microsoft.com/office/drawing/2014/main" id="{AD65E80E-4B52-4E28-8685-4831600E75AB}"/>
                  </a:ext>
                </a:extLst>
              </p:cNvPr>
              <p:cNvSpPr/>
              <p:nvPr/>
            </p:nvSpPr>
            <p:spPr>
              <a:xfrm>
                <a:off x="2093500" y="2387200"/>
                <a:ext cx="107325" cy="43925"/>
              </a:xfrm>
              <a:custGeom>
                <a:avLst/>
                <a:gdLst/>
                <a:ahLst/>
                <a:cxnLst/>
                <a:rect l="l" t="t" r="r" b="b"/>
                <a:pathLst>
                  <a:path w="4293" h="1757" extrusionOk="0">
                    <a:moveTo>
                      <a:pt x="874" y="0"/>
                    </a:moveTo>
                    <a:cubicBezTo>
                      <a:pt x="395" y="0"/>
                      <a:pt x="0" y="395"/>
                      <a:pt x="0" y="874"/>
                    </a:cubicBezTo>
                    <a:cubicBezTo>
                      <a:pt x="0" y="1362"/>
                      <a:pt x="395" y="1747"/>
                      <a:pt x="874" y="1756"/>
                    </a:cubicBezTo>
                    <a:lnTo>
                      <a:pt x="3419" y="1756"/>
                    </a:lnTo>
                    <a:cubicBezTo>
                      <a:pt x="3898" y="1747"/>
                      <a:pt x="4292" y="1362"/>
                      <a:pt x="4292" y="874"/>
                    </a:cubicBezTo>
                    <a:cubicBezTo>
                      <a:pt x="4292" y="395"/>
                      <a:pt x="3898" y="0"/>
                      <a:pt x="3419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7" name="Google Shape;332;p19">
                <a:extLst>
                  <a:ext uri="{FF2B5EF4-FFF2-40B4-BE49-F238E27FC236}">
                    <a16:creationId xmlns:a16="http://schemas.microsoft.com/office/drawing/2014/main" id="{075D4FF8-B385-4390-A9CD-BEEE239364AE}"/>
                  </a:ext>
                </a:extLst>
              </p:cNvPr>
              <p:cNvSpPr/>
              <p:nvPr/>
            </p:nvSpPr>
            <p:spPr>
              <a:xfrm>
                <a:off x="2092550" y="2299600"/>
                <a:ext cx="107575" cy="43725"/>
              </a:xfrm>
              <a:custGeom>
                <a:avLst/>
                <a:gdLst/>
                <a:ahLst/>
                <a:cxnLst/>
                <a:rect l="l" t="t" r="r" b="b"/>
                <a:pathLst>
                  <a:path w="4303" h="1749" extrusionOk="0">
                    <a:moveTo>
                      <a:pt x="878" y="0"/>
                    </a:moveTo>
                    <a:cubicBezTo>
                      <a:pt x="395" y="0"/>
                      <a:pt x="1" y="388"/>
                      <a:pt x="1" y="874"/>
                    </a:cubicBezTo>
                    <a:cubicBezTo>
                      <a:pt x="1" y="1361"/>
                      <a:pt x="395" y="1748"/>
                      <a:pt x="878" y="1748"/>
                    </a:cubicBezTo>
                    <a:cubicBezTo>
                      <a:pt x="889" y="1748"/>
                      <a:pt x="900" y="1748"/>
                      <a:pt x="912" y="1748"/>
                    </a:cubicBezTo>
                    <a:lnTo>
                      <a:pt x="3457" y="1748"/>
                    </a:lnTo>
                    <a:cubicBezTo>
                      <a:pt x="3926" y="1729"/>
                      <a:pt x="4302" y="1344"/>
                      <a:pt x="4302" y="874"/>
                    </a:cubicBezTo>
                    <a:cubicBezTo>
                      <a:pt x="4302" y="405"/>
                      <a:pt x="3926" y="10"/>
                      <a:pt x="3457" y="1"/>
                    </a:cubicBezTo>
                    <a:lnTo>
                      <a:pt x="912" y="1"/>
                    </a:lnTo>
                    <a:cubicBezTo>
                      <a:pt x="900" y="1"/>
                      <a:pt x="889" y="0"/>
                      <a:pt x="878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8" name="Google Shape;333;p19">
                <a:extLst>
                  <a:ext uri="{FF2B5EF4-FFF2-40B4-BE49-F238E27FC236}">
                    <a16:creationId xmlns:a16="http://schemas.microsoft.com/office/drawing/2014/main" id="{CAF5176C-3511-4665-AC92-EB4F87672B41}"/>
                  </a:ext>
                </a:extLst>
              </p:cNvPr>
              <p:cNvSpPr/>
              <p:nvPr/>
            </p:nvSpPr>
            <p:spPr>
              <a:xfrm>
                <a:off x="2092550" y="2562325"/>
                <a:ext cx="107575" cy="43975"/>
              </a:xfrm>
              <a:custGeom>
                <a:avLst/>
                <a:gdLst/>
                <a:ahLst/>
                <a:cxnLst/>
                <a:rect l="l" t="t" r="r" b="b"/>
                <a:pathLst>
                  <a:path w="4303" h="1759" extrusionOk="0">
                    <a:moveTo>
                      <a:pt x="878" y="1"/>
                    </a:moveTo>
                    <a:cubicBezTo>
                      <a:pt x="396" y="1"/>
                      <a:pt x="1" y="398"/>
                      <a:pt x="1" y="884"/>
                    </a:cubicBezTo>
                    <a:cubicBezTo>
                      <a:pt x="1" y="1371"/>
                      <a:pt x="395" y="1758"/>
                      <a:pt x="878" y="1758"/>
                    </a:cubicBezTo>
                    <a:cubicBezTo>
                      <a:pt x="889" y="1758"/>
                      <a:pt x="900" y="1758"/>
                      <a:pt x="912" y="1758"/>
                    </a:cubicBezTo>
                    <a:lnTo>
                      <a:pt x="3457" y="1758"/>
                    </a:lnTo>
                    <a:cubicBezTo>
                      <a:pt x="3926" y="1739"/>
                      <a:pt x="4302" y="1354"/>
                      <a:pt x="4302" y="884"/>
                    </a:cubicBezTo>
                    <a:cubicBezTo>
                      <a:pt x="4302" y="405"/>
                      <a:pt x="3926" y="20"/>
                      <a:pt x="3457" y="1"/>
                    </a:cubicBezTo>
                    <a:lnTo>
                      <a:pt x="912" y="1"/>
                    </a:lnTo>
                    <a:cubicBezTo>
                      <a:pt x="900" y="1"/>
                      <a:pt x="889" y="1"/>
                      <a:pt x="878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9" name="Google Shape;334;p19">
                <a:extLst>
                  <a:ext uri="{FF2B5EF4-FFF2-40B4-BE49-F238E27FC236}">
                    <a16:creationId xmlns:a16="http://schemas.microsoft.com/office/drawing/2014/main" id="{20741AE2-51DF-4D2D-8D88-B8D7807C0D34}"/>
                  </a:ext>
                </a:extLst>
              </p:cNvPr>
              <p:cNvSpPr/>
              <p:nvPr/>
            </p:nvSpPr>
            <p:spPr>
              <a:xfrm>
                <a:off x="2092550" y="2650150"/>
                <a:ext cx="107575" cy="43725"/>
              </a:xfrm>
              <a:custGeom>
                <a:avLst/>
                <a:gdLst/>
                <a:ahLst/>
                <a:cxnLst/>
                <a:rect l="l" t="t" r="r" b="b"/>
                <a:pathLst>
                  <a:path w="4303" h="1749" extrusionOk="0">
                    <a:moveTo>
                      <a:pt x="878" y="0"/>
                    </a:moveTo>
                    <a:cubicBezTo>
                      <a:pt x="395" y="0"/>
                      <a:pt x="1" y="388"/>
                      <a:pt x="1" y="874"/>
                    </a:cubicBezTo>
                    <a:cubicBezTo>
                      <a:pt x="1" y="1361"/>
                      <a:pt x="395" y="1749"/>
                      <a:pt x="878" y="1749"/>
                    </a:cubicBezTo>
                    <a:cubicBezTo>
                      <a:pt x="889" y="1749"/>
                      <a:pt x="900" y="1748"/>
                      <a:pt x="912" y="1748"/>
                    </a:cubicBezTo>
                    <a:lnTo>
                      <a:pt x="3457" y="1748"/>
                    </a:lnTo>
                    <a:cubicBezTo>
                      <a:pt x="3926" y="1729"/>
                      <a:pt x="4302" y="1344"/>
                      <a:pt x="4302" y="874"/>
                    </a:cubicBezTo>
                    <a:cubicBezTo>
                      <a:pt x="4302" y="405"/>
                      <a:pt x="3926" y="10"/>
                      <a:pt x="3457" y="1"/>
                    </a:cubicBezTo>
                    <a:lnTo>
                      <a:pt x="912" y="1"/>
                    </a:lnTo>
                    <a:cubicBezTo>
                      <a:pt x="900" y="1"/>
                      <a:pt x="889" y="0"/>
                      <a:pt x="878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0" name="Google Shape;335;p19">
                <a:extLst>
                  <a:ext uri="{FF2B5EF4-FFF2-40B4-BE49-F238E27FC236}">
                    <a16:creationId xmlns:a16="http://schemas.microsoft.com/office/drawing/2014/main" id="{5E925060-865F-4B1D-A05D-31CEDC2E9CDB}"/>
                  </a:ext>
                </a:extLst>
              </p:cNvPr>
              <p:cNvSpPr/>
              <p:nvPr/>
            </p:nvSpPr>
            <p:spPr>
              <a:xfrm>
                <a:off x="2092550" y="2737725"/>
                <a:ext cx="107575" cy="43950"/>
              </a:xfrm>
              <a:custGeom>
                <a:avLst/>
                <a:gdLst/>
                <a:ahLst/>
                <a:cxnLst/>
                <a:rect l="l" t="t" r="r" b="b"/>
                <a:pathLst>
                  <a:path w="4303" h="1758" extrusionOk="0">
                    <a:moveTo>
                      <a:pt x="878" y="1"/>
                    </a:moveTo>
                    <a:cubicBezTo>
                      <a:pt x="395" y="1"/>
                      <a:pt x="1" y="388"/>
                      <a:pt x="1" y="875"/>
                    </a:cubicBezTo>
                    <a:cubicBezTo>
                      <a:pt x="1" y="1367"/>
                      <a:pt x="404" y="1758"/>
                      <a:pt x="894" y="1758"/>
                    </a:cubicBezTo>
                    <a:cubicBezTo>
                      <a:pt x="900" y="1758"/>
                      <a:pt x="906" y="1758"/>
                      <a:pt x="912" y="1757"/>
                    </a:cubicBezTo>
                    <a:lnTo>
                      <a:pt x="3457" y="1757"/>
                    </a:lnTo>
                    <a:cubicBezTo>
                      <a:pt x="3926" y="1739"/>
                      <a:pt x="4302" y="1344"/>
                      <a:pt x="4302" y="875"/>
                    </a:cubicBezTo>
                    <a:cubicBezTo>
                      <a:pt x="4302" y="405"/>
                      <a:pt x="3926" y="20"/>
                      <a:pt x="3457" y="1"/>
                    </a:cubicBezTo>
                    <a:lnTo>
                      <a:pt x="912" y="1"/>
                    </a:lnTo>
                    <a:cubicBezTo>
                      <a:pt x="900" y="1"/>
                      <a:pt x="889" y="1"/>
                      <a:pt x="878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1" name="Google Shape;336;p19">
                <a:extLst>
                  <a:ext uri="{FF2B5EF4-FFF2-40B4-BE49-F238E27FC236}">
                    <a16:creationId xmlns:a16="http://schemas.microsoft.com/office/drawing/2014/main" id="{C97405D1-9BB6-4482-8625-BB1EAB43138A}"/>
                  </a:ext>
                </a:extLst>
              </p:cNvPr>
              <p:cNvSpPr/>
              <p:nvPr/>
            </p:nvSpPr>
            <p:spPr>
              <a:xfrm>
                <a:off x="3101725" y="2453100"/>
                <a:ext cx="45325" cy="43525"/>
              </a:xfrm>
              <a:custGeom>
                <a:avLst/>
                <a:gdLst/>
                <a:ahLst/>
                <a:cxnLst/>
                <a:rect l="l" t="t" r="r" b="b"/>
                <a:pathLst>
                  <a:path w="1813" h="1741" extrusionOk="0">
                    <a:moveTo>
                      <a:pt x="875" y="1"/>
                    </a:moveTo>
                    <a:cubicBezTo>
                      <a:pt x="651" y="1"/>
                      <a:pt x="428" y="83"/>
                      <a:pt x="254" y="247"/>
                    </a:cubicBezTo>
                    <a:cubicBezTo>
                      <a:pt x="169" y="332"/>
                      <a:pt x="113" y="426"/>
                      <a:pt x="66" y="539"/>
                    </a:cubicBezTo>
                    <a:cubicBezTo>
                      <a:pt x="28" y="642"/>
                      <a:pt x="0" y="755"/>
                      <a:pt x="0" y="867"/>
                    </a:cubicBezTo>
                    <a:cubicBezTo>
                      <a:pt x="0" y="1102"/>
                      <a:pt x="94" y="1327"/>
                      <a:pt x="254" y="1487"/>
                    </a:cubicBezTo>
                    <a:cubicBezTo>
                      <a:pt x="338" y="1572"/>
                      <a:pt x="432" y="1628"/>
                      <a:pt x="545" y="1675"/>
                    </a:cubicBezTo>
                    <a:cubicBezTo>
                      <a:pt x="648" y="1722"/>
                      <a:pt x="761" y="1741"/>
                      <a:pt x="874" y="1741"/>
                    </a:cubicBezTo>
                    <a:cubicBezTo>
                      <a:pt x="1108" y="1741"/>
                      <a:pt x="1334" y="1647"/>
                      <a:pt x="1503" y="1487"/>
                    </a:cubicBezTo>
                    <a:cubicBezTo>
                      <a:pt x="1578" y="1403"/>
                      <a:pt x="1634" y="1309"/>
                      <a:pt x="1681" y="1205"/>
                    </a:cubicBezTo>
                    <a:cubicBezTo>
                      <a:pt x="1813" y="877"/>
                      <a:pt x="1738" y="501"/>
                      <a:pt x="1503" y="247"/>
                    </a:cubicBezTo>
                    <a:cubicBezTo>
                      <a:pt x="1324" y="83"/>
                      <a:pt x="1099" y="1"/>
                      <a:pt x="875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2" name="Google Shape;337;p19">
                <a:extLst>
                  <a:ext uri="{FF2B5EF4-FFF2-40B4-BE49-F238E27FC236}">
                    <a16:creationId xmlns:a16="http://schemas.microsoft.com/office/drawing/2014/main" id="{4DF3B8B8-FE57-4D68-9DCE-DE41E2E745CD}"/>
                  </a:ext>
                </a:extLst>
              </p:cNvPr>
              <p:cNvSpPr/>
              <p:nvPr/>
            </p:nvSpPr>
            <p:spPr>
              <a:xfrm>
                <a:off x="3101725" y="2540450"/>
                <a:ext cx="43925" cy="44000"/>
              </a:xfrm>
              <a:custGeom>
                <a:avLst/>
                <a:gdLst/>
                <a:ahLst/>
                <a:cxnLst/>
                <a:rect l="l" t="t" r="r" b="b"/>
                <a:pathLst>
                  <a:path w="1757" h="1760" extrusionOk="0">
                    <a:moveTo>
                      <a:pt x="863" y="1"/>
                    </a:moveTo>
                    <a:cubicBezTo>
                      <a:pt x="516" y="1"/>
                      <a:pt x="193" y="213"/>
                      <a:pt x="66" y="548"/>
                    </a:cubicBezTo>
                    <a:cubicBezTo>
                      <a:pt x="28" y="651"/>
                      <a:pt x="0" y="764"/>
                      <a:pt x="0" y="876"/>
                    </a:cubicBezTo>
                    <a:cubicBezTo>
                      <a:pt x="0" y="942"/>
                      <a:pt x="10" y="999"/>
                      <a:pt x="19" y="1055"/>
                    </a:cubicBezTo>
                    <a:cubicBezTo>
                      <a:pt x="28" y="1111"/>
                      <a:pt x="47" y="1168"/>
                      <a:pt x="66" y="1215"/>
                    </a:cubicBezTo>
                    <a:cubicBezTo>
                      <a:pt x="85" y="1271"/>
                      <a:pt x="113" y="1318"/>
                      <a:pt x="150" y="1374"/>
                    </a:cubicBezTo>
                    <a:lnTo>
                      <a:pt x="254" y="1506"/>
                    </a:lnTo>
                    <a:cubicBezTo>
                      <a:pt x="423" y="1665"/>
                      <a:pt x="648" y="1750"/>
                      <a:pt x="874" y="1759"/>
                    </a:cubicBezTo>
                    <a:cubicBezTo>
                      <a:pt x="930" y="1759"/>
                      <a:pt x="996" y="1750"/>
                      <a:pt x="1052" y="1740"/>
                    </a:cubicBezTo>
                    <a:cubicBezTo>
                      <a:pt x="1108" y="1731"/>
                      <a:pt x="1155" y="1712"/>
                      <a:pt x="1212" y="1684"/>
                    </a:cubicBezTo>
                    <a:cubicBezTo>
                      <a:pt x="1268" y="1665"/>
                      <a:pt x="1315" y="1637"/>
                      <a:pt x="1371" y="1609"/>
                    </a:cubicBezTo>
                    <a:lnTo>
                      <a:pt x="1503" y="1506"/>
                    </a:lnTo>
                    <a:lnTo>
                      <a:pt x="1606" y="1374"/>
                    </a:lnTo>
                    <a:cubicBezTo>
                      <a:pt x="1634" y="1318"/>
                      <a:pt x="1663" y="1271"/>
                      <a:pt x="1681" y="1215"/>
                    </a:cubicBezTo>
                    <a:cubicBezTo>
                      <a:pt x="1710" y="1168"/>
                      <a:pt x="1728" y="1111"/>
                      <a:pt x="1738" y="1055"/>
                    </a:cubicBezTo>
                    <a:cubicBezTo>
                      <a:pt x="1747" y="999"/>
                      <a:pt x="1747" y="942"/>
                      <a:pt x="1756" y="876"/>
                    </a:cubicBezTo>
                    <a:cubicBezTo>
                      <a:pt x="1747" y="651"/>
                      <a:pt x="1663" y="426"/>
                      <a:pt x="1503" y="257"/>
                    </a:cubicBezTo>
                    <a:cubicBezTo>
                      <a:pt x="1456" y="219"/>
                      <a:pt x="1409" y="181"/>
                      <a:pt x="1371" y="153"/>
                    </a:cubicBezTo>
                    <a:cubicBezTo>
                      <a:pt x="1315" y="116"/>
                      <a:pt x="1268" y="97"/>
                      <a:pt x="1212" y="78"/>
                    </a:cubicBezTo>
                    <a:cubicBezTo>
                      <a:pt x="1155" y="50"/>
                      <a:pt x="1108" y="31"/>
                      <a:pt x="1052" y="22"/>
                    </a:cubicBezTo>
                    <a:cubicBezTo>
                      <a:pt x="989" y="7"/>
                      <a:pt x="926" y="1"/>
                      <a:pt x="863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3" name="Google Shape;338;p19">
                <a:extLst>
                  <a:ext uri="{FF2B5EF4-FFF2-40B4-BE49-F238E27FC236}">
                    <a16:creationId xmlns:a16="http://schemas.microsoft.com/office/drawing/2014/main" id="{9FE4750F-D5EA-4989-9FBB-31DF49E62BAF}"/>
                  </a:ext>
                </a:extLst>
              </p:cNvPr>
              <p:cNvSpPr/>
              <p:nvPr/>
            </p:nvSpPr>
            <p:spPr>
              <a:xfrm>
                <a:off x="3094200" y="2628125"/>
                <a:ext cx="58900" cy="43900"/>
              </a:xfrm>
              <a:custGeom>
                <a:avLst/>
                <a:gdLst/>
                <a:ahLst/>
                <a:cxnLst/>
                <a:rect l="l" t="t" r="r" b="b"/>
                <a:pathLst>
                  <a:path w="2356" h="1756" extrusionOk="0">
                    <a:moveTo>
                      <a:pt x="1176" y="1"/>
                    </a:moveTo>
                    <a:cubicBezTo>
                      <a:pt x="944" y="1"/>
                      <a:pt x="720" y="88"/>
                      <a:pt x="555" y="253"/>
                    </a:cubicBezTo>
                    <a:cubicBezTo>
                      <a:pt x="1" y="807"/>
                      <a:pt x="395" y="1755"/>
                      <a:pt x="1175" y="1755"/>
                    </a:cubicBezTo>
                    <a:cubicBezTo>
                      <a:pt x="1178" y="1755"/>
                      <a:pt x="1182" y="1756"/>
                      <a:pt x="1186" y="1756"/>
                    </a:cubicBezTo>
                    <a:cubicBezTo>
                      <a:pt x="1967" y="1756"/>
                      <a:pt x="2355" y="804"/>
                      <a:pt x="1804" y="262"/>
                    </a:cubicBezTo>
                    <a:cubicBezTo>
                      <a:pt x="1757" y="225"/>
                      <a:pt x="1710" y="187"/>
                      <a:pt x="1672" y="149"/>
                    </a:cubicBezTo>
                    <a:cubicBezTo>
                      <a:pt x="1616" y="121"/>
                      <a:pt x="1569" y="93"/>
                      <a:pt x="1513" y="74"/>
                    </a:cubicBezTo>
                    <a:cubicBezTo>
                      <a:pt x="1456" y="46"/>
                      <a:pt x="1409" y="27"/>
                      <a:pt x="1353" y="18"/>
                    </a:cubicBezTo>
                    <a:cubicBezTo>
                      <a:pt x="1294" y="7"/>
                      <a:pt x="1235" y="1"/>
                      <a:pt x="1176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4" name="Google Shape;339;p19">
                <a:extLst>
                  <a:ext uri="{FF2B5EF4-FFF2-40B4-BE49-F238E27FC236}">
                    <a16:creationId xmlns:a16="http://schemas.microsoft.com/office/drawing/2014/main" id="{63B60170-58F2-4B4A-A2FD-1C9B08D09776}"/>
                  </a:ext>
                </a:extLst>
              </p:cNvPr>
              <p:cNvSpPr/>
              <p:nvPr/>
            </p:nvSpPr>
            <p:spPr>
              <a:xfrm>
                <a:off x="3093725" y="2716050"/>
                <a:ext cx="60025" cy="43550"/>
              </a:xfrm>
              <a:custGeom>
                <a:avLst/>
                <a:gdLst/>
                <a:ahLst/>
                <a:cxnLst/>
                <a:rect l="l" t="t" r="r" b="b"/>
                <a:pathLst>
                  <a:path w="2401" h="1742" extrusionOk="0">
                    <a:moveTo>
                      <a:pt x="1214" y="1"/>
                    </a:moveTo>
                    <a:cubicBezTo>
                      <a:pt x="1105" y="1"/>
                      <a:pt x="991" y="22"/>
                      <a:pt x="874" y="70"/>
                    </a:cubicBezTo>
                    <a:cubicBezTo>
                      <a:pt x="1" y="436"/>
                      <a:pt x="245" y="1732"/>
                      <a:pt x="1194" y="1742"/>
                    </a:cubicBezTo>
                    <a:cubicBezTo>
                      <a:pt x="1428" y="1742"/>
                      <a:pt x="1654" y="1648"/>
                      <a:pt x="1823" y="1488"/>
                    </a:cubicBezTo>
                    <a:cubicBezTo>
                      <a:pt x="2401" y="910"/>
                      <a:pt x="1921" y="1"/>
                      <a:pt x="121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5" name="Google Shape;340;p19">
                <a:extLst>
                  <a:ext uri="{FF2B5EF4-FFF2-40B4-BE49-F238E27FC236}">
                    <a16:creationId xmlns:a16="http://schemas.microsoft.com/office/drawing/2014/main" id="{3998F583-9F49-4BAD-979B-044F9EBBA1CD}"/>
                  </a:ext>
                </a:extLst>
              </p:cNvPr>
              <p:cNvSpPr/>
              <p:nvPr/>
            </p:nvSpPr>
            <p:spPr>
              <a:xfrm>
                <a:off x="2237200" y="2299600"/>
                <a:ext cx="51200" cy="43850"/>
              </a:xfrm>
              <a:custGeom>
                <a:avLst/>
                <a:gdLst/>
                <a:ahLst/>
                <a:cxnLst/>
                <a:rect l="l" t="t" r="r" b="b"/>
                <a:pathLst>
                  <a:path w="2048" h="1754" extrusionOk="0">
                    <a:moveTo>
                      <a:pt x="1191" y="1"/>
                    </a:moveTo>
                    <a:cubicBezTo>
                      <a:pt x="1185" y="1"/>
                      <a:pt x="1180" y="1"/>
                      <a:pt x="1174" y="1"/>
                    </a:cubicBezTo>
                    <a:cubicBezTo>
                      <a:pt x="395" y="1"/>
                      <a:pt x="0" y="940"/>
                      <a:pt x="554" y="1494"/>
                    </a:cubicBezTo>
                    <a:cubicBezTo>
                      <a:pt x="733" y="1673"/>
                      <a:pt x="952" y="1753"/>
                      <a:pt x="1167" y="1753"/>
                    </a:cubicBezTo>
                    <a:cubicBezTo>
                      <a:pt x="1617" y="1753"/>
                      <a:pt x="2047" y="1402"/>
                      <a:pt x="2047" y="874"/>
                    </a:cubicBezTo>
                    <a:cubicBezTo>
                      <a:pt x="2047" y="392"/>
                      <a:pt x="1671" y="1"/>
                      <a:pt x="1191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6" name="Google Shape;342;p19">
                <a:extLst>
                  <a:ext uri="{FF2B5EF4-FFF2-40B4-BE49-F238E27FC236}">
                    <a16:creationId xmlns:a16="http://schemas.microsoft.com/office/drawing/2014/main" id="{4B644724-070C-4113-A2C6-CFFA8DC79604}"/>
                  </a:ext>
                </a:extLst>
              </p:cNvPr>
              <p:cNvSpPr/>
              <p:nvPr/>
            </p:nvSpPr>
            <p:spPr>
              <a:xfrm>
                <a:off x="2237200" y="2387200"/>
                <a:ext cx="51200" cy="43825"/>
              </a:xfrm>
              <a:custGeom>
                <a:avLst/>
                <a:gdLst/>
                <a:ahLst/>
                <a:cxnLst/>
                <a:rect l="l" t="t" r="r" b="b"/>
                <a:pathLst>
                  <a:path w="2048" h="1753" extrusionOk="0">
                    <a:moveTo>
                      <a:pt x="1174" y="0"/>
                    </a:moveTo>
                    <a:cubicBezTo>
                      <a:pt x="395" y="0"/>
                      <a:pt x="0" y="939"/>
                      <a:pt x="554" y="1493"/>
                    </a:cubicBezTo>
                    <a:cubicBezTo>
                      <a:pt x="733" y="1672"/>
                      <a:pt x="952" y="1752"/>
                      <a:pt x="1167" y="1752"/>
                    </a:cubicBezTo>
                    <a:cubicBezTo>
                      <a:pt x="1617" y="1752"/>
                      <a:pt x="2047" y="1401"/>
                      <a:pt x="2047" y="874"/>
                    </a:cubicBezTo>
                    <a:cubicBezTo>
                      <a:pt x="2047" y="395"/>
                      <a:pt x="1662" y="0"/>
                      <a:pt x="1174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7" name="Google Shape;343;p19">
                <a:extLst>
                  <a:ext uri="{FF2B5EF4-FFF2-40B4-BE49-F238E27FC236}">
                    <a16:creationId xmlns:a16="http://schemas.microsoft.com/office/drawing/2014/main" id="{54E11340-7152-4B6E-91A5-BC20BA6B0BC9}"/>
                  </a:ext>
                </a:extLst>
              </p:cNvPr>
              <p:cNvSpPr/>
              <p:nvPr/>
            </p:nvSpPr>
            <p:spPr>
              <a:xfrm>
                <a:off x="2237200" y="2474775"/>
                <a:ext cx="51200" cy="43950"/>
              </a:xfrm>
              <a:custGeom>
                <a:avLst/>
                <a:gdLst/>
                <a:ahLst/>
                <a:cxnLst/>
                <a:rect l="l" t="t" r="r" b="b"/>
                <a:pathLst>
                  <a:path w="2048" h="1758" extrusionOk="0">
                    <a:moveTo>
                      <a:pt x="1174" y="0"/>
                    </a:moveTo>
                    <a:cubicBezTo>
                      <a:pt x="395" y="0"/>
                      <a:pt x="0" y="949"/>
                      <a:pt x="554" y="1503"/>
                    </a:cubicBezTo>
                    <a:cubicBezTo>
                      <a:pt x="733" y="1679"/>
                      <a:pt x="951" y="1758"/>
                      <a:pt x="1166" y="1758"/>
                    </a:cubicBezTo>
                    <a:cubicBezTo>
                      <a:pt x="1616" y="1758"/>
                      <a:pt x="2047" y="1408"/>
                      <a:pt x="2047" y="874"/>
                    </a:cubicBezTo>
                    <a:cubicBezTo>
                      <a:pt x="2047" y="395"/>
                      <a:pt x="1662" y="0"/>
                      <a:pt x="1174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8" name="Google Shape;344;p19">
                <a:extLst>
                  <a:ext uri="{FF2B5EF4-FFF2-40B4-BE49-F238E27FC236}">
                    <a16:creationId xmlns:a16="http://schemas.microsoft.com/office/drawing/2014/main" id="{98D6F20A-7AE6-4E91-AC8B-E2FEB829591A}"/>
                  </a:ext>
                </a:extLst>
              </p:cNvPr>
              <p:cNvSpPr/>
              <p:nvPr/>
            </p:nvSpPr>
            <p:spPr>
              <a:xfrm>
                <a:off x="2237200" y="2562350"/>
                <a:ext cx="51200" cy="44075"/>
              </a:xfrm>
              <a:custGeom>
                <a:avLst/>
                <a:gdLst/>
                <a:ahLst/>
                <a:cxnLst/>
                <a:rect l="l" t="t" r="r" b="b"/>
                <a:pathLst>
                  <a:path w="2048" h="1763" extrusionOk="0">
                    <a:moveTo>
                      <a:pt x="1174" y="0"/>
                    </a:moveTo>
                    <a:cubicBezTo>
                      <a:pt x="395" y="0"/>
                      <a:pt x="0" y="949"/>
                      <a:pt x="554" y="1503"/>
                    </a:cubicBezTo>
                    <a:cubicBezTo>
                      <a:pt x="733" y="1682"/>
                      <a:pt x="952" y="1762"/>
                      <a:pt x="1167" y="1762"/>
                    </a:cubicBezTo>
                    <a:cubicBezTo>
                      <a:pt x="1617" y="1762"/>
                      <a:pt x="2047" y="1411"/>
                      <a:pt x="2047" y="883"/>
                    </a:cubicBezTo>
                    <a:cubicBezTo>
                      <a:pt x="2047" y="395"/>
                      <a:pt x="1662" y="0"/>
                      <a:pt x="1174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9" name="Google Shape;345;p19">
                <a:extLst>
                  <a:ext uri="{FF2B5EF4-FFF2-40B4-BE49-F238E27FC236}">
                    <a16:creationId xmlns:a16="http://schemas.microsoft.com/office/drawing/2014/main" id="{263959AC-5257-41F5-BD1D-D0BD17D159F6}"/>
                  </a:ext>
                </a:extLst>
              </p:cNvPr>
              <p:cNvSpPr/>
              <p:nvPr/>
            </p:nvSpPr>
            <p:spPr>
              <a:xfrm>
                <a:off x="2237200" y="2650150"/>
                <a:ext cx="51200" cy="43850"/>
              </a:xfrm>
              <a:custGeom>
                <a:avLst/>
                <a:gdLst/>
                <a:ahLst/>
                <a:cxnLst/>
                <a:rect l="l" t="t" r="r" b="b"/>
                <a:pathLst>
                  <a:path w="2048" h="1754" extrusionOk="0">
                    <a:moveTo>
                      <a:pt x="1174" y="1"/>
                    </a:moveTo>
                    <a:cubicBezTo>
                      <a:pt x="395" y="1"/>
                      <a:pt x="0" y="940"/>
                      <a:pt x="554" y="1494"/>
                    </a:cubicBezTo>
                    <a:cubicBezTo>
                      <a:pt x="733" y="1673"/>
                      <a:pt x="952" y="1753"/>
                      <a:pt x="1167" y="1753"/>
                    </a:cubicBezTo>
                    <a:cubicBezTo>
                      <a:pt x="1617" y="1753"/>
                      <a:pt x="2047" y="1402"/>
                      <a:pt x="2047" y="874"/>
                    </a:cubicBezTo>
                    <a:cubicBezTo>
                      <a:pt x="2047" y="386"/>
                      <a:pt x="1662" y="1"/>
                      <a:pt x="117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90" name="Google Shape;346;p19">
                <a:extLst>
                  <a:ext uri="{FF2B5EF4-FFF2-40B4-BE49-F238E27FC236}">
                    <a16:creationId xmlns:a16="http://schemas.microsoft.com/office/drawing/2014/main" id="{EF039880-7280-4182-B4DC-2102DD196730}"/>
                  </a:ext>
                </a:extLst>
              </p:cNvPr>
              <p:cNvSpPr/>
              <p:nvPr/>
            </p:nvSpPr>
            <p:spPr>
              <a:xfrm>
                <a:off x="2237200" y="2737750"/>
                <a:ext cx="51200" cy="43825"/>
              </a:xfrm>
              <a:custGeom>
                <a:avLst/>
                <a:gdLst/>
                <a:ahLst/>
                <a:cxnLst/>
                <a:rect l="l" t="t" r="r" b="b"/>
                <a:pathLst>
                  <a:path w="2048" h="1753" extrusionOk="0">
                    <a:moveTo>
                      <a:pt x="1174" y="0"/>
                    </a:moveTo>
                    <a:cubicBezTo>
                      <a:pt x="395" y="0"/>
                      <a:pt x="0" y="939"/>
                      <a:pt x="554" y="1493"/>
                    </a:cubicBezTo>
                    <a:cubicBezTo>
                      <a:pt x="733" y="1672"/>
                      <a:pt x="952" y="1752"/>
                      <a:pt x="1167" y="1752"/>
                    </a:cubicBezTo>
                    <a:cubicBezTo>
                      <a:pt x="1617" y="1752"/>
                      <a:pt x="2047" y="1401"/>
                      <a:pt x="2047" y="874"/>
                    </a:cubicBezTo>
                    <a:cubicBezTo>
                      <a:pt x="2047" y="395"/>
                      <a:pt x="1662" y="0"/>
                      <a:pt x="1174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91" name="Google Shape;347;p19">
                <a:extLst>
                  <a:ext uri="{FF2B5EF4-FFF2-40B4-BE49-F238E27FC236}">
                    <a16:creationId xmlns:a16="http://schemas.microsoft.com/office/drawing/2014/main" id="{F6DCB9C1-2A11-4FBD-A45B-135A3F63A688}"/>
                  </a:ext>
                </a:extLst>
              </p:cNvPr>
              <p:cNvSpPr/>
              <p:nvPr/>
            </p:nvSpPr>
            <p:spPr>
              <a:xfrm>
                <a:off x="2926550" y="2310650"/>
                <a:ext cx="284850" cy="87600"/>
              </a:xfrm>
              <a:custGeom>
                <a:avLst/>
                <a:gdLst/>
                <a:ahLst/>
                <a:cxnLst/>
                <a:rect l="l" t="t" r="r" b="b"/>
                <a:pathLst>
                  <a:path w="11394" h="3504" extrusionOk="0">
                    <a:moveTo>
                      <a:pt x="3927" y="0"/>
                    </a:moveTo>
                    <a:cubicBezTo>
                      <a:pt x="3495" y="0"/>
                      <a:pt x="3081" y="179"/>
                      <a:pt x="2781" y="498"/>
                    </a:cubicBezTo>
                    <a:lnTo>
                      <a:pt x="405" y="3062"/>
                    </a:lnTo>
                    <a:lnTo>
                      <a:pt x="1" y="3504"/>
                    </a:lnTo>
                    <a:lnTo>
                      <a:pt x="11393" y="3504"/>
                    </a:lnTo>
                    <a:lnTo>
                      <a:pt x="10989" y="3062"/>
                    </a:lnTo>
                    <a:lnTo>
                      <a:pt x="8613" y="517"/>
                    </a:lnTo>
                    <a:cubicBezTo>
                      <a:pt x="8322" y="188"/>
                      <a:pt x="7899" y="0"/>
                      <a:pt x="7458" y="0"/>
                    </a:cubicBezTo>
                    <a:close/>
                  </a:path>
                </a:pathLst>
              </a:custGeom>
              <a:solidFill>
                <a:srgbClr val="9AD7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grpSp>
          <p:nvGrpSpPr>
            <p:cNvPr id="799" name="Google Shape;276;p19">
              <a:extLst>
                <a:ext uri="{FF2B5EF4-FFF2-40B4-BE49-F238E27FC236}">
                  <a16:creationId xmlns:a16="http://schemas.microsoft.com/office/drawing/2014/main" id="{E119914E-AC87-4777-A001-C5DD8DACC6D5}"/>
                </a:ext>
              </a:extLst>
            </p:cNvPr>
            <p:cNvGrpSpPr/>
            <p:nvPr userDrawn="1"/>
          </p:nvGrpSpPr>
          <p:grpSpPr>
            <a:xfrm>
              <a:off x="4088714" y="1556152"/>
              <a:ext cx="924014" cy="1069397"/>
              <a:chOff x="1578425" y="2787175"/>
              <a:chExt cx="711479" cy="823422"/>
            </a:xfrm>
          </p:grpSpPr>
          <p:sp>
            <p:nvSpPr>
              <p:cNvPr id="828" name="Google Shape;277;p19">
                <a:extLst>
                  <a:ext uri="{FF2B5EF4-FFF2-40B4-BE49-F238E27FC236}">
                    <a16:creationId xmlns:a16="http://schemas.microsoft.com/office/drawing/2014/main" id="{B242C37A-DC30-4930-8231-14D8F1D2CEC0}"/>
                  </a:ext>
                </a:extLst>
              </p:cNvPr>
              <p:cNvSpPr/>
              <p:nvPr/>
            </p:nvSpPr>
            <p:spPr>
              <a:xfrm>
                <a:off x="1945753" y="2951603"/>
                <a:ext cx="262841" cy="624579"/>
              </a:xfrm>
              <a:custGeom>
                <a:avLst/>
                <a:gdLst/>
                <a:ahLst/>
                <a:cxnLst/>
                <a:rect l="l" t="t" r="r" b="b"/>
                <a:pathLst>
                  <a:path w="19189" h="45598" extrusionOk="0">
                    <a:moveTo>
                      <a:pt x="0" y="0"/>
                    </a:moveTo>
                    <a:lnTo>
                      <a:pt x="0" y="45598"/>
                    </a:lnTo>
                    <a:lnTo>
                      <a:pt x="17535" y="45598"/>
                    </a:lnTo>
                    <a:lnTo>
                      <a:pt x="17545" y="40610"/>
                    </a:lnTo>
                    <a:lnTo>
                      <a:pt x="19188" y="38103"/>
                    </a:lnTo>
                    <a:lnTo>
                      <a:pt x="19188" y="1756"/>
                    </a:lnTo>
                    <a:cubicBezTo>
                      <a:pt x="19188" y="780"/>
                      <a:pt x="18399" y="0"/>
                      <a:pt x="17422" y="0"/>
                    </a:cubicBezTo>
                    <a:close/>
                  </a:path>
                </a:pathLst>
              </a:custGeom>
              <a:solidFill>
                <a:srgbClr val="F9BF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29" name="Google Shape;278;p19">
                <a:extLst>
                  <a:ext uri="{FF2B5EF4-FFF2-40B4-BE49-F238E27FC236}">
                    <a16:creationId xmlns:a16="http://schemas.microsoft.com/office/drawing/2014/main" id="{1F40C293-2A5B-4A23-BAED-BA2040FE3314}"/>
                  </a:ext>
                </a:extLst>
              </p:cNvPr>
              <p:cNvSpPr/>
              <p:nvPr/>
            </p:nvSpPr>
            <p:spPr>
              <a:xfrm>
                <a:off x="1911395" y="2855875"/>
                <a:ext cx="75912" cy="712188"/>
              </a:xfrm>
              <a:custGeom>
                <a:avLst/>
                <a:gdLst/>
                <a:ahLst/>
                <a:cxnLst/>
                <a:rect l="l" t="t" r="r" b="b"/>
                <a:pathLst>
                  <a:path w="5542" h="51994" extrusionOk="0">
                    <a:moveTo>
                      <a:pt x="2508" y="0"/>
                    </a:moveTo>
                    <a:lnTo>
                      <a:pt x="1" y="20024"/>
                    </a:lnTo>
                    <a:lnTo>
                      <a:pt x="2508" y="51994"/>
                    </a:lnTo>
                    <a:lnTo>
                      <a:pt x="5542" y="51571"/>
                    </a:lnTo>
                    <a:lnTo>
                      <a:pt x="5542" y="1165"/>
                    </a:lnTo>
                    <a:cubicBezTo>
                      <a:pt x="5542" y="517"/>
                      <a:pt x="5025" y="0"/>
                      <a:pt x="4377" y="0"/>
                    </a:cubicBezTo>
                    <a:close/>
                  </a:path>
                </a:pathLst>
              </a:custGeom>
              <a:solidFill>
                <a:srgbClr val="FCD97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30" name="Google Shape;279;p19">
                <a:extLst>
                  <a:ext uri="{FF2B5EF4-FFF2-40B4-BE49-F238E27FC236}">
                    <a16:creationId xmlns:a16="http://schemas.microsoft.com/office/drawing/2014/main" id="{5A107192-A23D-4C23-9B36-60BEF4C9A82A}"/>
                  </a:ext>
                </a:extLst>
              </p:cNvPr>
              <p:cNvSpPr/>
              <p:nvPr/>
            </p:nvSpPr>
            <p:spPr>
              <a:xfrm>
                <a:off x="1578425" y="2787175"/>
                <a:ext cx="367298" cy="801345"/>
              </a:xfrm>
              <a:custGeom>
                <a:avLst/>
                <a:gdLst/>
                <a:ahLst/>
                <a:cxnLst/>
                <a:rect l="l" t="t" r="r" b="b"/>
                <a:pathLst>
                  <a:path w="26815" h="58503" extrusionOk="0">
                    <a:moveTo>
                      <a:pt x="3729" y="0"/>
                    </a:moveTo>
                    <a:cubicBezTo>
                      <a:pt x="3250" y="0"/>
                      <a:pt x="2856" y="395"/>
                      <a:pt x="2856" y="874"/>
                    </a:cubicBezTo>
                    <a:lnTo>
                      <a:pt x="2856" y="5015"/>
                    </a:lnTo>
                    <a:lnTo>
                      <a:pt x="874" y="5015"/>
                    </a:lnTo>
                    <a:cubicBezTo>
                      <a:pt x="395" y="5015"/>
                      <a:pt x="0" y="5401"/>
                      <a:pt x="0" y="5889"/>
                    </a:cubicBezTo>
                    <a:lnTo>
                      <a:pt x="0" y="56586"/>
                    </a:lnTo>
                    <a:lnTo>
                      <a:pt x="16164" y="58502"/>
                    </a:lnTo>
                    <a:lnTo>
                      <a:pt x="26814" y="57009"/>
                    </a:lnTo>
                    <a:lnTo>
                      <a:pt x="26814" y="874"/>
                    </a:lnTo>
                    <a:cubicBezTo>
                      <a:pt x="26814" y="395"/>
                      <a:pt x="26429" y="0"/>
                      <a:pt x="25950" y="0"/>
                    </a:cubicBez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31" name="Google Shape;280;p19">
                <a:extLst>
                  <a:ext uri="{FF2B5EF4-FFF2-40B4-BE49-F238E27FC236}">
                    <a16:creationId xmlns:a16="http://schemas.microsoft.com/office/drawing/2014/main" id="{5DD9508A-783D-463C-9F75-FE838D5A45E1}"/>
                  </a:ext>
                </a:extLst>
              </p:cNvPr>
              <p:cNvSpPr/>
              <p:nvPr/>
            </p:nvSpPr>
            <p:spPr>
              <a:xfrm>
                <a:off x="1698594" y="2952109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57" y="1"/>
                    </a:moveTo>
                    <a:cubicBezTo>
                      <a:pt x="789" y="1"/>
                      <a:pt x="0" y="789"/>
                      <a:pt x="0" y="1757"/>
                    </a:cubicBezTo>
                    <a:lnTo>
                      <a:pt x="0" y="3250"/>
                    </a:lnTo>
                    <a:cubicBezTo>
                      <a:pt x="0" y="4218"/>
                      <a:pt x="789" y="5006"/>
                      <a:pt x="1757" y="5006"/>
                    </a:cubicBezTo>
                    <a:cubicBezTo>
                      <a:pt x="2734" y="5006"/>
                      <a:pt x="3522" y="4218"/>
                      <a:pt x="3522" y="3250"/>
                    </a:cubicBezTo>
                    <a:lnTo>
                      <a:pt x="3522" y="1757"/>
                    </a:lnTo>
                    <a:cubicBezTo>
                      <a:pt x="3522" y="789"/>
                      <a:pt x="2734" y="1"/>
                      <a:pt x="1757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32" name="Google Shape;281;p19">
                <a:extLst>
                  <a:ext uri="{FF2B5EF4-FFF2-40B4-BE49-F238E27FC236}">
                    <a16:creationId xmlns:a16="http://schemas.microsoft.com/office/drawing/2014/main" id="{490CB227-9313-4E4B-A647-A7A1B274DD37}"/>
                  </a:ext>
                </a:extLst>
              </p:cNvPr>
              <p:cNvSpPr/>
              <p:nvPr/>
            </p:nvSpPr>
            <p:spPr>
              <a:xfrm>
                <a:off x="1818639" y="2952109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66" y="1"/>
                    </a:moveTo>
                    <a:cubicBezTo>
                      <a:pt x="789" y="1"/>
                      <a:pt x="0" y="789"/>
                      <a:pt x="0" y="1757"/>
                    </a:cubicBezTo>
                    <a:lnTo>
                      <a:pt x="0" y="3250"/>
                    </a:lnTo>
                    <a:cubicBezTo>
                      <a:pt x="0" y="4218"/>
                      <a:pt x="789" y="5006"/>
                      <a:pt x="1766" y="5006"/>
                    </a:cubicBezTo>
                    <a:cubicBezTo>
                      <a:pt x="2733" y="5006"/>
                      <a:pt x="3522" y="4218"/>
                      <a:pt x="3522" y="3250"/>
                    </a:cubicBezTo>
                    <a:lnTo>
                      <a:pt x="3522" y="1757"/>
                    </a:lnTo>
                    <a:cubicBezTo>
                      <a:pt x="3522" y="789"/>
                      <a:pt x="2733" y="1"/>
                      <a:pt x="1766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33" name="Google Shape;282;p19">
                <a:extLst>
                  <a:ext uri="{FF2B5EF4-FFF2-40B4-BE49-F238E27FC236}">
                    <a16:creationId xmlns:a16="http://schemas.microsoft.com/office/drawing/2014/main" id="{3DFCA356-7FF3-43FB-8A67-A40C8DBAA59F}"/>
                  </a:ext>
                </a:extLst>
              </p:cNvPr>
              <p:cNvSpPr/>
              <p:nvPr/>
            </p:nvSpPr>
            <p:spPr>
              <a:xfrm>
                <a:off x="1698594" y="3089386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57" y="1"/>
                    </a:moveTo>
                    <a:cubicBezTo>
                      <a:pt x="789" y="1"/>
                      <a:pt x="0" y="790"/>
                      <a:pt x="0" y="1757"/>
                    </a:cubicBezTo>
                    <a:lnTo>
                      <a:pt x="0" y="3241"/>
                    </a:lnTo>
                    <a:cubicBezTo>
                      <a:pt x="0" y="4218"/>
                      <a:pt x="789" y="5007"/>
                      <a:pt x="1757" y="5007"/>
                    </a:cubicBezTo>
                    <a:cubicBezTo>
                      <a:pt x="2734" y="5007"/>
                      <a:pt x="3522" y="4218"/>
                      <a:pt x="3522" y="3241"/>
                    </a:cubicBezTo>
                    <a:lnTo>
                      <a:pt x="3522" y="1757"/>
                    </a:lnTo>
                    <a:cubicBezTo>
                      <a:pt x="3522" y="790"/>
                      <a:pt x="2734" y="1"/>
                      <a:pt x="1757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34" name="Google Shape;283;p19">
                <a:extLst>
                  <a:ext uri="{FF2B5EF4-FFF2-40B4-BE49-F238E27FC236}">
                    <a16:creationId xmlns:a16="http://schemas.microsoft.com/office/drawing/2014/main" id="{3B846835-1DCD-4D0C-B221-A92825C484EF}"/>
                  </a:ext>
                </a:extLst>
              </p:cNvPr>
              <p:cNvSpPr/>
              <p:nvPr/>
            </p:nvSpPr>
            <p:spPr>
              <a:xfrm>
                <a:off x="1818639" y="3089386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66" y="1"/>
                    </a:moveTo>
                    <a:cubicBezTo>
                      <a:pt x="789" y="1"/>
                      <a:pt x="0" y="790"/>
                      <a:pt x="0" y="1757"/>
                    </a:cubicBezTo>
                    <a:lnTo>
                      <a:pt x="0" y="3241"/>
                    </a:lnTo>
                    <a:cubicBezTo>
                      <a:pt x="0" y="4218"/>
                      <a:pt x="789" y="5007"/>
                      <a:pt x="1766" y="5007"/>
                    </a:cubicBezTo>
                    <a:cubicBezTo>
                      <a:pt x="2733" y="5007"/>
                      <a:pt x="3522" y="4218"/>
                      <a:pt x="3522" y="3241"/>
                    </a:cubicBezTo>
                    <a:lnTo>
                      <a:pt x="3522" y="1757"/>
                    </a:lnTo>
                    <a:cubicBezTo>
                      <a:pt x="3522" y="790"/>
                      <a:pt x="2733" y="1"/>
                      <a:pt x="1766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35" name="Google Shape;284;p19">
                <a:extLst>
                  <a:ext uri="{FF2B5EF4-FFF2-40B4-BE49-F238E27FC236}">
                    <a16:creationId xmlns:a16="http://schemas.microsoft.com/office/drawing/2014/main" id="{27DD3DB4-EF90-4EBD-BD3A-9D213FD6AF7F}"/>
                  </a:ext>
                </a:extLst>
              </p:cNvPr>
              <p:cNvSpPr/>
              <p:nvPr/>
            </p:nvSpPr>
            <p:spPr>
              <a:xfrm>
                <a:off x="1698594" y="3226663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57" y="1"/>
                    </a:moveTo>
                    <a:cubicBezTo>
                      <a:pt x="789" y="1"/>
                      <a:pt x="0" y="790"/>
                      <a:pt x="0" y="1757"/>
                    </a:cubicBezTo>
                    <a:lnTo>
                      <a:pt x="0" y="3250"/>
                    </a:lnTo>
                    <a:cubicBezTo>
                      <a:pt x="0" y="4218"/>
                      <a:pt x="789" y="5007"/>
                      <a:pt x="1757" y="5007"/>
                    </a:cubicBezTo>
                    <a:cubicBezTo>
                      <a:pt x="2734" y="5007"/>
                      <a:pt x="3522" y="4218"/>
                      <a:pt x="3522" y="3250"/>
                    </a:cubicBezTo>
                    <a:lnTo>
                      <a:pt x="3522" y="1757"/>
                    </a:lnTo>
                    <a:cubicBezTo>
                      <a:pt x="3522" y="790"/>
                      <a:pt x="2734" y="1"/>
                      <a:pt x="1757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36" name="Google Shape;285;p19">
                <a:extLst>
                  <a:ext uri="{FF2B5EF4-FFF2-40B4-BE49-F238E27FC236}">
                    <a16:creationId xmlns:a16="http://schemas.microsoft.com/office/drawing/2014/main" id="{C9C4CE9D-2778-4780-A42A-6002C54550B7}"/>
                  </a:ext>
                </a:extLst>
              </p:cNvPr>
              <p:cNvSpPr/>
              <p:nvPr/>
            </p:nvSpPr>
            <p:spPr>
              <a:xfrm>
                <a:off x="1818639" y="3226663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66" y="1"/>
                    </a:moveTo>
                    <a:cubicBezTo>
                      <a:pt x="789" y="1"/>
                      <a:pt x="0" y="790"/>
                      <a:pt x="0" y="1757"/>
                    </a:cubicBezTo>
                    <a:lnTo>
                      <a:pt x="0" y="3250"/>
                    </a:lnTo>
                    <a:cubicBezTo>
                      <a:pt x="0" y="4218"/>
                      <a:pt x="789" y="5007"/>
                      <a:pt x="1766" y="5007"/>
                    </a:cubicBezTo>
                    <a:cubicBezTo>
                      <a:pt x="2733" y="5007"/>
                      <a:pt x="3522" y="4218"/>
                      <a:pt x="3522" y="3250"/>
                    </a:cubicBezTo>
                    <a:lnTo>
                      <a:pt x="3522" y="1757"/>
                    </a:lnTo>
                    <a:cubicBezTo>
                      <a:pt x="3522" y="790"/>
                      <a:pt x="2733" y="1"/>
                      <a:pt x="1766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37" name="Google Shape;286;p19">
                <a:extLst>
                  <a:ext uri="{FF2B5EF4-FFF2-40B4-BE49-F238E27FC236}">
                    <a16:creationId xmlns:a16="http://schemas.microsoft.com/office/drawing/2014/main" id="{1A0BE8F6-C404-4528-A636-0B78BFDB10D6}"/>
                  </a:ext>
                </a:extLst>
              </p:cNvPr>
              <p:cNvSpPr/>
              <p:nvPr/>
            </p:nvSpPr>
            <p:spPr>
              <a:xfrm>
                <a:off x="1698594" y="3363939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57" y="1"/>
                    </a:moveTo>
                    <a:cubicBezTo>
                      <a:pt x="789" y="1"/>
                      <a:pt x="0" y="790"/>
                      <a:pt x="0" y="1757"/>
                    </a:cubicBezTo>
                    <a:lnTo>
                      <a:pt x="0" y="3251"/>
                    </a:lnTo>
                    <a:cubicBezTo>
                      <a:pt x="0" y="4218"/>
                      <a:pt x="789" y="5007"/>
                      <a:pt x="1757" y="5007"/>
                    </a:cubicBezTo>
                    <a:cubicBezTo>
                      <a:pt x="2734" y="5007"/>
                      <a:pt x="3522" y="4218"/>
                      <a:pt x="3522" y="3251"/>
                    </a:cubicBezTo>
                    <a:lnTo>
                      <a:pt x="3522" y="1757"/>
                    </a:lnTo>
                    <a:cubicBezTo>
                      <a:pt x="3522" y="790"/>
                      <a:pt x="2734" y="1"/>
                      <a:pt x="1757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38" name="Google Shape;287;p19">
                <a:extLst>
                  <a:ext uri="{FF2B5EF4-FFF2-40B4-BE49-F238E27FC236}">
                    <a16:creationId xmlns:a16="http://schemas.microsoft.com/office/drawing/2014/main" id="{0C065AA1-EBFA-4322-9E2C-283A99477850}"/>
                  </a:ext>
                </a:extLst>
              </p:cNvPr>
              <p:cNvSpPr/>
              <p:nvPr/>
            </p:nvSpPr>
            <p:spPr>
              <a:xfrm>
                <a:off x="1818639" y="3363939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66" y="1"/>
                    </a:moveTo>
                    <a:cubicBezTo>
                      <a:pt x="789" y="1"/>
                      <a:pt x="0" y="790"/>
                      <a:pt x="0" y="1757"/>
                    </a:cubicBezTo>
                    <a:lnTo>
                      <a:pt x="0" y="3251"/>
                    </a:lnTo>
                    <a:cubicBezTo>
                      <a:pt x="0" y="4218"/>
                      <a:pt x="789" y="5007"/>
                      <a:pt x="1766" y="5007"/>
                    </a:cubicBezTo>
                    <a:cubicBezTo>
                      <a:pt x="2733" y="5007"/>
                      <a:pt x="3522" y="4218"/>
                      <a:pt x="3522" y="3251"/>
                    </a:cubicBezTo>
                    <a:lnTo>
                      <a:pt x="3522" y="1757"/>
                    </a:lnTo>
                    <a:cubicBezTo>
                      <a:pt x="3522" y="790"/>
                      <a:pt x="2733" y="1"/>
                      <a:pt x="1766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39" name="Google Shape;288;p19">
                <a:extLst>
                  <a:ext uri="{FF2B5EF4-FFF2-40B4-BE49-F238E27FC236}">
                    <a16:creationId xmlns:a16="http://schemas.microsoft.com/office/drawing/2014/main" id="{A4C719CE-477A-487A-ABF8-82C581A6BEBF}"/>
                  </a:ext>
                </a:extLst>
              </p:cNvPr>
              <p:cNvSpPr/>
              <p:nvPr/>
            </p:nvSpPr>
            <p:spPr>
              <a:xfrm>
                <a:off x="2049318" y="3089386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57" y="1"/>
                    </a:moveTo>
                    <a:cubicBezTo>
                      <a:pt x="790" y="1"/>
                      <a:pt x="1" y="790"/>
                      <a:pt x="1" y="1757"/>
                    </a:cubicBezTo>
                    <a:lnTo>
                      <a:pt x="1" y="3241"/>
                    </a:lnTo>
                    <a:cubicBezTo>
                      <a:pt x="1" y="4218"/>
                      <a:pt x="790" y="5007"/>
                      <a:pt x="1757" y="5007"/>
                    </a:cubicBezTo>
                    <a:cubicBezTo>
                      <a:pt x="2734" y="5007"/>
                      <a:pt x="3523" y="4218"/>
                      <a:pt x="3523" y="3241"/>
                    </a:cubicBezTo>
                    <a:lnTo>
                      <a:pt x="3523" y="1757"/>
                    </a:lnTo>
                    <a:cubicBezTo>
                      <a:pt x="3523" y="790"/>
                      <a:pt x="2734" y="1"/>
                      <a:pt x="1757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40" name="Google Shape;289;p19">
                <a:extLst>
                  <a:ext uri="{FF2B5EF4-FFF2-40B4-BE49-F238E27FC236}">
                    <a16:creationId xmlns:a16="http://schemas.microsoft.com/office/drawing/2014/main" id="{9D6A6780-41FE-47AF-A724-7DD4D58A8814}"/>
                  </a:ext>
                </a:extLst>
              </p:cNvPr>
              <p:cNvSpPr/>
              <p:nvPr/>
            </p:nvSpPr>
            <p:spPr>
              <a:xfrm>
                <a:off x="2049318" y="3226663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57" y="1"/>
                    </a:moveTo>
                    <a:cubicBezTo>
                      <a:pt x="790" y="1"/>
                      <a:pt x="1" y="790"/>
                      <a:pt x="1" y="1757"/>
                    </a:cubicBezTo>
                    <a:lnTo>
                      <a:pt x="1" y="3250"/>
                    </a:lnTo>
                    <a:cubicBezTo>
                      <a:pt x="1" y="4218"/>
                      <a:pt x="790" y="5007"/>
                      <a:pt x="1757" y="5007"/>
                    </a:cubicBezTo>
                    <a:cubicBezTo>
                      <a:pt x="2734" y="5007"/>
                      <a:pt x="3523" y="4218"/>
                      <a:pt x="3523" y="3250"/>
                    </a:cubicBezTo>
                    <a:lnTo>
                      <a:pt x="3523" y="1757"/>
                    </a:lnTo>
                    <a:cubicBezTo>
                      <a:pt x="3523" y="790"/>
                      <a:pt x="2734" y="1"/>
                      <a:pt x="1757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41" name="Google Shape;290;p19">
                <a:extLst>
                  <a:ext uri="{FF2B5EF4-FFF2-40B4-BE49-F238E27FC236}">
                    <a16:creationId xmlns:a16="http://schemas.microsoft.com/office/drawing/2014/main" id="{429E16D2-DFCB-4AD9-932E-0D5B80B29249}"/>
                  </a:ext>
                </a:extLst>
              </p:cNvPr>
              <p:cNvSpPr/>
              <p:nvPr/>
            </p:nvSpPr>
            <p:spPr>
              <a:xfrm>
                <a:off x="2160363" y="3465325"/>
                <a:ext cx="48256" cy="120045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8764" extrusionOk="0">
                    <a:moveTo>
                      <a:pt x="0" y="1"/>
                    </a:moveTo>
                    <a:lnTo>
                      <a:pt x="0" y="8763"/>
                    </a:lnTo>
                    <a:lnTo>
                      <a:pt x="3522" y="8763"/>
                    </a:lnTo>
                    <a:lnTo>
                      <a:pt x="3522" y="1"/>
                    </a:lnTo>
                    <a:close/>
                  </a:path>
                </a:pathLst>
              </a:custGeom>
              <a:solidFill>
                <a:srgbClr val="66A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42" name="Google Shape;291;p19">
                <a:extLst>
                  <a:ext uri="{FF2B5EF4-FFF2-40B4-BE49-F238E27FC236}">
                    <a16:creationId xmlns:a16="http://schemas.microsoft.com/office/drawing/2014/main" id="{9BD4C075-3487-4468-B772-3A301BF6927D}"/>
                  </a:ext>
                </a:extLst>
              </p:cNvPr>
              <p:cNvSpPr/>
              <p:nvPr/>
            </p:nvSpPr>
            <p:spPr>
              <a:xfrm>
                <a:off x="2070812" y="3311897"/>
                <a:ext cx="219092" cy="210805"/>
              </a:xfrm>
              <a:custGeom>
                <a:avLst/>
                <a:gdLst/>
                <a:ahLst/>
                <a:cxnLst/>
                <a:rect l="l" t="t" r="r" b="b"/>
                <a:pathLst>
                  <a:path w="15995" h="15390" extrusionOk="0">
                    <a:moveTo>
                      <a:pt x="8298" y="0"/>
                    </a:moveTo>
                    <a:cubicBezTo>
                      <a:pt x="6298" y="0"/>
                      <a:pt x="4334" y="781"/>
                      <a:pt x="2865" y="2250"/>
                    </a:cubicBezTo>
                    <a:cubicBezTo>
                      <a:pt x="658" y="4457"/>
                      <a:pt x="0" y="7763"/>
                      <a:pt x="1193" y="10637"/>
                    </a:cubicBezTo>
                    <a:cubicBezTo>
                      <a:pt x="2386" y="13511"/>
                      <a:pt x="5194" y="15389"/>
                      <a:pt x="8303" y="15389"/>
                    </a:cubicBezTo>
                    <a:cubicBezTo>
                      <a:pt x="12548" y="15380"/>
                      <a:pt x="15995" y="11943"/>
                      <a:pt x="15995" y="7688"/>
                    </a:cubicBezTo>
                    <a:cubicBezTo>
                      <a:pt x="15995" y="4579"/>
                      <a:pt x="14116" y="1771"/>
                      <a:pt x="11243" y="588"/>
                    </a:cubicBezTo>
                    <a:cubicBezTo>
                      <a:pt x="10290" y="192"/>
                      <a:pt x="9289" y="0"/>
                      <a:pt x="8298" y="0"/>
                    </a:cubicBezTo>
                    <a:close/>
                  </a:path>
                </a:pathLst>
              </a:custGeom>
              <a:solidFill>
                <a:srgbClr val="74C1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43" name="Google Shape;292;p19">
                <a:extLst>
                  <a:ext uri="{FF2B5EF4-FFF2-40B4-BE49-F238E27FC236}">
                    <a16:creationId xmlns:a16="http://schemas.microsoft.com/office/drawing/2014/main" id="{5A7147AD-9C0A-4A31-B57A-E7C3F5AD1C58}"/>
                  </a:ext>
                </a:extLst>
              </p:cNvPr>
              <p:cNvSpPr/>
              <p:nvPr/>
            </p:nvSpPr>
            <p:spPr>
              <a:xfrm>
                <a:off x="1928643" y="3562340"/>
                <a:ext cx="360354" cy="48256"/>
              </a:xfrm>
              <a:custGeom>
                <a:avLst/>
                <a:gdLst/>
                <a:ahLst/>
                <a:cxnLst/>
                <a:rect l="l" t="t" r="r" b="b"/>
                <a:pathLst>
                  <a:path w="26308" h="3523" extrusionOk="0">
                    <a:moveTo>
                      <a:pt x="1249" y="0"/>
                    </a:moveTo>
                    <a:lnTo>
                      <a:pt x="0" y="2292"/>
                    </a:lnTo>
                    <a:lnTo>
                      <a:pt x="1249" y="3522"/>
                    </a:lnTo>
                    <a:lnTo>
                      <a:pt x="26035" y="3522"/>
                    </a:lnTo>
                    <a:cubicBezTo>
                      <a:pt x="26185" y="3522"/>
                      <a:pt x="26307" y="3400"/>
                      <a:pt x="26307" y="3259"/>
                    </a:cubicBezTo>
                    <a:lnTo>
                      <a:pt x="26307" y="263"/>
                    </a:lnTo>
                    <a:cubicBezTo>
                      <a:pt x="26307" y="122"/>
                      <a:pt x="26185" y="0"/>
                      <a:pt x="26035" y="0"/>
                    </a:cubicBezTo>
                    <a:close/>
                  </a:path>
                </a:pathLst>
              </a:custGeom>
              <a:solidFill>
                <a:srgbClr val="66A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44" name="Google Shape;293;p19">
                <a:extLst>
                  <a:ext uri="{FF2B5EF4-FFF2-40B4-BE49-F238E27FC236}">
                    <a16:creationId xmlns:a16="http://schemas.microsoft.com/office/drawing/2014/main" id="{E3F19C07-92EE-45CB-BFD7-BB4E0265896C}"/>
                  </a:ext>
                </a:extLst>
              </p:cNvPr>
              <p:cNvSpPr/>
              <p:nvPr/>
            </p:nvSpPr>
            <p:spPr>
              <a:xfrm>
                <a:off x="1578425" y="3562340"/>
                <a:ext cx="367298" cy="48256"/>
              </a:xfrm>
              <a:custGeom>
                <a:avLst/>
                <a:gdLst/>
                <a:ahLst/>
                <a:cxnLst/>
                <a:rect l="l" t="t" r="r" b="b"/>
                <a:pathLst>
                  <a:path w="26815" h="3523" extrusionOk="0">
                    <a:moveTo>
                      <a:pt x="273" y="0"/>
                    </a:moveTo>
                    <a:cubicBezTo>
                      <a:pt x="122" y="0"/>
                      <a:pt x="0" y="122"/>
                      <a:pt x="0" y="263"/>
                    </a:cubicBezTo>
                    <a:lnTo>
                      <a:pt x="0" y="3259"/>
                    </a:lnTo>
                    <a:cubicBezTo>
                      <a:pt x="0" y="3400"/>
                      <a:pt x="122" y="3522"/>
                      <a:pt x="273" y="3522"/>
                    </a:cubicBezTo>
                    <a:lnTo>
                      <a:pt x="26814" y="3522"/>
                    </a:lnTo>
                    <a:lnTo>
                      <a:pt x="26814" y="0"/>
                    </a:lnTo>
                    <a:close/>
                  </a:path>
                </a:pathLst>
              </a:custGeom>
              <a:solidFill>
                <a:srgbClr val="9AD7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grpSp>
          <p:nvGrpSpPr>
            <p:cNvPr id="800" name="Google Shape;211;p18">
              <a:extLst>
                <a:ext uri="{FF2B5EF4-FFF2-40B4-BE49-F238E27FC236}">
                  <a16:creationId xmlns:a16="http://schemas.microsoft.com/office/drawing/2014/main" id="{9524127B-D20C-4157-8462-E6DA6BF7CCB8}"/>
                </a:ext>
              </a:extLst>
            </p:cNvPr>
            <p:cNvGrpSpPr/>
            <p:nvPr userDrawn="1"/>
          </p:nvGrpSpPr>
          <p:grpSpPr>
            <a:xfrm>
              <a:off x="3198574" y="1946131"/>
              <a:ext cx="1028570" cy="677894"/>
              <a:chOff x="1928200" y="3132125"/>
              <a:chExt cx="1512825" cy="997050"/>
            </a:xfrm>
          </p:grpSpPr>
          <p:sp>
            <p:nvSpPr>
              <p:cNvPr id="821" name="Google Shape;212;p18">
                <a:extLst>
                  <a:ext uri="{FF2B5EF4-FFF2-40B4-BE49-F238E27FC236}">
                    <a16:creationId xmlns:a16="http://schemas.microsoft.com/office/drawing/2014/main" id="{CA480A08-E8FF-4C5D-8446-F7883865B149}"/>
                  </a:ext>
                </a:extLst>
              </p:cNvPr>
              <p:cNvSpPr/>
              <p:nvPr/>
            </p:nvSpPr>
            <p:spPr>
              <a:xfrm>
                <a:off x="2718300" y="3132125"/>
                <a:ext cx="416325" cy="261200"/>
              </a:xfrm>
              <a:custGeom>
                <a:avLst/>
                <a:gdLst/>
                <a:ahLst/>
                <a:cxnLst/>
                <a:rect l="l" t="t" r="r" b="b"/>
                <a:pathLst>
                  <a:path w="16653" h="10448" extrusionOk="0">
                    <a:moveTo>
                      <a:pt x="8336" y="1"/>
                    </a:moveTo>
                    <a:cubicBezTo>
                      <a:pt x="6313" y="1"/>
                      <a:pt x="4597" y="1526"/>
                      <a:pt x="4396" y="3554"/>
                    </a:cubicBezTo>
                    <a:cubicBezTo>
                      <a:pt x="4104" y="3469"/>
                      <a:pt x="3804" y="3432"/>
                      <a:pt x="3503" y="3432"/>
                    </a:cubicBezTo>
                    <a:cubicBezTo>
                      <a:pt x="1569" y="3432"/>
                      <a:pt x="0" y="5000"/>
                      <a:pt x="0" y="6935"/>
                    </a:cubicBezTo>
                    <a:cubicBezTo>
                      <a:pt x="0" y="8869"/>
                      <a:pt x="1569" y="10447"/>
                      <a:pt x="3503" y="10447"/>
                    </a:cubicBezTo>
                    <a:lnTo>
                      <a:pt x="13581" y="10447"/>
                    </a:lnTo>
                    <a:cubicBezTo>
                      <a:pt x="15271" y="10447"/>
                      <a:pt x="16652" y="9067"/>
                      <a:pt x="16652" y="7376"/>
                    </a:cubicBezTo>
                    <a:cubicBezTo>
                      <a:pt x="16652" y="5682"/>
                      <a:pt x="15281" y="4305"/>
                      <a:pt x="13598" y="4305"/>
                    </a:cubicBezTo>
                    <a:cubicBezTo>
                      <a:pt x="13592" y="4305"/>
                      <a:pt x="13587" y="4305"/>
                      <a:pt x="13581" y="4305"/>
                    </a:cubicBezTo>
                    <a:cubicBezTo>
                      <a:pt x="13093" y="4305"/>
                      <a:pt x="12614" y="4418"/>
                      <a:pt x="12182" y="4643"/>
                    </a:cubicBezTo>
                    <a:cubicBezTo>
                      <a:pt x="12238" y="4389"/>
                      <a:pt x="12266" y="4127"/>
                      <a:pt x="12266" y="3864"/>
                    </a:cubicBezTo>
                    <a:cubicBezTo>
                      <a:pt x="12219" y="1779"/>
                      <a:pt x="10557" y="88"/>
                      <a:pt x="8481" y="3"/>
                    </a:cubicBezTo>
                    <a:cubicBezTo>
                      <a:pt x="8432" y="2"/>
                      <a:pt x="8384" y="1"/>
                      <a:pt x="8336" y="1"/>
                    </a:cubicBezTo>
                    <a:close/>
                  </a:path>
                </a:pathLst>
              </a:custGeom>
              <a:solidFill>
                <a:srgbClr val="FFF8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22" name="Google Shape;213;p18">
                <a:extLst>
                  <a:ext uri="{FF2B5EF4-FFF2-40B4-BE49-F238E27FC236}">
                    <a16:creationId xmlns:a16="http://schemas.microsoft.com/office/drawing/2014/main" id="{57239B47-385C-45AB-8892-8F8AF8E5327F}"/>
                  </a:ext>
                </a:extLst>
              </p:cNvPr>
              <p:cNvSpPr/>
              <p:nvPr/>
            </p:nvSpPr>
            <p:spPr>
              <a:xfrm>
                <a:off x="2850725" y="3580650"/>
                <a:ext cx="512350" cy="548525"/>
              </a:xfrm>
              <a:custGeom>
                <a:avLst/>
                <a:gdLst/>
                <a:ahLst/>
                <a:cxnLst/>
                <a:rect l="l" t="t" r="r" b="b"/>
                <a:pathLst>
                  <a:path w="20494" h="21941" extrusionOk="0">
                    <a:moveTo>
                      <a:pt x="10242" y="1"/>
                    </a:moveTo>
                    <a:cubicBezTo>
                      <a:pt x="9942" y="1"/>
                      <a:pt x="9641" y="76"/>
                      <a:pt x="9373" y="226"/>
                    </a:cubicBezTo>
                    <a:lnTo>
                      <a:pt x="892" y="5054"/>
                    </a:lnTo>
                    <a:cubicBezTo>
                      <a:pt x="338" y="5364"/>
                      <a:pt x="0" y="5946"/>
                      <a:pt x="0" y="6585"/>
                    </a:cubicBezTo>
                    <a:lnTo>
                      <a:pt x="0" y="20184"/>
                    </a:lnTo>
                    <a:cubicBezTo>
                      <a:pt x="0" y="21151"/>
                      <a:pt x="789" y="21940"/>
                      <a:pt x="1756" y="21940"/>
                    </a:cubicBezTo>
                    <a:lnTo>
                      <a:pt x="18728" y="21940"/>
                    </a:lnTo>
                    <a:cubicBezTo>
                      <a:pt x="19705" y="21940"/>
                      <a:pt x="20493" y="21151"/>
                      <a:pt x="20493" y="20175"/>
                    </a:cubicBezTo>
                    <a:lnTo>
                      <a:pt x="20493" y="6585"/>
                    </a:lnTo>
                    <a:cubicBezTo>
                      <a:pt x="20493" y="5946"/>
                      <a:pt x="20155" y="5364"/>
                      <a:pt x="19601" y="5054"/>
                    </a:cubicBezTo>
                    <a:lnTo>
                      <a:pt x="11111" y="226"/>
                    </a:lnTo>
                    <a:cubicBezTo>
                      <a:pt x="10843" y="76"/>
                      <a:pt x="10543" y="1"/>
                      <a:pt x="10242" y="1"/>
                    </a:cubicBezTo>
                    <a:close/>
                  </a:path>
                </a:pathLst>
              </a:custGeom>
              <a:solidFill>
                <a:srgbClr val="9AD7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23" name="Google Shape;214;p18">
                <a:extLst>
                  <a:ext uri="{FF2B5EF4-FFF2-40B4-BE49-F238E27FC236}">
                    <a16:creationId xmlns:a16="http://schemas.microsoft.com/office/drawing/2014/main" id="{9473740F-F0A7-48E9-8250-5A876DDD468A}"/>
                  </a:ext>
                </a:extLst>
              </p:cNvPr>
              <p:cNvSpPr/>
              <p:nvPr/>
            </p:nvSpPr>
            <p:spPr>
              <a:xfrm>
                <a:off x="2993700" y="3850450"/>
                <a:ext cx="226375" cy="278725"/>
              </a:xfrm>
              <a:custGeom>
                <a:avLst/>
                <a:gdLst/>
                <a:ahLst/>
                <a:cxnLst/>
                <a:rect l="l" t="t" r="r" b="b"/>
                <a:pathLst>
                  <a:path w="9055" h="11149" extrusionOk="0">
                    <a:moveTo>
                      <a:pt x="1757" y="0"/>
                    </a:moveTo>
                    <a:cubicBezTo>
                      <a:pt x="780" y="0"/>
                      <a:pt x="1" y="780"/>
                      <a:pt x="1" y="1756"/>
                    </a:cubicBezTo>
                    <a:lnTo>
                      <a:pt x="1" y="11148"/>
                    </a:lnTo>
                    <a:lnTo>
                      <a:pt x="9055" y="11148"/>
                    </a:lnTo>
                    <a:lnTo>
                      <a:pt x="9055" y="1756"/>
                    </a:lnTo>
                    <a:cubicBezTo>
                      <a:pt x="9055" y="780"/>
                      <a:pt x="8266" y="0"/>
                      <a:pt x="7298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24" name="Google Shape;215;p18">
                <a:extLst>
                  <a:ext uri="{FF2B5EF4-FFF2-40B4-BE49-F238E27FC236}">
                    <a16:creationId xmlns:a16="http://schemas.microsoft.com/office/drawing/2014/main" id="{FD86A09B-5FC2-427D-B0DF-C48BB594234E}"/>
                  </a:ext>
                </a:extLst>
              </p:cNvPr>
              <p:cNvSpPr/>
              <p:nvPr/>
            </p:nvSpPr>
            <p:spPr>
              <a:xfrm>
                <a:off x="2844375" y="3580650"/>
                <a:ext cx="596650" cy="250800"/>
              </a:xfrm>
              <a:custGeom>
                <a:avLst/>
                <a:gdLst/>
                <a:ahLst/>
                <a:cxnLst/>
                <a:rect l="l" t="t" r="r" b="b"/>
                <a:pathLst>
                  <a:path w="23866" h="10032" extrusionOk="0">
                    <a:moveTo>
                      <a:pt x="10496" y="1"/>
                    </a:moveTo>
                    <a:cubicBezTo>
                      <a:pt x="10196" y="1"/>
                      <a:pt x="9895" y="76"/>
                      <a:pt x="9627" y="226"/>
                    </a:cubicBezTo>
                    <a:lnTo>
                      <a:pt x="1137" y="5054"/>
                    </a:lnTo>
                    <a:cubicBezTo>
                      <a:pt x="292" y="5533"/>
                      <a:pt x="1" y="6613"/>
                      <a:pt x="480" y="7458"/>
                    </a:cubicBezTo>
                    <a:cubicBezTo>
                      <a:pt x="803" y="8028"/>
                      <a:pt x="1399" y="8346"/>
                      <a:pt x="2012" y="8346"/>
                    </a:cubicBezTo>
                    <a:cubicBezTo>
                      <a:pt x="2308" y="8346"/>
                      <a:pt x="2608" y="8272"/>
                      <a:pt x="2884" y="8116"/>
                    </a:cubicBezTo>
                    <a:lnTo>
                      <a:pt x="10501" y="3786"/>
                    </a:lnTo>
                    <a:lnTo>
                      <a:pt x="21086" y="9797"/>
                    </a:lnTo>
                    <a:cubicBezTo>
                      <a:pt x="21347" y="9946"/>
                      <a:pt x="21646" y="10031"/>
                      <a:pt x="21954" y="10031"/>
                    </a:cubicBezTo>
                    <a:lnTo>
                      <a:pt x="21954" y="10031"/>
                    </a:lnTo>
                    <a:cubicBezTo>
                      <a:pt x="22751" y="10029"/>
                      <a:pt x="23453" y="9495"/>
                      <a:pt x="23659" y="8726"/>
                    </a:cubicBezTo>
                    <a:cubicBezTo>
                      <a:pt x="23866" y="7946"/>
                      <a:pt x="23518" y="7129"/>
                      <a:pt x="22823" y="6735"/>
                    </a:cubicBezTo>
                    <a:lnTo>
                      <a:pt x="11365" y="226"/>
                    </a:lnTo>
                    <a:cubicBezTo>
                      <a:pt x="11097" y="76"/>
                      <a:pt x="10797" y="1"/>
                      <a:pt x="10496" y="1"/>
                    </a:cubicBezTo>
                    <a:close/>
                    <a:moveTo>
                      <a:pt x="21954" y="10031"/>
                    </a:moveTo>
                    <a:lnTo>
                      <a:pt x="21954" y="10031"/>
                    </a:lnTo>
                    <a:cubicBezTo>
                      <a:pt x="21953" y="10031"/>
                      <a:pt x="21951" y="10031"/>
                      <a:pt x="21950" y="10031"/>
                    </a:cubicBezTo>
                    <a:lnTo>
                      <a:pt x="21959" y="10031"/>
                    </a:lnTo>
                    <a:cubicBezTo>
                      <a:pt x="21957" y="10031"/>
                      <a:pt x="21956" y="10031"/>
                      <a:pt x="21954" y="10031"/>
                    </a:cubicBezTo>
                    <a:close/>
                  </a:path>
                </a:pathLst>
              </a:custGeom>
              <a:solidFill>
                <a:srgbClr val="74C1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25" name="Google Shape;216;p18">
                <a:extLst>
                  <a:ext uri="{FF2B5EF4-FFF2-40B4-BE49-F238E27FC236}">
                    <a16:creationId xmlns:a16="http://schemas.microsoft.com/office/drawing/2014/main" id="{57C6AE04-8E91-475F-8070-19B560713024}"/>
                  </a:ext>
                </a:extLst>
              </p:cNvPr>
              <p:cNvSpPr/>
              <p:nvPr/>
            </p:nvSpPr>
            <p:spPr>
              <a:xfrm>
                <a:off x="2015075" y="3146825"/>
                <a:ext cx="912200" cy="982350"/>
              </a:xfrm>
              <a:custGeom>
                <a:avLst/>
                <a:gdLst/>
                <a:ahLst/>
                <a:cxnLst/>
                <a:rect l="l" t="t" r="r" b="b"/>
                <a:pathLst>
                  <a:path w="36488" h="39294" extrusionOk="0">
                    <a:moveTo>
                      <a:pt x="18241" y="0"/>
                    </a:moveTo>
                    <a:cubicBezTo>
                      <a:pt x="17941" y="0"/>
                      <a:pt x="17643" y="78"/>
                      <a:pt x="17375" y="233"/>
                    </a:cubicBezTo>
                    <a:lnTo>
                      <a:pt x="892" y="9596"/>
                    </a:lnTo>
                    <a:cubicBezTo>
                      <a:pt x="338" y="9906"/>
                      <a:pt x="0" y="10488"/>
                      <a:pt x="0" y="11118"/>
                    </a:cubicBezTo>
                    <a:lnTo>
                      <a:pt x="0" y="37537"/>
                    </a:lnTo>
                    <a:cubicBezTo>
                      <a:pt x="0" y="38504"/>
                      <a:pt x="789" y="39293"/>
                      <a:pt x="1757" y="39293"/>
                    </a:cubicBezTo>
                    <a:lnTo>
                      <a:pt x="36488" y="39293"/>
                    </a:lnTo>
                    <a:lnTo>
                      <a:pt x="36488" y="11118"/>
                    </a:lnTo>
                    <a:cubicBezTo>
                      <a:pt x="36488" y="10488"/>
                      <a:pt x="36140" y="9906"/>
                      <a:pt x="35596" y="9596"/>
                    </a:cubicBezTo>
                    <a:lnTo>
                      <a:pt x="19113" y="233"/>
                    </a:lnTo>
                    <a:cubicBezTo>
                      <a:pt x="18841" y="78"/>
                      <a:pt x="18540" y="0"/>
                      <a:pt x="18241" y="0"/>
                    </a:cubicBez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 dirty="0"/>
              </a:p>
            </p:txBody>
          </p:sp>
          <p:sp>
            <p:nvSpPr>
              <p:cNvPr id="826" name="Google Shape;217;p18">
                <a:extLst>
                  <a:ext uri="{FF2B5EF4-FFF2-40B4-BE49-F238E27FC236}">
                    <a16:creationId xmlns:a16="http://schemas.microsoft.com/office/drawing/2014/main" id="{0F4069F2-958E-40E7-9AD0-75BF96802C02}"/>
                  </a:ext>
                </a:extLst>
              </p:cNvPr>
              <p:cNvSpPr/>
              <p:nvPr/>
            </p:nvSpPr>
            <p:spPr>
              <a:xfrm>
                <a:off x="2282025" y="3668700"/>
                <a:ext cx="378300" cy="460475"/>
              </a:xfrm>
              <a:custGeom>
                <a:avLst/>
                <a:gdLst/>
                <a:ahLst/>
                <a:cxnLst/>
                <a:rect l="l" t="t" r="r" b="b"/>
                <a:pathLst>
                  <a:path w="15132" h="18419" extrusionOk="0">
                    <a:moveTo>
                      <a:pt x="1757" y="1"/>
                    </a:moveTo>
                    <a:cubicBezTo>
                      <a:pt x="780" y="1"/>
                      <a:pt x="1" y="790"/>
                      <a:pt x="1" y="1757"/>
                    </a:cubicBezTo>
                    <a:lnTo>
                      <a:pt x="1" y="18418"/>
                    </a:lnTo>
                    <a:lnTo>
                      <a:pt x="15131" y="18418"/>
                    </a:lnTo>
                    <a:lnTo>
                      <a:pt x="15131" y="1757"/>
                    </a:lnTo>
                    <a:cubicBezTo>
                      <a:pt x="15131" y="790"/>
                      <a:pt x="14342" y="1"/>
                      <a:pt x="13375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27" name="Google Shape;218;p18">
                <a:extLst>
                  <a:ext uri="{FF2B5EF4-FFF2-40B4-BE49-F238E27FC236}">
                    <a16:creationId xmlns:a16="http://schemas.microsoft.com/office/drawing/2014/main" id="{B832FB48-6362-40D1-AF13-111713D44069}"/>
                  </a:ext>
                </a:extLst>
              </p:cNvPr>
              <p:cNvSpPr/>
              <p:nvPr/>
            </p:nvSpPr>
            <p:spPr>
              <a:xfrm>
                <a:off x="1928200" y="3146825"/>
                <a:ext cx="1083150" cy="367875"/>
              </a:xfrm>
              <a:custGeom>
                <a:avLst/>
                <a:gdLst/>
                <a:ahLst/>
                <a:cxnLst/>
                <a:rect l="l" t="t" r="r" b="b"/>
                <a:pathLst>
                  <a:path w="43326" h="14715" extrusionOk="0">
                    <a:moveTo>
                      <a:pt x="21716" y="0"/>
                    </a:moveTo>
                    <a:cubicBezTo>
                      <a:pt x="21416" y="0"/>
                      <a:pt x="21118" y="78"/>
                      <a:pt x="20850" y="233"/>
                    </a:cubicBezTo>
                    <a:lnTo>
                      <a:pt x="1146" y="11418"/>
                    </a:lnTo>
                    <a:cubicBezTo>
                      <a:pt x="301" y="11897"/>
                      <a:pt x="0" y="12977"/>
                      <a:pt x="489" y="13823"/>
                    </a:cubicBezTo>
                    <a:cubicBezTo>
                      <a:pt x="812" y="14392"/>
                      <a:pt x="1403" y="14710"/>
                      <a:pt x="2014" y="14710"/>
                    </a:cubicBezTo>
                    <a:cubicBezTo>
                      <a:pt x="2309" y="14710"/>
                      <a:pt x="2608" y="14636"/>
                      <a:pt x="2884" y="14480"/>
                    </a:cubicBezTo>
                    <a:lnTo>
                      <a:pt x="21714" y="3783"/>
                    </a:lnTo>
                    <a:lnTo>
                      <a:pt x="40545" y="14480"/>
                    </a:lnTo>
                    <a:cubicBezTo>
                      <a:pt x="40808" y="14630"/>
                      <a:pt x="41109" y="14705"/>
                      <a:pt x="41419" y="14715"/>
                    </a:cubicBezTo>
                    <a:cubicBezTo>
                      <a:pt x="42217" y="14715"/>
                      <a:pt x="42921" y="14179"/>
                      <a:pt x="43119" y="13409"/>
                    </a:cubicBezTo>
                    <a:cubicBezTo>
                      <a:pt x="43325" y="12630"/>
                      <a:pt x="42987" y="11813"/>
                      <a:pt x="42292" y="11418"/>
                    </a:cubicBezTo>
                    <a:lnTo>
                      <a:pt x="22588" y="233"/>
                    </a:lnTo>
                    <a:cubicBezTo>
                      <a:pt x="22316" y="78"/>
                      <a:pt x="22015" y="0"/>
                      <a:pt x="21716" y="0"/>
                    </a:cubicBezTo>
                    <a:close/>
                  </a:path>
                </a:pathLst>
              </a:custGeom>
              <a:solidFill>
                <a:srgbClr val="F9BF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grpSp>
          <p:nvGrpSpPr>
            <p:cNvPr id="801" name="Google Shape;219;p18">
              <a:extLst>
                <a:ext uri="{FF2B5EF4-FFF2-40B4-BE49-F238E27FC236}">
                  <a16:creationId xmlns:a16="http://schemas.microsoft.com/office/drawing/2014/main" id="{55C2E06A-3182-49DE-850D-198481B30610}"/>
                </a:ext>
              </a:extLst>
            </p:cNvPr>
            <p:cNvGrpSpPr/>
            <p:nvPr userDrawn="1"/>
          </p:nvGrpSpPr>
          <p:grpSpPr>
            <a:xfrm>
              <a:off x="4609297" y="2055343"/>
              <a:ext cx="993176" cy="823443"/>
              <a:chOff x="202950" y="1579375"/>
              <a:chExt cx="1537900" cy="1275075"/>
            </a:xfrm>
          </p:grpSpPr>
          <p:sp>
            <p:nvSpPr>
              <p:cNvPr id="805" name="Google Shape;220;p18">
                <a:extLst>
                  <a:ext uri="{FF2B5EF4-FFF2-40B4-BE49-F238E27FC236}">
                    <a16:creationId xmlns:a16="http://schemas.microsoft.com/office/drawing/2014/main" id="{8491389D-4BDC-4CEA-B39A-662ED62DD0CF}"/>
                  </a:ext>
                </a:extLst>
              </p:cNvPr>
              <p:cNvSpPr/>
              <p:nvPr/>
            </p:nvSpPr>
            <p:spPr>
              <a:xfrm>
                <a:off x="1221225" y="2527600"/>
                <a:ext cx="519625" cy="326850"/>
              </a:xfrm>
              <a:custGeom>
                <a:avLst/>
                <a:gdLst/>
                <a:ahLst/>
                <a:cxnLst/>
                <a:rect l="l" t="t" r="r" b="b"/>
                <a:pathLst>
                  <a:path w="20785" h="13074" extrusionOk="0">
                    <a:moveTo>
                      <a:pt x="11242" y="0"/>
                    </a:moveTo>
                    <a:cubicBezTo>
                      <a:pt x="10960" y="0"/>
                      <a:pt x="10698" y="19"/>
                      <a:pt x="10425" y="38"/>
                    </a:cubicBezTo>
                    <a:cubicBezTo>
                      <a:pt x="4048" y="583"/>
                      <a:pt x="0" y="7119"/>
                      <a:pt x="2357" y="13074"/>
                    </a:cubicBezTo>
                    <a:lnTo>
                      <a:pt x="19282" y="13074"/>
                    </a:lnTo>
                    <a:cubicBezTo>
                      <a:pt x="19798" y="13074"/>
                      <a:pt x="20259" y="12726"/>
                      <a:pt x="20409" y="12229"/>
                    </a:cubicBezTo>
                    <a:cubicBezTo>
                      <a:pt x="20662" y="11355"/>
                      <a:pt x="20784" y="10463"/>
                      <a:pt x="20784" y="9561"/>
                    </a:cubicBezTo>
                    <a:cubicBezTo>
                      <a:pt x="20784" y="4283"/>
                      <a:pt x="16511" y="10"/>
                      <a:pt x="11242" y="0"/>
                    </a:cubicBezTo>
                    <a:close/>
                  </a:path>
                </a:pathLst>
              </a:custGeom>
              <a:solidFill>
                <a:srgbClr val="74C1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06" name="Google Shape;221;p18">
                <a:extLst>
                  <a:ext uri="{FF2B5EF4-FFF2-40B4-BE49-F238E27FC236}">
                    <a16:creationId xmlns:a16="http://schemas.microsoft.com/office/drawing/2014/main" id="{D3F05DB9-BE6F-49DC-844D-AFE90A37E910}"/>
                  </a:ext>
                </a:extLst>
              </p:cNvPr>
              <p:cNvSpPr/>
              <p:nvPr/>
            </p:nvSpPr>
            <p:spPr>
              <a:xfrm>
                <a:off x="1221225" y="2528550"/>
                <a:ext cx="388125" cy="325900"/>
              </a:xfrm>
              <a:custGeom>
                <a:avLst/>
                <a:gdLst/>
                <a:ahLst/>
                <a:cxnLst/>
                <a:rect l="l" t="t" r="r" b="b"/>
                <a:pathLst>
                  <a:path w="15525" h="13036" extrusionOk="0">
                    <a:moveTo>
                      <a:pt x="10425" y="0"/>
                    </a:moveTo>
                    <a:cubicBezTo>
                      <a:pt x="4048" y="545"/>
                      <a:pt x="0" y="7081"/>
                      <a:pt x="2357" y="13036"/>
                    </a:cubicBezTo>
                    <a:lnTo>
                      <a:pt x="15177" y="13036"/>
                    </a:lnTo>
                    <a:cubicBezTo>
                      <a:pt x="15412" y="12294"/>
                      <a:pt x="15525" y="11524"/>
                      <a:pt x="15525" y="10754"/>
                    </a:cubicBezTo>
                    <a:cubicBezTo>
                      <a:pt x="15525" y="7513"/>
                      <a:pt x="13478" y="4630"/>
                      <a:pt x="10425" y="3541"/>
                    </a:cubicBezTo>
                    <a:lnTo>
                      <a:pt x="10425" y="0"/>
                    </a:lnTo>
                    <a:close/>
                  </a:path>
                </a:pathLst>
              </a:custGeom>
              <a:solidFill>
                <a:srgbClr val="66A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07" name="Google Shape;222;p18">
                <a:extLst>
                  <a:ext uri="{FF2B5EF4-FFF2-40B4-BE49-F238E27FC236}">
                    <a16:creationId xmlns:a16="http://schemas.microsoft.com/office/drawing/2014/main" id="{CA4EAB54-74E7-4C4B-987C-E737565470C1}"/>
                  </a:ext>
                </a:extLst>
              </p:cNvPr>
              <p:cNvSpPr/>
              <p:nvPr/>
            </p:nvSpPr>
            <p:spPr>
              <a:xfrm>
                <a:off x="202950" y="2527725"/>
                <a:ext cx="513475" cy="326725"/>
              </a:xfrm>
              <a:custGeom>
                <a:avLst/>
                <a:gdLst/>
                <a:ahLst/>
                <a:cxnLst/>
                <a:rect l="l" t="t" r="r" b="b"/>
                <a:pathLst>
                  <a:path w="20539" h="13069" extrusionOk="0">
                    <a:moveTo>
                      <a:pt x="10943" y="0"/>
                    </a:moveTo>
                    <a:cubicBezTo>
                      <a:pt x="4641" y="0"/>
                      <a:pt x="0" y="6072"/>
                      <a:pt x="1783" y="12224"/>
                    </a:cubicBezTo>
                    <a:cubicBezTo>
                      <a:pt x="1933" y="12721"/>
                      <a:pt x="2393" y="13069"/>
                      <a:pt x="2910" y="13069"/>
                    </a:cubicBezTo>
                    <a:lnTo>
                      <a:pt x="19843" y="13069"/>
                    </a:lnTo>
                    <a:cubicBezTo>
                      <a:pt x="20313" y="11886"/>
                      <a:pt x="20538" y="10627"/>
                      <a:pt x="20510" y="9359"/>
                    </a:cubicBezTo>
                    <a:cubicBezTo>
                      <a:pt x="20416" y="4381"/>
                      <a:pt x="16444" y="268"/>
                      <a:pt x="11466" y="14"/>
                    </a:cubicBezTo>
                    <a:cubicBezTo>
                      <a:pt x="11290" y="5"/>
                      <a:pt x="11116" y="0"/>
                      <a:pt x="10943" y="0"/>
                    </a:cubicBezTo>
                    <a:close/>
                  </a:path>
                </a:pathLst>
              </a:custGeom>
              <a:solidFill>
                <a:srgbClr val="9AD7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08" name="Google Shape;223;p18">
                <a:extLst>
                  <a:ext uri="{FF2B5EF4-FFF2-40B4-BE49-F238E27FC236}">
                    <a16:creationId xmlns:a16="http://schemas.microsoft.com/office/drawing/2014/main" id="{BF2C2004-C6B9-4E80-922B-C85C55917435}"/>
                  </a:ext>
                </a:extLst>
              </p:cNvPr>
              <p:cNvSpPr/>
              <p:nvPr/>
            </p:nvSpPr>
            <p:spPr>
              <a:xfrm>
                <a:off x="476900" y="1599450"/>
                <a:ext cx="968575" cy="1254775"/>
              </a:xfrm>
              <a:custGeom>
                <a:avLst/>
                <a:gdLst/>
                <a:ahLst/>
                <a:cxnLst/>
                <a:rect l="l" t="t" r="r" b="b"/>
                <a:pathLst>
                  <a:path w="38743" h="50191" extrusionOk="0">
                    <a:moveTo>
                      <a:pt x="19376" y="0"/>
                    </a:moveTo>
                    <a:lnTo>
                      <a:pt x="1" y="17394"/>
                    </a:lnTo>
                    <a:lnTo>
                      <a:pt x="1" y="49017"/>
                    </a:lnTo>
                    <a:cubicBezTo>
                      <a:pt x="1" y="49665"/>
                      <a:pt x="527" y="50191"/>
                      <a:pt x="1175" y="50191"/>
                    </a:cubicBezTo>
                    <a:lnTo>
                      <a:pt x="38742" y="50191"/>
                    </a:lnTo>
                    <a:lnTo>
                      <a:pt x="38742" y="17394"/>
                    </a:lnTo>
                    <a:lnTo>
                      <a:pt x="19376" y="0"/>
                    </a:ln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09" name="Google Shape;224;p18">
                <a:extLst>
                  <a:ext uri="{FF2B5EF4-FFF2-40B4-BE49-F238E27FC236}">
                    <a16:creationId xmlns:a16="http://schemas.microsoft.com/office/drawing/2014/main" id="{D2730EEA-620C-4419-9B66-808583D67800}"/>
                  </a:ext>
                </a:extLst>
              </p:cNvPr>
              <p:cNvSpPr/>
              <p:nvPr/>
            </p:nvSpPr>
            <p:spPr>
              <a:xfrm>
                <a:off x="715225" y="2123975"/>
                <a:ext cx="730250" cy="730475"/>
              </a:xfrm>
              <a:custGeom>
                <a:avLst/>
                <a:gdLst/>
                <a:ahLst/>
                <a:cxnLst/>
                <a:rect l="l" t="t" r="r" b="b"/>
                <a:pathLst>
                  <a:path w="29210" h="29219" extrusionOk="0">
                    <a:moveTo>
                      <a:pt x="29209" y="1"/>
                    </a:moveTo>
                    <a:lnTo>
                      <a:pt x="0" y="29219"/>
                    </a:lnTo>
                    <a:lnTo>
                      <a:pt x="29209" y="29219"/>
                    </a:lnTo>
                    <a:lnTo>
                      <a:pt x="29209" y="1"/>
                    </a:ln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10" name="Google Shape;225;p18">
                <a:extLst>
                  <a:ext uri="{FF2B5EF4-FFF2-40B4-BE49-F238E27FC236}">
                    <a16:creationId xmlns:a16="http://schemas.microsoft.com/office/drawing/2014/main" id="{0AC4B2EB-17C9-442D-A66D-C810E0910D82}"/>
                  </a:ext>
                </a:extLst>
              </p:cNvPr>
              <p:cNvSpPr/>
              <p:nvPr/>
            </p:nvSpPr>
            <p:spPr>
              <a:xfrm>
                <a:off x="1227800" y="2380150"/>
                <a:ext cx="118125" cy="295150"/>
              </a:xfrm>
              <a:custGeom>
                <a:avLst/>
                <a:gdLst/>
                <a:ahLst/>
                <a:cxnLst/>
                <a:rect l="l" t="t" r="r" b="b"/>
                <a:pathLst>
                  <a:path w="4725" h="11806" extrusionOk="0">
                    <a:moveTo>
                      <a:pt x="1249" y="0"/>
                    </a:moveTo>
                    <a:cubicBezTo>
                      <a:pt x="564" y="0"/>
                      <a:pt x="0" y="554"/>
                      <a:pt x="0" y="1240"/>
                    </a:cubicBezTo>
                    <a:lnTo>
                      <a:pt x="0" y="11806"/>
                    </a:lnTo>
                    <a:lnTo>
                      <a:pt x="4724" y="11806"/>
                    </a:lnTo>
                    <a:lnTo>
                      <a:pt x="4724" y="1240"/>
                    </a:lnTo>
                    <a:cubicBezTo>
                      <a:pt x="4724" y="554"/>
                      <a:pt x="4170" y="0"/>
                      <a:pt x="3484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11" name="Google Shape;226;p18">
                <a:extLst>
                  <a:ext uri="{FF2B5EF4-FFF2-40B4-BE49-F238E27FC236}">
                    <a16:creationId xmlns:a16="http://schemas.microsoft.com/office/drawing/2014/main" id="{5F8FCA72-3B25-4F08-A049-212E622F2854}"/>
                  </a:ext>
                </a:extLst>
              </p:cNvPr>
              <p:cNvSpPr/>
              <p:nvPr/>
            </p:nvSpPr>
            <p:spPr>
              <a:xfrm>
                <a:off x="576700" y="2380150"/>
                <a:ext cx="117875" cy="295150"/>
              </a:xfrm>
              <a:custGeom>
                <a:avLst/>
                <a:gdLst/>
                <a:ahLst/>
                <a:cxnLst/>
                <a:rect l="l" t="t" r="r" b="b"/>
                <a:pathLst>
                  <a:path w="4715" h="11806" extrusionOk="0">
                    <a:moveTo>
                      <a:pt x="1240" y="0"/>
                    </a:moveTo>
                    <a:cubicBezTo>
                      <a:pt x="554" y="0"/>
                      <a:pt x="0" y="554"/>
                      <a:pt x="0" y="1240"/>
                    </a:cubicBezTo>
                    <a:lnTo>
                      <a:pt x="0" y="11806"/>
                    </a:lnTo>
                    <a:lnTo>
                      <a:pt x="4715" y="11806"/>
                    </a:lnTo>
                    <a:lnTo>
                      <a:pt x="4715" y="1240"/>
                    </a:lnTo>
                    <a:cubicBezTo>
                      <a:pt x="4715" y="554"/>
                      <a:pt x="4161" y="0"/>
                      <a:pt x="3475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12" name="Google Shape;227;p18">
                <a:extLst>
                  <a:ext uri="{FF2B5EF4-FFF2-40B4-BE49-F238E27FC236}">
                    <a16:creationId xmlns:a16="http://schemas.microsoft.com/office/drawing/2014/main" id="{BAEB2C98-92AA-4EB0-B115-E8116A3F045B}"/>
                  </a:ext>
                </a:extLst>
              </p:cNvPr>
              <p:cNvSpPr/>
              <p:nvPr/>
            </p:nvSpPr>
            <p:spPr>
              <a:xfrm>
                <a:off x="476900" y="2675275"/>
                <a:ext cx="968800" cy="179175"/>
              </a:xfrm>
              <a:custGeom>
                <a:avLst/>
                <a:gdLst/>
                <a:ahLst/>
                <a:cxnLst/>
                <a:rect l="l" t="t" r="r" b="b"/>
                <a:pathLst>
                  <a:path w="38752" h="7167" extrusionOk="0">
                    <a:moveTo>
                      <a:pt x="1" y="1"/>
                    </a:moveTo>
                    <a:lnTo>
                      <a:pt x="1" y="5993"/>
                    </a:lnTo>
                    <a:cubicBezTo>
                      <a:pt x="1" y="6641"/>
                      <a:pt x="527" y="7167"/>
                      <a:pt x="1175" y="7167"/>
                    </a:cubicBezTo>
                    <a:lnTo>
                      <a:pt x="38752" y="7167"/>
                    </a:lnTo>
                    <a:lnTo>
                      <a:pt x="38752" y="1"/>
                    </a:lnTo>
                    <a:close/>
                  </a:path>
                </a:pathLst>
              </a:custGeom>
              <a:solidFill>
                <a:srgbClr val="5F9EE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13" name="Google Shape;228;p18">
                <a:extLst>
                  <a:ext uri="{FF2B5EF4-FFF2-40B4-BE49-F238E27FC236}">
                    <a16:creationId xmlns:a16="http://schemas.microsoft.com/office/drawing/2014/main" id="{87E67921-44EC-4F76-8EAE-977B8792A19A}"/>
                  </a:ext>
                </a:extLst>
              </p:cNvPr>
              <p:cNvSpPr/>
              <p:nvPr/>
            </p:nvSpPr>
            <p:spPr>
              <a:xfrm>
                <a:off x="476900" y="2675275"/>
                <a:ext cx="968575" cy="178950"/>
              </a:xfrm>
              <a:custGeom>
                <a:avLst/>
                <a:gdLst/>
                <a:ahLst/>
                <a:cxnLst/>
                <a:rect l="l" t="t" r="r" b="b"/>
                <a:pathLst>
                  <a:path w="38743" h="7158" extrusionOk="0">
                    <a:moveTo>
                      <a:pt x="1" y="1"/>
                    </a:moveTo>
                    <a:lnTo>
                      <a:pt x="1" y="5984"/>
                    </a:lnTo>
                    <a:cubicBezTo>
                      <a:pt x="1" y="6632"/>
                      <a:pt x="527" y="7158"/>
                      <a:pt x="1175" y="7158"/>
                    </a:cubicBezTo>
                    <a:lnTo>
                      <a:pt x="38742" y="7158"/>
                    </a:lnTo>
                    <a:lnTo>
                      <a:pt x="38742" y="1"/>
                    </a:lnTo>
                    <a:close/>
                  </a:path>
                </a:pathLst>
              </a:custGeom>
              <a:solidFill>
                <a:srgbClr val="F9BF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14" name="Google Shape;229;p18">
                <a:extLst>
                  <a:ext uri="{FF2B5EF4-FFF2-40B4-BE49-F238E27FC236}">
                    <a16:creationId xmlns:a16="http://schemas.microsoft.com/office/drawing/2014/main" id="{CF095C60-32CE-4AFF-B57B-D4A0B167B152}"/>
                  </a:ext>
                </a:extLst>
              </p:cNvPr>
              <p:cNvSpPr/>
              <p:nvPr/>
            </p:nvSpPr>
            <p:spPr>
              <a:xfrm>
                <a:off x="715225" y="2675275"/>
                <a:ext cx="730250" cy="178950"/>
              </a:xfrm>
              <a:custGeom>
                <a:avLst/>
                <a:gdLst/>
                <a:ahLst/>
                <a:cxnLst/>
                <a:rect l="l" t="t" r="r" b="b"/>
                <a:pathLst>
                  <a:path w="29210" h="7158" extrusionOk="0">
                    <a:moveTo>
                      <a:pt x="7157" y="1"/>
                    </a:moveTo>
                    <a:lnTo>
                      <a:pt x="0" y="7158"/>
                    </a:lnTo>
                    <a:lnTo>
                      <a:pt x="29209" y="7158"/>
                    </a:lnTo>
                    <a:lnTo>
                      <a:pt x="29209" y="1"/>
                    </a:lnTo>
                    <a:close/>
                  </a:path>
                </a:pathLst>
              </a:custGeom>
              <a:solidFill>
                <a:srgbClr val="F9BF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15" name="Google Shape;230;p18">
                <a:extLst>
                  <a:ext uri="{FF2B5EF4-FFF2-40B4-BE49-F238E27FC236}">
                    <a16:creationId xmlns:a16="http://schemas.microsoft.com/office/drawing/2014/main" id="{15813B48-2AF0-4D25-B30F-A69C425F85D2}"/>
                  </a:ext>
                </a:extLst>
              </p:cNvPr>
              <p:cNvSpPr/>
              <p:nvPr/>
            </p:nvSpPr>
            <p:spPr>
              <a:xfrm>
                <a:off x="809375" y="2380150"/>
                <a:ext cx="303625" cy="474300"/>
              </a:xfrm>
              <a:custGeom>
                <a:avLst/>
                <a:gdLst/>
                <a:ahLst/>
                <a:cxnLst/>
                <a:rect l="l" t="t" r="r" b="b"/>
                <a:pathLst>
                  <a:path w="12145" h="18972" extrusionOk="0">
                    <a:moveTo>
                      <a:pt x="1250" y="0"/>
                    </a:moveTo>
                    <a:cubicBezTo>
                      <a:pt x="564" y="0"/>
                      <a:pt x="1" y="554"/>
                      <a:pt x="1" y="1240"/>
                    </a:cubicBezTo>
                    <a:lnTo>
                      <a:pt x="1" y="18972"/>
                    </a:lnTo>
                    <a:lnTo>
                      <a:pt x="12144" y="18972"/>
                    </a:lnTo>
                    <a:lnTo>
                      <a:pt x="12144" y="1240"/>
                    </a:lnTo>
                    <a:cubicBezTo>
                      <a:pt x="12144" y="554"/>
                      <a:pt x="11590" y="0"/>
                      <a:pt x="10905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16" name="Google Shape;231;p18">
                <a:extLst>
                  <a:ext uri="{FF2B5EF4-FFF2-40B4-BE49-F238E27FC236}">
                    <a16:creationId xmlns:a16="http://schemas.microsoft.com/office/drawing/2014/main" id="{F1D80F92-E206-43B7-B35F-839C6E1ABF78}"/>
                  </a:ext>
                </a:extLst>
              </p:cNvPr>
              <p:cNvSpPr/>
              <p:nvPr/>
            </p:nvSpPr>
            <p:spPr>
              <a:xfrm>
                <a:off x="476900" y="1599450"/>
                <a:ext cx="968575" cy="627175"/>
              </a:xfrm>
              <a:custGeom>
                <a:avLst/>
                <a:gdLst/>
                <a:ahLst/>
                <a:cxnLst/>
                <a:rect l="l" t="t" r="r" b="b"/>
                <a:pathLst>
                  <a:path w="38743" h="25087" extrusionOk="0">
                    <a:moveTo>
                      <a:pt x="19376" y="0"/>
                    </a:moveTo>
                    <a:lnTo>
                      <a:pt x="1" y="17394"/>
                    </a:lnTo>
                    <a:lnTo>
                      <a:pt x="1" y="25086"/>
                    </a:lnTo>
                    <a:lnTo>
                      <a:pt x="19376" y="7692"/>
                    </a:lnTo>
                    <a:lnTo>
                      <a:pt x="38742" y="25086"/>
                    </a:lnTo>
                    <a:lnTo>
                      <a:pt x="38742" y="17394"/>
                    </a:lnTo>
                    <a:lnTo>
                      <a:pt x="19376" y="0"/>
                    </a:ln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17" name="Google Shape;232;p18">
                <a:extLst>
                  <a:ext uri="{FF2B5EF4-FFF2-40B4-BE49-F238E27FC236}">
                    <a16:creationId xmlns:a16="http://schemas.microsoft.com/office/drawing/2014/main" id="{62B5E4E1-BD4B-4874-A0E1-3BC7D82AF7EA}"/>
                  </a:ext>
                </a:extLst>
              </p:cNvPr>
              <p:cNvSpPr/>
              <p:nvPr/>
            </p:nvSpPr>
            <p:spPr>
              <a:xfrm>
                <a:off x="323575" y="1579375"/>
                <a:ext cx="1275450" cy="648050"/>
              </a:xfrm>
              <a:custGeom>
                <a:avLst/>
                <a:gdLst/>
                <a:ahLst/>
                <a:cxnLst/>
                <a:rect l="l" t="t" r="r" b="b"/>
                <a:pathLst>
                  <a:path w="51018" h="25922" extrusionOk="0">
                    <a:moveTo>
                      <a:pt x="25506" y="0"/>
                    </a:moveTo>
                    <a:cubicBezTo>
                      <a:pt x="24838" y="0"/>
                      <a:pt x="24171" y="240"/>
                      <a:pt x="23640" y="719"/>
                    </a:cubicBezTo>
                    <a:lnTo>
                      <a:pt x="555" y="21447"/>
                    </a:lnTo>
                    <a:cubicBezTo>
                      <a:pt x="38" y="21907"/>
                      <a:pt x="1" y="22686"/>
                      <a:pt x="461" y="23203"/>
                    </a:cubicBezTo>
                    <a:lnTo>
                      <a:pt x="2536" y="25513"/>
                    </a:lnTo>
                    <a:cubicBezTo>
                      <a:pt x="2777" y="25784"/>
                      <a:pt x="3115" y="25921"/>
                      <a:pt x="3454" y="25921"/>
                    </a:cubicBezTo>
                    <a:cubicBezTo>
                      <a:pt x="3750" y="25921"/>
                      <a:pt x="4047" y="25817"/>
                      <a:pt x="4283" y="25607"/>
                    </a:cubicBezTo>
                    <a:lnTo>
                      <a:pt x="25509" y="6551"/>
                    </a:lnTo>
                    <a:lnTo>
                      <a:pt x="46726" y="25607"/>
                    </a:lnTo>
                    <a:cubicBezTo>
                      <a:pt x="46962" y="25817"/>
                      <a:pt x="47259" y="25921"/>
                      <a:pt x="47556" y="25921"/>
                    </a:cubicBezTo>
                    <a:cubicBezTo>
                      <a:pt x="47896" y="25921"/>
                      <a:pt x="48236" y="25784"/>
                      <a:pt x="48482" y="25513"/>
                    </a:cubicBezTo>
                    <a:lnTo>
                      <a:pt x="50558" y="23203"/>
                    </a:lnTo>
                    <a:cubicBezTo>
                      <a:pt x="51018" y="22686"/>
                      <a:pt x="50971" y="21907"/>
                      <a:pt x="50464" y="21447"/>
                    </a:cubicBezTo>
                    <a:lnTo>
                      <a:pt x="27378" y="719"/>
                    </a:lnTo>
                    <a:cubicBezTo>
                      <a:pt x="26843" y="240"/>
                      <a:pt x="26174" y="0"/>
                      <a:pt x="25506" y="0"/>
                    </a:cubicBezTo>
                    <a:close/>
                  </a:path>
                </a:pathLst>
              </a:custGeom>
              <a:solidFill>
                <a:srgbClr val="F9BF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18" name="Google Shape;233;p18">
                <a:extLst>
                  <a:ext uri="{FF2B5EF4-FFF2-40B4-BE49-F238E27FC236}">
                    <a16:creationId xmlns:a16="http://schemas.microsoft.com/office/drawing/2014/main" id="{D432746B-7120-4A01-BF4D-D006475B8DB9}"/>
                  </a:ext>
                </a:extLst>
              </p:cNvPr>
              <p:cNvSpPr/>
              <p:nvPr/>
            </p:nvSpPr>
            <p:spPr>
              <a:xfrm>
                <a:off x="1015775" y="2593800"/>
                <a:ext cx="46275" cy="71875"/>
              </a:xfrm>
              <a:custGeom>
                <a:avLst/>
                <a:gdLst/>
                <a:ahLst/>
                <a:cxnLst/>
                <a:rect l="l" t="t" r="r" b="b"/>
                <a:pathLst>
                  <a:path w="1851" h="2875" extrusionOk="0">
                    <a:moveTo>
                      <a:pt x="921" y="1"/>
                    </a:moveTo>
                    <a:cubicBezTo>
                      <a:pt x="413" y="1"/>
                      <a:pt x="0" y="424"/>
                      <a:pt x="19" y="940"/>
                    </a:cubicBezTo>
                    <a:lnTo>
                      <a:pt x="19" y="1964"/>
                    </a:lnTo>
                    <a:cubicBezTo>
                      <a:pt x="19" y="2471"/>
                      <a:pt x="423" y="2875"/>
                      <a:pt x="921" y="2875"/>
                    </a:cubicBezTo>
                    <a:cubicBezTo>
                      <a:pt x="1428" y="2875"/>
                      <a:pt x="1832" y="2471"/>
                      <a:pt x="1832" y="1964"/>
                    </a:cubicBezTo>
                    <a:lnTo>
                      <a:pt x="1832" y="940"/>
                    </a:lnTo>
                    <a:cubicBezTo>
                      <a:pt x="1850" y="424"/>
                      <a:pt x="1437" y="1"/>
                      <a:pt x="921" y="1"/>
                    </a:cubicBezTo>
                    <a:close/>
                  </a:path>
                </a:pathLst>
              </a:custGeom>
              <a:solidFill>
                <a:srgbClr val="66A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19" name="Google Shape;234;p18">
                <a:extLst>
                  <a:ext uri="{FF2B5EF4-FFF2-40B4-BE49-F238E27FC236}">
                    <a16:creationId xmlns:a16="http://schemas.microsoft.com/office/drawing/2014/main" id="{2445F73F-AEEF-4571-853D-0D9C96BC5901}"/>
                  </a:ext>
                </a:extLst>
              </p:cNvPr>
              <p:cNvSpPr/>
              <p:nvPr/>
            </p:nvSpPr>
            <p:spPr>
              <a:xfrm>
                <a:off x="827225" y="2009625"/>
                <a:ext cx="258075" cy="248250"/>
              </a:xfrm>
              <a:custGeom>
                <a:avLst/>
                <a:gdLst/>
                <a:ahLst/>
                <a:cxnLst/>
                <a:rect l="l" t="t" r="r" b="b"/>
                <a:pathLst>
                  <a:path w="10323" h="9930" extrusionOk="0">
                    <a:moveTo>
                      <a:pt x="5363" y="1"/>
                    </a:moveTo>
                    <a:cubicBezTo>
                      <a:pt x="3353" y="1"/>
                      <a:pt x="1541" y="1203"/>
                      <a:pt x="771" y="3063"/>
                    </a:cubicBezTo>
                    <a:cubicBezTo>
                      <a:pt x="0" y="4922"/>
                      <a:pt x="432" y="7054"/>
                      <a:pt x="1851" y="8472"/>
                    </a:cubicBezTo>
                    <a:cubicBezTo>
                      <a:pt x="2801" y="9422"/>
                      <a:pt x="4071" y="9930"/>
                      <a:pt x="5365" y="9930"/>
                    </a:cubicBezTo>
                    <a:cubicBezTo>
                      <a:pt x="6003" y="9930"/>
                      <a:pt x="6647" y="9807"/>
                      <a:pt x="7260" y="9553"/>
                    </a:cubicBezTo>
                    <a:cubicBezTo>
                      <a:pt x="9120" y="8782"/>
                      <a:pt x="10322" y="6970"/>
                      <a:pt x="10322" y="4960"/>
                    </a:cubicBezTo>
                    <a:cubicBezTo>
                      <a:pt x="10322" y="2217"/>
                      <a:pt x="8106" y="1"/>
                      <a:pt x="5363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20" name="Google Shape;235;p18">
                <a:extLst>
                  <a:ext uri="{FF2B5EF4-FFF2-40B4-BE49-F238E27FC236}">
                    <a16:creationId xmlns:a16="http://schemas.microsoft.com/office/drawing/2014/main" id="{4B2BB520-ECB3-44C7-80AF-BCEB963B37BD}"/>
                  </a:ext>
                </a:extLst>
              </p:cNvPr>
              <p:cNvSpPr/>
              <p:nvPr/>
            </p:nvSpPr>
            <p:spPr>
              <a:xfrm>
                <a:off x="1235775" y="2642175"/>
                <a:ext cx="355775" cy="212275"/>
              </a:xfrm>
              <a:custGeom>
                <a:avLst/>
                <a:gdLst/>
                <a:ahLst/>
                <a:cxnLst/>
                <a:rect l="l" t="t" r="r" b="b"/>
                <a:pathLst>
                  <a:path w="14231" h="8491" extrusionOk="0">
                    <a:moveTo>
                      <a:pt x="7316" y="1"/>
                    </a:moveTo>
                    <a:cubicBezTo>
                      <a:pt x="7155" y="1"/>
                      <a:pt x="6992" y="7"/>
                      <a:pt x="6828" y="19"/>
                    </a:cubicBezTo>
                    <a:cubicBezTo>
                      <a:pt x="2658" y="339"/>
                      <a:pt x="0" y="4603"/>
                      <a:pt x="1541" y="8491"/>
                    </a:cubicBezTo>
                    <a:lnTo>
                      <a:pt x="12201" y="8491"/>
                    </a:lnTo>
                    <a:cubicBezTo>
                      <a:pt x="12745" y="8482"/>
                      <a:pt x="13215" y="8106"/>
                      <a:pt x="13346" y="7580"/>
                    </a:cubicBezTo>
                    <a:cubicBezTo>
                      <a:pt x="14230" y="3665"/>
                      <a:pt x="11241" y="1"/>
                      <a:pt x="7316" y="1"/>
                    </a:cubicBezTo>
                    <a:close/>
                  </a:path>
                </a:pathLst>
              </a:custGeom>
              <a:solidFill>
                <a:srgbClr val="9AD7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grpSp>
          <p:nvGrpSpPr>
            <p:cNvPr id="802" name="Gruppieren 801">
              <a:extLst>
                <a:ext uri="{FF2B5EF4-FFF2-40B4-BE49-F238E27FC236}">
                  <a16:creationId xmlns:a16="http://schemas.microsoft.com/office/drawing/2014/main" id="{1CC75ED2-B992-4189-A846-2ACBDBC64703}"/>
                </a:ext>
              </a:extLst>
            </p:cNvPr>
            <p:cNvGrpSpPr/>
            <p:nvPr userDrawn="1"/>
          </p:nvGrpSpPr>
          <p:grpSpPr>
            <a:xfrm>
              <a:off x="1677687" y="2108474"/>
              <a:ext cx="435883" cy="865622"/>
              <a:chOff x="3014404" y="4187371"/>
              <a:chExt cx="747759" cy="1484977"/>
            </a:xfrm>
          </p:grpSpPr>
          <p:sp>
            <p:nvSpPr>
              <p:cNvPr id="803" name="Google Shape;110;p14">
                <a:extLst>
                  <a:ext uri="{FF2B5EF4-FFF2-40B4-BE49-F238E27FC236}">
                    <a16:creationId xmlns:a16="http://schemas.microsoft.com/office/drawing/2014/main" id="{1AE398F8-D512-43DD-95C4-771C7E4B77A8}"/>
                  </a:ext>
                </a:extLst>
              </p:cNvPr>
              <p:cNvSpPr/>
              <p:nvPr userDrawn="1"/>
            </p:nvSpPr>
            <p:spPr>
              <a:xfrm>
                <a:off x="3014404" y="4187371"/>
                <a:ext cx="747759" cy="969900"/>
              </a:xfrm>
              <a:custGeom>
                <a:avLst/>
                <a:gdLst/>
                <a:ahLst/>
                <a:cxnLst/>
                <a:rect l="l" t="t" r="r" b="b"/>
                <a:pathLst>
                  <a:path w="34897" h="45264" extrusionOk="0">
                    <a:moveTo>
                      <a:pt x="17276" y="0"/>
                    </a:moveTo>
                    <a:cubicBezTo>
                      <a:pt x="7751" y="0"/>
                      <a:pt x="0" y="7161"/>
                      <a:pt x="0" y="16027"/>
                    </a:cubicBezTo>
                    <a:cubicBezTo>
                      <a:pt x="0" y="19703"/>
                      <a:pt x="1310" y="23294"/>
                      <a:pt x="3760" y="26082"/>
                    </a:cubicBezTo>
                    <a:cubicBezTo>
                      <a:pt x="5619" y="28152"/>
                      <a:pt x="6464" y="30898"/>
                      <a:pt x="6168" y="33687"/>
                    </a:cubicBezTo>
                    <a:cubicBezTo>
                      <a:pt x="6084" y="34194"/>
                      <a:pt x="6084" y="34701"/>
                      <a:pt x="6084" y="35208"/>
                    </a:cubicBezTo>
                    <a:cubicBezTo>
                      <a:pt x="6251" y="40775"/>
                      <a:pt x="11271" y="45264"/>
                      <a:pt x="17281" y="45264"/>
                    </a:cubicBezTo>
                    <a:cubicBezTo>
                      <a:pt x="17337" y="45264"/>
                      <a:pt x="17393" y="45263"/>
                      <a:pt x="17449" y="45263"/>
                    </a:cubicBezTo>
                    <a:cubicBezTo>
                      <a:pt x="23490" y="45136"/>
                      <a:pt x="28391" y="40573"/>
                      <a:pt x="28391" y="34912"/>
                    </a:cubicBezTo>
                    <a:lnTo>
                      <a:pt x="28391" y="34236"/>
                    </a:lnTo>
                    <a:cubicBezTo>
                      <a:pt x="28180" y="31109"/>
                      <a:pt x="29151" y="28025"/>
                      <a:pt x="31095" y="25617"/>
                    </a:cubicBezTo>
                    <a:cubicBezTo>
                      <a:pt x="33714" y="22364"/>
                      <a:pt x="34897" y="18224"/>
                      <a:pt x="34390" y="14084"/>
                    </a:cubicBezTo>
                    <a:cubicBezTo>
                      <a:pt x="33460" y="6775"/>
                      <a:pt x="27166" y="944"/>
                      <a:pt x="19223" y="99"/>
                    </a:cubicBezTo>
                    <a:cubicBezTo>
                      <a:pt x="18567" y="33"/>
                      <a:pt x="17917" y="0"/>
                      <a:pt x="17276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04" name="Google Shape;111;p14">
                <a:extLst>
                  <a:ext uri="{FF2B5EF4-FFF2-40B4-BE49-F238E27FC236}">
                    <a16:creationId xmlns:a16="http://schemas.microsoft.com/office/drawing/2014/main" id="{C8EF7C18-8854-4E5C-A944-6589180A7629}"/>
                  </a:ext>
                </a:extLst>
              </p:cNvPr>
              <p:cNvSpPr/>
              <p:nvPr userDrawn="1"/>
            </p:nvSpPr>
            <p:spPr>
              <a:xfrm>
                <a:off x="3237465" y="4558840"/>
                <a:ext cx="294758" cy="1113508"/>
              </a:xfrm>
              <a:custGeom>
                <a:avLst/>
                <a:gdLst/>
                <a:ahLst/>
                <a:cxnLst/>
                <a:rect l="l" t="t" r="r" b="b"/>
                <a:pathLst>
                  <a:path w="13756" h="51966" extrusionOk="0">
                    <a:moveTo>
                      <a:pt x="6954" y="1"/>
                    </a:moveTo>
                    <a:cubicBezTo>
                      <a:pt x="6574" y="1"/>
                      <a:pt x="6320" y="296"/>
                      <a:pt x="6320" y="634"/>
                    </a:cubicBezTo>
                    <a:lnTo>
                      <a:pt x="6320" y="9887"/>
                    </a:lnTo>
                    <a:lnTo>
                      <a:pt x="1673" y="3549"/>
                    </a:lnTo>
                    <a:cubicBezTo>
                      <a:pt x="1543" y="3336"/>
                      <a:pt x="1360" y="3249"/>
                      <a:pt x="1176" y="3249"/>
                    </a:cubicBezTo>
                    <a:cubicBezTo>
                      <a:pt x="705" y="3249"/>
                      <a:pt x="233" y="3823"/>
                      <a:pt x="659" y="4310"/>
                    </a:cubicBezTo>
                    <a:lnTo>
                      <a:pt x="5940" y="11577"/>
                    </a:lnTo>
                    <a:cubicBezTo>
                      <a:pt x="6025" y="11703"/>
                      <a:pt x="6151" y="11788"/>
                      <a:pt x="6320" y="11830"/>
                    </a:cubicBezTo>
                    <a:lnTo>
                      <a:pt x="6320" y="17069"/>
                    </a:lnTo>
                    <a:lnTo>
                      <a:pt x="1293" y="11112"/>
                    </a:lnTo>
                    <a:cubicBezTo>
                      <a:pt x="1160" y="10979"/>
                      <a:pt x="1010" y="10923"/>
                      <a:pt x="865" y="10923"/>
                    </a:cubicBezTo>
                    <a:cubicBezTo>
                      <a:pt x="409" y="10923"/>
                      <a:pt x="1" y="11476"/>
                      <a:pt x="321" y="11957"/>
                    </a:cubicBezTo>
                    <a:lnTo>
                      <a:pt x="6320" y="19012"/>
                    </a:lnTo>
                    <a:lnTo>
                      <a:pt x="6320" y="51332"/>
                    </a:lnTo>
                    <a:cubicBezTo>
                      <a:pt x="6278" y="51670"/>
                      <a:pt x="6574" y="51966"/>
                      <a:pt x="6954" y="51966"/>
                    </a:cubicBezTo>
                    <a:cubicBezTo>
                      <a:pt x="7292" y="51966"/>
                      <a:pt x="7546" y="51670"/>
                      <a:pt x="7546" y="51332"/>
                    </a:cubicBezTo>
                    <a:lnTo>
                      <a:pt x="7546" y="19012"/>
                    </a:lnTo>
                    <a:lnTo>
                      <a:pt x="13545" y="11915"/>
                    </a:lnTo>
                    <a:cubicBezTo>
                      <a:pt x="13756" y="11661"/>
                      <a:pt x="13714" y="11281"/>
                      <a:pt x="13460" y="11027"/>
                    </a:cubicBezTo>
                    <a:cubicBezTo>
                      <a:pt x="13351" y="10936"/>
                      <a:pt x="13210" y="10892"/>
                      <a:pt x="13068" y="10892"/>
                    </a:cubicBezTo>
                    <a:cubicBezTo>
                      <a:pt x="12881" y="10892"/>
                      <a:pt x="12693" y="10968"/>
                      <a:pt x="12573" y="11112"/>
                    </a:cubicBezTo>
                    <a:lnTo>
                      <a:pt x="7588" y="17069"/>
                    </a:lnTo>
                    <a:lnTo>
                      <a:pt x="7588" y="11788"/>
                    </a:lnTo>
                    <a:cubicBezTo>
                      <a:pt x="7715" y="11788"/>
                      <a:pt x="7841" y="11703"/>
                      <a:pt x="7926" y="11577"/>
                    </a:cubicBezTo>
                    <a:lnTo>
                      <a:pt x="13207" y="4310"/>
                    </a:lnTo>
                    <a:cubicBezTo>
                      <a:pt x="13515" y="3816"/>
                      <a:pt x="13103" y="3323"/>
                      <a:pt x="12660" y="3323"/>
                    </a:cubicBezTo>
                    <a:cubicBezTo>
                      <a:pt x="12497" y="3323"/>
                      <a:pt x="12330" y="3390"/>
                      <a:pt x="12193" y="3549"/>
                    </a:cubicBezTo>
                    <a:lnTo>
                      <a:pt x="7588" y="9887"/>
                    </a:lnTo>
                    <a:lnTo>
                      <a:pt x="7588" y="634"/>
                    </a:lnTo>
                    <a:cubicBezTo>
                      <a:pt x="7588" y="296"/>
                      <a:pt x="7292" y="1"/>
                      <a:pt x="695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307778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ÜBER MICH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3B8908A-58F5-3F4E-8783-6D616BBEAE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522" t="-1338" r="20816"/>
          <a:stretch/>
        </p:blipFill>
        <p:spPr>
          <a:xfrm>
            <a:off x="4277000" y="1920204"/>
            <a:ext cx="3282674" cy="4158091"/>
          </a:xfrm>
          <a:prstGeom prst="rect">
            <a:avLst/>
          </a:prstGeom>
        </p:spPr>
      </p:pic>
      <p:grpSp>
        <p:nvGrpSpPr>
          <p:cNvPr id="379" name="Google Shape;3480;p86">
            <a:extLst>
              <a:ext uri="{FF2B5EF4-FFF2-40B4-BE49-F238E27FC236}">
                <a16:creationId xmlns:a16="http://schemas.microsoft.com/office/drawing/2014/main" id="{4B1CC830-C144-4979-A557-B3D128D5F8B6}"/>
              </a:ext>
            </a:extLst>
          </p:cNvPr>
          <p:cNvGrpSpPr/>
          <p:nvPr userDrawn="1"/>
        </p:nvGrpSpPr>
        <p:grpSpPr>
          <a:xfrm>
            <a:off x="5493170" y="61722"/>
            <a:ext cx="2213220" cy="2763441"/>
            <a:chOff x="948350" y="2140100"/>
            <a:chExt cx="551650" cy="714300"/>
          </a:xfrm>
        </p:grpSpPr>
        <p:sp>
          <p:nvSpPr>
            <p:cNvPr id="380" name="Google Shape;3481;p86">
              <a:extLst>
                <a:ext uri="{FF2B5EF4-FFF2-40B4-BE49-F238E27FC236}">
                  <a16:creationId xmlns:a16="http://schemas.microsoft.com/office/drawing/2014/main" id="{929993A7-6464-49FC-9953-D52971F03BAD}"/>
                </a:ext>
              </a:extLst>
            </p:cNvPr>
            <p:cNvSpPr/>
            <p:nvPr/>
          </p:nvSpPr>
          <p:spPr>
            <a:xfrm>
              <a:off x="1316150" y="2505625"/>
              <a:ext cx="155350" cy="266425"/>
            </a:xfrm>
            <a:custGeom>
              <a:avLst/>
              <a:gdLst/>
              <a:ahLst/>
              <a:cxnLst/>
              <a:rect l="l" t="t" r="r" b="b"/>
              <a:pathLst>
                <a:path w="6214" h="10657" extrusionOk="0">
                  <a:moveTo>
                    <a:pt x="2851" y="0"/>
                  </a:moveTo>
                  <a:lnTo>
                    <a:pt x="1" y="802"/>
                  </a:lnTo>
                  <a:cubicBezTo>
                    <a:pt x="695" y="2249"/>
                    <a:pt x="512" y="3927"/>
                    <a:pt x="1094" y="5414"/>
                  </a:cubicBezTo>
                  <a:cubicBezTo>
                    <a:pt x="1898" y="7461"/>
                    <a:pt x="4013" y="8838"/>
                    <a:pt x="5311" y="10656"/>
                  </a:cubicBezTo>
                  <a:cubicBezTo>
                    <a:pt x="5597" y="10443"/>
                    <a:pt x="5928" y="10259"/>
                    <a:pt x="6214" y="10096"/>
                  </a:cubicBezTo>
                  <a:cubicBezTo>
                    <a:pt x="6113" y="9622"/>
                    <a:pt x="6001" y="9143"/>
                    <a:pt x="5744" y="8719"/>
                  </a:cubicBezTo>
                  <a:cubicBezTo>
                    <a:pt x="4876" y="6433"/>
                    <a:pt x="3859" y="6389"/>
                    <a:pt x="3422" y="5844"/>
                  </a:cubicBezTo>
                  <a:cubicBezTo>
                    <a:pt x="2988" y="5300"/>
                    <a:pt x="2851" y="0"/>
                    <a:pt x="2851" y="0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1" name="Google Shape;3482;p86">
              <a:extLst>
                <a:ext uri="{FF2B5EF4-FFF2-40B4-BE49-F238E27FC236}">
                  <a16:creationId xmlns:a16="http://schemas.microsoft.com/office/drawing/2014/main" id="{09927950-22C0-470B-B945-E534A96530B9}"/>
                </a:ext>
              </a:extLst>
            </p:cNvPr>
            <p:cNvSpPr/>
            <p:nvPr/>
          </p:nvSpPr>
          <p:spPr>
            <a:xfrm>
              <a:off x="1103450" y="2140100"/>
              <a:ext cx="130200" cy="112175"/>
            </a:xfrm>
            <a:custGeom>
              <a:avLst/>
              <a:gdLst/>
              <a:ahLst/>
              <a:cxnLst/>
              <a:rect l="l" t="t" r="r" b="b"/>
              <a:pathLst>
                <a:path w="5208" h="4487" extrusionOk="0">
                  <a:moveTo>
                    <a:pt x="3649" y="1"/>
                  </a:moveTo>
                  <a:cubicBezTo>
                    <a:pt x="2614" y="1"/>
                    <a:pt x="1608" y="367"/>
                    <a:pt x="816" y="1045"/>
                  </a:cubicBezTo>
                  <a:cubicBezTo>
                    <a:pt x="596" y="1229"/>
                    <a:pt x="396" y="1444"/>
                    <a:pt x="260" y="1697"/>
                  </a:cubicBezTo>
                  <a:cubicBezTo>
                    <a:pt x="34" y="2114"/>
                    <a:pt x="1" y="2606"/>
                    <a:pt x="25" y="3081"/>
                  </a:cubicBezTo>
                  <a:cubicBezTo>
                    <a:pt x="40" y="3379"/>
                    <a:pt x="82" y="3689"/>
                    <a:pt x="247" y="3939"/>
                  </a:cubicBezTo>
                  <a:cubicBezTo>
                    <a:pt x="442" y="4234"/>
                    <a:pt x="789" y="4401"/>
                    <a:pt x="1138" y="4458"/>
                  </a:cubicBezTo>
                  <a:cubicBezTo>
                    <a:pt x="1267" y="4479"/>
                    <a:pt x="1397" y="4487"/>
                    <a:pt x="1527" y="4487"/>
                  </a:cubicBezTo>
                  <a:cubicBezTo>
                    <a:pt x="1751" y="4487"/>
                    <a:pt x="1975" y="4463"/>
                    <a:pt x="2197" y="4438"/>
                  </a:cubicBezTo>
                  <a:lnTo>
                    <a:pt x="1723" y="4383"/>
                  </a:lnTo>
                  <a:lnTo>
                    <a:pt x="1723" y="4383"/>
                  </a:lnTo>
                  <a:cubicBezTo>
                    <a:pt x="1773" y="4386"/>
                    <a:pt x="1822" y="4388"/>
                    <a:pt x="1872" y="4388"/>
                  </a:cubicBezTo>
                  <a:cubicBezTo>
                    <a:pt x="2738" y="4388"/>
                    <a:pt x="3530" y="3858"/>
                    <a:pt x="4222" y="3320"/>
                  </a:cubicBezTo>
                  <a:cubicBezTo>
                    <a:pt x="4536" y="3076"/>
                    <a:pt x="4854" y="2815"/>
                    <a:pt x="5026" y="2455"/>
                  </a:cubicBezTo>
                  <a:cubicBezTo>
                    <a:pt x="5208" y="2070"/>
                    <a:pt x="5197" y="1618"/>
                    <a:pt x="5131" y="1196"/>
                  </a:cubicBezTo>
                  <a:cubicBezTo>
                    <a:pt x="5072" y="819"/>
                    <a:pt x="4947" y="414"/>
                    <a:pt x="4630" y="201"/>
                  </a:cubicBezTo>
                  <a:cubicBezTo>
                    <a:pt x="4437" y="72"/>
                    <a:pt x="4200" y="32"/>
                    <a:pt x="3967" y="13"/>
                  </a:cubicBezTo>
                  <a:cubicBezTo>
                    <a:pt x="3861" y="5"/>
                    <a:pt x="3754" y="1"/>
                    <a:pt x="3649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2" name="Google Shape;3483;p86">
              <a:extLst>
                <a:ext uri="{FF2B5EF4-FFF2-40B4-BE49-F238E27FC236}">
                  <a16:creationId xmlns:a16="http://schemas.microsoft.com/office/drawing/2014/main" id="{FB6E52D3-3DB1-492B-834C-AFE1426EC9EA}"/>
                </a:ext>
              </a:extLst>
            </p:cNvPr>
            <p:cNvSpPr/>
            <p:nvPr/>
          </p:nvSpPr>
          <p:spPr>
            <a:xfrm>
              <a:off x="1140350" y="2279975"/>
              <a:ext cx="153275" cy="90775"/>
            </a:xfrm>
            <a:custGeom>
              <a:avLst/>
              <a:gdLst/>
              <a:ahLst/>
              <a:cxnLst/>
              <a:rect l="l" t="t" r="r" b="b"/>
              <a:pathLst>
                <a:path w="6131" h="3631" extrusionOk="0">
                  <a:moveTo>
                    <a:pt x="5570" y="0"/>
                  </a:moveTo>
                  <a:cubicBezTo>
                    <a:pt x="5036" y="165"/>
                    <a:pt x="4823" y="191"/>
                    <a:pt x="4143" y="1458"/>
                  </a:cubicBezTo>
                  <a:cubicBezTo>
                    <a:pt x="3766" y="2159"/>
                    <a:pt x="3308" y="2538"/>
                    <a:pt x="2759" y="2538"/>
                  </a:cubicBezTo>
                  <a:cubicBezTo>
                    <a:pt x="2316" y="2538"/>
                    <a:pt x="1813" y="2291"/>
                    <a:pt x="1246" y="1766"/>
                  </a:cubicBezTo>
                  <a:cubicBezTo>
                    <a:pt x="945" y="1485"/>
                    <a:pt x="695" y="1256"/>
                    <a:pt x="488" y="1065"/>
                  </a:cubicBezTo>
                  <a:cubicBezTo>
                    <a:pt x="332" y="1349"/>
                    <a:pt x="159" y="1623"/>
                    <a:pt x="1" y="1889"/>
                  </a:cubicBezTo>
                  <a:cubicBezTo>
                    <a:pt x="513" y="2739"/>
                    <a:pt x="1367" y="3630"/>
                    <a:pt x="2702" y="3630"/>
                  </a:cubicBezTo>
                  <a:cubicBezTo>
                    <a:pt x="2826" y="3630"/>
                    <a:pt x="2955" y="3623"/>
                    <a:pt x="3088" y="3606"/>
                  </a:cubicBezTo>
                  <a:cubicBezTo>
                    <a:pt x="5916" y="3263"/>
                    <a:pt x="6023" y="1179"/>
                    <a:pt x="6037" y="1179"/>
                  </a:cubicBezTo>
                  <a:cubicBezTo>
                    <a:pt x="6038" y="1179"/>
                    <a:pt x="6038" y="1179"/>
                    <a:pt x="6038" y="1180"/>
                  </a:cubicBezTo>
                  <a:cubicBezTo>
                    <a:pt x="6038" y="1180"/>
                    <a:pt x="6104" y="591"/>
                    <a:pt x="6117" y="338"/>
                  </a:cubicBezTo>
                  <a:cubicBezTo>
                    <a:pt x="6130" y="84"/>
                    <a:pt x="5570" y="0"/>
                    <a:pt x="5570" y="0"/>
                  </a:cubicBezTo>
                  <a:close/>
                </a:path>
              </a:pathLst>
            </a:custGeom>
            <a:solidFill>
              <a:srgbClr val="F464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3" name="Google Shape;3484;p86">
              <a:extLst>
                <a:ext uri="{FF2B5EF4-FFF2-40B4-BE49-F238E27FC236}">
                  <a16:creationId xmlns:a16="http://schemas.microsoft.com/office/drawing/2014/main" id="{F997AABF-D4EB-46CC-9ABD-77109651E1CE}"/>
                </a:ext>
              </a:extLst>
            </p:cNvPr>
            <p:cNvSpPr/>
            <p:nvPr/>
          </p:nvSpPr>
          <p:spPr>
            <a:xfrm>
              <a:off x="1156050" y="2277100"/>
              <a:ext cx="57175" cy="35775"/>
            </a:xfrm>
            <a:custGeom>
              <a:avLst/>
              <a:gdLst/>
              <a:ahLst/>
              <a:cxnLst/>
              <a:rect l="l" t="t" r="r" b="b"/>
              <a:pathLst>
                <a:path w="2287" h="1431" extrusionOk="0">
                  <a:moveTo>
                    <a:pt x="1103" y="1"/>
                  </a:moveTo>
                  <a:cubicBezTo>
                    <a:pt x="1074" y="1"/>
                    <a:pt x="1044" y="2"/>
                    <a:pt x="1013" y="3"/>
                  </a:cubicBezTo>
                  <a:cubicBezTo>
                    <a:pt x="349" y="40"/>
                    <a:pt x="40" y="425"/>
                    <a:pt x="3" y="425"/>
                  </a:cubicBezTo>
                  <a:cubicBezTo>
                    <a:pt x="2" y="425"/>
                    <a:pt x="1" y="425"/>
                    <a:pt x="1" y="425"/>
                  </a:cubicBezTo>
                  <a:lnTo>
                    <a:pt x="1" y="425"/>
                  </a:lnTo>
                  <a:cubicBezTo>
                    <a:pt x="1" y="425"/>
                    <a:pt x="624" y="1418"/>
                    <a:pt x="659" y="1418"/>
                  </a:cubicBezTo>
                  <a:cubicBezTo>
                    <a:pt x="659" y="1418"/>
                    <a:pt x="659" y="1418"/>
                    <a:pt x="660" y="1418"/>
                  </a:cubicBezTo>
                  <a:cubicBezTo>
                    <a:pt x="660" y="1417"/>
                    <a:pt x="662" y="1417"/>
                    <a:pt x="666" y="1417"/>
                  </a:cubicBezTo>
                  <a:cubicBezTo>
                    <a:pt x="701" y="1417"/>
                    <a:pt x="882" y="1431"/>
                    <a:pt x="1106" y="1431"/>
                  </a:cubicBezTo>
                  <a:cubicBezTo>
                    <a:pt x="1593" y="1431"/>
                    <a:pt x="2286" y="1367"/>
                    <a:pt x="2153" y="959"/>
                  </a:cubicBezTo>
                  <a:cubicBezTo>
                    <a:pt x="1962" y="372"/>
                    <a:pt x="1715" y="1"/>
                    <a:pt x="11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4" name="Google Shape;3485;p86">
              <a:extLst>
                <a:ext uri="{FF2B5EF4-FFF2-40B4-BE49-F238E27FC236}">
                  <a16:creationId xmlns:a16="http://schemas.microsoft.com/office/drawing/2014/main" id="{FAFC05B3-5CA2-461A-8A71-CC7BC7756FC0}"/>
                </a:ext>
              </a:extLst>
            </p:cNvPr>
            <p:cNvSpPr/>
            <p:nvPr/>
          </p:nvSpPr>
          <p:spPr>
            <a:xfrm>
              <a:off x="1115700" y="2769775"/>
              <a:ext cx="29075" cy="73450"/>
            </a:xfrm>
            <a:custGeom>
              <a:avLst/>
              <a:gdLst/>
              <a:ahLst/>
              <a:cxnLst/>
              <a:rect l="l" t="t" r="r" b="b"/>
              <a:pathLst>
                <a:path w="1163" h="2938" extrusionOk="0">
                  <a:moveTo>
                    <a:pt x="97" y="0"/>
                  </a:moveTo>
                  <a:cubicBezTo>
                    <a:pt x="71" y="641"/>
                    <a:pt x="47" y="1283"/>
                    <a:pt x="27" y="1926"/>
                  </a:cubicBezTo>
                  <a:cubicBezTo>
                    <a:pt x="18" y="2170"/>
                    <a:pt x="12" y="2416"/>
                    <a:pt x="3" y="2662"/>
                  </a:cubicBezTo>
                  <a:cubicBezTo>
                    <a:pt x="3" y="2693"/>
                    <a:pt x="3" y="2723"/>
                    <a:pt x="1" y="2754"/>
                  </a:cubicBezTo>
                  <a:cubicBezTo>
                    <a:pt x="1" y="2800"/>
                    <a:pt x="1" y="2853"/>
                    <a:pt x="29" y="2886"/>
                  </a:cubicBezTo>
                  <a:cubicBezTo>
                    <a:pt x="55" y="2919"/>
                    <a:pt x="97" y="2919"/>
                    <a:pt x="135" y="2921"/>
                  </a:cubicBezTo>
                  <a:lnTo>
                    <a:pt x="594" y="2936"/>
                  </a:lnTo>
                  <a:cubicBezTo>
                    <a:pt x="606" y="2937"/>
                    <a:pt x="619" y="2937"/>
                    <a:pt x="632" y="2937"/>
                  </a:cubicBezTo>
                  <a:cubicBezTo>
                    <a:pt x="686" y="2937"/>
                    <a:pt x="739" y="2931"/>
                    <a:pt x="785" y="2901"/>
                  </a:cubicBezTo>
                  <a:cubicBezTo>
                    <a:pt x="844" y="2860"/>
                    <a:pt x="872" y="2787"/>
                    <a:pt x="888" y="2706"/>
                  </a:cubicBezTo>
                  <a:cubicBezTo>
                    <a:pt x="894" y="2662"/>
                    <a:pt x="901" y="2616"/>
                    <a:pt x="903" y="2572"/>
                  </a:cubicBezTo>
                  <a:cubicBezTo>
                    <a:pt x="916" y="2363"/>
                    <a:pt x="930" y="2157"/>
                    <a:pt x="949" y="1950"/>
                  </a:cubicBezTo>
                  <a:cubicBezTo>
                    <a:pt x="1002" y="1316"/>
                    <a:pt x="1074" y="685"/>
                    <a:pt x="1162" y="57"/>
                  </a:cubicBezTo>
                  <a:cubicBezTo>
                    <a:pt x="815" y="44"/>
                    <a:pt x="466" y="29"/>
                    <a:pt x="117" y="2"/>
                  </a:cubicBezTo>
                  <a:lnTo>
                    <a:pt x="97" y="0"/>
                  </a:ln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5" name="Google Shape;3486;p86">
              <a:extLst>
                <a:ext uri="{FF2B5EF4-FFF2-40B4-BE49-F238E27FC236}">
                  <a16:creationId xmlns:a16="http://schemas.microsoft.com/office/drawing/2014/main" id="{4139CD0B-32AA-4E2B-BB1B-2E6DE6F04D58}"/>
                </a:ext>
              </a:extLst>
            </p:cNvPr>
            <p:cNvSpPr/>
            <p:nvPr/>
          </p:nvSpPr>
          <p:spPr>
            <a:xfrm>
              <a:off x="1115750" y="2817850"/>
              <a:ext cx="23750" cy="19575"/>
            </a:xfrm>
            <a:custGeom>
              <a:avLst/>
              <a:gdLst/>
              <a:ahLst/>
              <a:cxnLst/>
              <a:rect l="l" t="t" r="r" b="b"/>
              <a:pathLst>
                <a:path w="950" h="783" extrusionOk="0">
                  <a:moveTo>
                    <a:pt x="25" y="1"/>
                  </a:moveTo>
                  <a:cubicBezTo>
                    <a:pt x="23" y="60"/>
                    <a:pt x="18" y="117"/>
                    <a:pt x="18" y="177"/>
                  </a:cubicBezTo>
                  <a:lnTo>
                    <a:pt x="12" y="357"/>
                  </a:lnTo>
                  <a:cubicBezTo>
                    <a:pt x="10" y="484"/>
                    <a:pt x="5" y="612"/>
                    <a:pt x="1" y="739"/>
                  </a:cubicBezTo>
                  <a:cubicBezTo>
                    <a:pt x="203" y="750"/>
                    <a:pt x="583" y="767"/>
                    <a:pt x="886" y="783"/>
                  </a:cubicBezTo>
                  <a:cubicBezTo>
                    <a:pt x="895" y="739"/>
                    <a:pt x="899" y="693"/>
                    <a:pt x="903" y="647"/>
                  </a:cubicBezTo>
                  <a:cubicBezTo>
                    <a:pt x="908" y="570"/>
                    <a:pt x="912" y="491"/>
                    <a:pt x="919" y="412"/>
                  </a:cubicBezTo>
                  <a:cubicBezTo>
                    <a:pt x="923" y="337"/>
                    <a:pt x="930" y="265"/>
                    <a:pt x="936" y="192"/>
                  </a:cubicBezTo>
                  <a:cubicBezTo>
                    <a:pt x="941" y="137"/>
                    <a:pt x="945" y="82"/>
                    <a:pt x="949" y="27"/>
                  </a:cubicBezTo>
                  <a:lnTo>
                    <a:pt x="2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6" name="Google Shape;3487;p86">
              <a:extLst>
                <a:ext uri="{FF2B5EF4-FFF2-40B4-BE49-F238E27FC236}">
                  <a16:creationId xmlns:a16="http://schemas.microsoft.com/office/drawing/2014/main" id="{76934B6E-C46D-4776-A7A7-2EA37A1634BC}"/>
                </a:ext>
              </a:extLst>
            </p:cNvPr>
            <p:cNvSpPr/>
            <p:nvPr/>
          </p:nvSpPr>
          <p:spPr>
            <a:xfrm>
              <a:off x="1116075" y="2822200"/>
              <a:ext cx="23100" cy="5950"/>
            </a:xfrm>
            <a:custGeom>
              <a:avLst/>
              <a:gdLst/>
              <a:ahLst/>
              <a:cxnLst/>
              <a:rect l="l" t="t" r="r" b="b"/>
              <a:pathLst>
                <a:path w="924" h="238" extrusionOk="0">
                  <a:moveTo>
                    <a:pt x="159" y="1"/>
                  </a:moveTo>
                  <a:cubicBezTo>
                    <a:pt x="108" y="1"/>
                    <a:pt x="58" y="1"/>
                    <a:pt x="8" y="3"/>
                  </a:cubicBezTo>
                  <a:lnTo>
                    <a:pt x="1" y="183"/>
                  </a:lnTo>
                  <a:cubicBezTo>
                    <a:pt x="181" y="196"/>
                    <a:pt x="368" y="198"/>
                    <a:pt x="550" y="207"/>
                  </a:cubicBezTo>
                  <a:cubicBezTo>
                    <a:pt x="666" y="213"/>
                    <a:pt x="787" y="227"/>
                    <a:pt x="906" y="238"/>
                  </a:cubicBezTo>
                  <a:cubicBezTo>
                    <a:pt x="910" y="163"/>
                    <a:pt x="917" y="91"/>
                    <a:pt x="923" y="18"/>
                  </a:cubicBezTo>
                  <a:cubicBezTo>
                    <a:pt x="796" y="14"/>
                    <a:pt x="671" y="16"/>
                    <a:pt x="550" y="9"/>
                  </a:cubicBezTo>
                  <a:cubicBezTo>
                    <a:pt x="420" y="5"/>
                    <a:pt x="289" y="1"/>
                    <a:pt x="1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7" name="Google Shape;3488;p86">
              <a:extLst>
                <a:ext uri="{FF2B5EF4-FFF2-40B4-BE49-F238E27FC236}">
                  <a16:creationId xmlns:a16="http://schemas.microsoft.com/office/drawing/2014/main" id="{DA69D558-0897-4013-9177-9DA21D151853}"/>
                </a:ext>
              </a:extLst>
            </p:cNvPr>
            <p:cNvSpPr/>
            <p:nvPr/>
          </p:nvSpPr>
          <p:spPr>
            <a:xfrm>
              <a:off x="1115325" y="2837075"/>
              <a:ext cx="53100" cy="17325"/>
            </a:xfrm>
            <a:custGeom>
              <a:avLst/>
              <a:gdLst/>
              <a:ahLst/>
              <a:cxnLst/>
              <a:rect l="l" t="t" r="r" b="b"/>
              <a:pathLst>
                <a:path w="2124" h="693" extrusionOk="0">
                  <a:moveTo>
                    <a:pt x="879" y="1"/>
                  </a:moveTo>
                  <a:cubicBezTo>
                    <a:pt x="879" y="1"/>
                    <a:pt x="818" y="130"/>
                    <a:pt x="496" y="130"/>
                  </a:cubicBezTo>
                  <a:cubicBezTo>
                    <a:pt x="376" y="130"/>
                    <a:pt x="219" y="112"/>
                    <a:pt x="16" y="62"/>
                  </a:cubicBezTo>
                  <a:lnTo>
                    <a:pt x="0" y="616"/>
                  </a:lnTo>
                  <a:lnTo>
                    <a:pt x="2016" y="692"/>
                  </a:lnTo>
                  <a:cubicBezTo>
                    <a:pt x="2016" y="692"/>
                    <a:pt x="2124" y="554"/>
                    <a:pt x="1988" y="508"/>
                  </a:cubicBezTo>
                  <a:cubicBezTo>
                    <a:pt x="1854" y="462"/>
                    <a:pt x="879" y="1"/>
                    <a:pt x="8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8" name="Google Shape;3489;p86">
              <a:extLst>
                <a:ext uri="{FF2B5EF4-FFF2-40B4-BE49-F238E27FC236}">
                  <a16:creationId xmlns:a16="http://schemas.microsoft.com/office/drawing/2014/main" id="{474305A5-4FB4-474D-8267-D09684A3F3BD}"/>
                </a:ext>
              </a:extLst>
            </p:cNvPr>
            <p:cNvSpPr/>
            <p:nvPr/>
          </p:nvSpPr>
          <p:spPr>
            <a:xfrm>
              <a:off x="1115700" y="2833450"/>
              <a:ext cx="23900" cy="12875"/>
            </a:xfrm>
            <a:custGeom>
              <a:avLst/>
              <a:gdLst/>
              <a:ahLst/>
              <a:cxnLst/>
              <a:rect l="l" t="t" r="r" b="b"/>
              <a:pathLst>
                <a:path w="956" h="515" extrusionOk="0">
                  <a:moveTo>
                    <a:pt x="9" y="1"/>
                  </a:moveTo>
                  <a:lnTo>
                    <a:pt x="1" y="207"/>
                  </a:lnTo>
                  <a:lnTo>
                    <a:pt x="457" y="515"/>
                  </a:lnTo>
                  <a:lnTo>
                    <a:pt x="796" y="468"/>
                  </a:lnTo>
                  <a:lnTo>
                    <a:pt x="956" y="302"/>
                  </a:lnTo>
                  <a:lnTo>
                    <a:pt x="930" y="42"/>
                  </a:lnTo>
                  <a:lnTo>
                    <a:pt x="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89" name="Google Shape;3490;p86">
              <a:extLst>
                <a:ext uri="{FF2B5EF4-FFF2-40B4-BE49-F238E27FC236}">
                  <a16:creationId xmlns:a16="http://schemas.microsoft.com/office/drawing/2014/main" id="{9037576B-3CF9-4F6E-8B80-E19FB2F36D58}"/>
                </a:ext>
              </a:extLst>
            </p:cNvPr>
            <p:cNvSpPr/>
            <p:nvPr/>
          </p:nvSpPr>
          <p:spPr>
            <a:xfrm>
              <a:off x="1114000" y="2460500"/>
              <a:ext cx="79350" cy="323675"/>
            </a:xfrm>
            <a:custGeom>
              <a:avLst/>
              <a:gdLst/>
              <a:ahLst/>
              <a:cxnLst/>
              <a:rect l="l" t="t" r="r" b="b"/>
              <a:pathLst>
                <a:path w="3174" h="12947" extrusionOk="0">
                  <a:moveTo>
                    <a:pt x="611" y="0"/>
                  </a:moveTo>
                  <a:lnTo>
                    <a:pt x="0" y="12909"/>
                  </a:lnTo>
                  <a:lnTo>
                    <a:pt x="1224" y="12947"/>
                  </a:lnTo>
                  <a:lnTo>
                    <a:pt x="3174" y="934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0" name="Google Shape;3491;p86">
              <a:extLst>
                <a:ext uri="{FF2B5EF4-FFF2-40B4-BE49-F238E27FC236}">
                  <a16:creationId xmlns:a16="http://schemas.microsoft.com/office/drawing/2014/main" id="{53E0BFF0-EB79-469A-9E68-92D109E27BC0}"/>
                </a:ext>
              </a:extLst>
            </p:cNvPr>
            <p:cNvSpPr/>
            <p:nvPr/>
          </p:nvSpPr>
          <p:spPr>
            <a:xfrm>
              <a:off x="1207775" y="2771350"/>
              <a:ext cx="31750" cy="73825"/>
            </a:xfrm>
            <a:custGeom>
              <a:avLst/>
              <a:gdLst/>
              <a:ahLst/>
              <a:cxnLst/>
              <a:rect l="l" t="t" r="r" b="b"/>
              <a:pathLst>
                <a:path w="1270" h="2953" extrusionOk="0">
                  <a:moveTo>
                    <a:pt x="1116" y="1"/>
                  </a:moveTo>
                  <a:cubicBezTo>
                    <a:pt x="822" y="25"/>
                    <a:pt x="528" y="33"/>
                    <a:pt x="232" y="33"/>
                  </a:cubicBezTo>
                  <a:cubicBezTo>
                    <a:pt x="155" y="33"/>
                    <a:pt x="78" y="32"/>
                    <a:pt x="1" y="32"/>
                  </a:cubicBezTo>
                  <a:lnTo>
                    <a:pt x="1" y="32"/>
                  </a:lnTo>
                  <a:cubicBezTo>
                    <a:pt x="126" y="693"/>
                    <a:pt x="246" y="1356"/>
                    <a:pt x="361" y="2021"/>
                  </a:cubicBezTo>
                  <a:cubicBezTo>
                    <a:pt x="398" y="2226"/>
                    <a:pt x="431" y="2430"/>
                    <a:pt x="466" y="2632"/>
                  </a:cubicBezTo>
                  <a:cubicBezTo>
                    <a:pt x="484" y="2739"/>
                    <a:pt x="501" y="2847"/>
                    <a:pt x="521" y="2952"/>
                  </a:cubicBezTo>
                  <a:cubicBezTo>
                    <a:pt x="732" y="2904"/>
                    <a:pt x="943" y="2854"/>
                    <a:pt x="1151" y="2805"/>
                  </a:cubicBezTo>
                  <a:cubicBezTo>
                    <a:pt x="1189" y="2797"/>
                    <a:pt x="1226" y="2786"/>
                    <a:pt x="1248" y="2750"/>
                  </a:cubicBezTo>
                  <a:cubicBezTo>
                    <a:pt x="1270" y="2713"/>
                    <a:pt x="1268" y="2674"/>
                    <a:pt x="1266" y="2632"/>
                  </a:cubicBezTo>
                  <a:lnTo>
                    <a:pt x="1266" y="2630"/>
                  </a:lnTo>
                  <a:cubicBezTo>
                    <a:pt x="1255" y="2430"/>
                    <a:pt x="1246" y="2230"/>
                    <a:pt x="1235" y="2032"/>
                  </a:cubicBezTo>
                  <a:cubicBezTo>
                    <a:pt x="1200" y="1354"/>
                    <a:pt x="1160" y="677"/>
                    <a:pt x="1116" y="1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1" name="Google Shape;3492;p86">
              <a:extLst>
                <a:ext uri="{FF2B5EF4-FFF2-40B4-BE49-F238E27FC236}">
                  <a16:creationId xmlns:a16="http://schemas.microsoft.com/office/drawing/2014/main" id="{3860915B-9593-48EF-916E-DC2DF6A87571}"/>
                </a:ext>
              </a:extLst>
            </p:cNvPr>
            <p:cNvSpPr/>
            <p:nvPr/>
          </p:nvSpPr>
          <p:spPr>
            <a:xfrm>
              <a:off x="1216775" y="2821875"/>
              <a:ext cx="22600" cy="15275"/>
            </a:xfrm>
            <a:custGeom>
              <a:avLst/>
              <a:gdLst/>
              <a:ahLst/>
              <a:cxnLst/>
              <a:rect l="l" t="t" r="r" b="b"/>
              <a:pathLst>
                <a:path w="904" h="611" extrusionOk="0">
                  <a:moveTo>
                    <a:pt x="1" y="0"/>
                  </a:moveTo>
                  <a:lnTo>
                    <a:pt x="1" y="0"/>
                  </a:lnTo>
                  <a:cubicBezTo>
                    <a:pt x="7" y="33"/>
                    <a:pt x="14" y="66"/>
                    <a:pt x="18" y="99"/>
                  </a:cubicBezTo>
                  <a:cubicBezTo>
                    <a:pt x="31" y="174"/>
                    <a:pt x="45" y="251"/>
                    <a:pt x="58" y="328"/>
                  </a:cubicBezTo>
                  <a:cubicBezTo>
                    <a:pt x="73" y="422"/>
                    <a:pt x="91" y="516"/>
                    <a:pt x="106" y="611"/>
                  </a:cubicBezTo>
                  <a:lnTo>
                    <a:pt x="903" y="611"/>
                  </a:lnTo>
                  <a:lnTo>
                    <a:pt x="903" y="609"/>
                  </a:lnTo>
                  <a:cubicBezTo>
                    <a:pt x="899" y="530"/>
                    <a:pt x="897" y="451"/>
                    <a:pt x="892" y="371"/>
                  </a:cubicBezTo>
                  <a:cubicBezTo>
                    <a:pt x="890" y="299"/>
                    <a:pt x="886" y="224"/>
                    <a:pt x="881" y="152"/>
                  </a:cubicBezTo>
                  <a:cubicBezTo>
                    <a:pt x="879" y="106"/>
                    <a:pt x="877" y="60"/>
                    <a:pt x="875" y="1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2" name="Google Shape;3493;p86">
              <a:extLst>
                <a:ext uri="{FF2B5EF4-FFF2-40B4-BE49-F238E27FC236}">
                  <a16:creationId xmlns:a16="http://schemas.microsoft.com/office/drawing/2014/main" id="{D1589369-4790-4FF7-84FD-470022939B5B}"/>
                </a:ext>
              </a:extLst>
            </p:cNvPr>
            <p:cNvSpPr/>
            <p:nvPr/>
          </p:nvSpPr>
          <p:spPr>
            <a:xfrm>
              <a:off x="1217225" y="2824350"/>
              <a:ext cx="21750" cy="4250"/>
            </a:xfrm>
            <a:custGeom>
              <a:avLst/>
              <a:gdLst/>
              <a:ahLst/>
              <a:cxnLst/>
              <a:rect l="l" t="t" r="r" b="b"/>
              <a:pathLst>
                <a:path w="870" h="170" extrusionOk="0">
                  <a:moveTo>
                    <a:pt x="0" y="0"/>
                  </a:moveTo>
                  <a:lnTo>
                    <a:pt x="0" y="0"/>
                  </a:lnTo>
                  <a:cubicBezTo>
                    <a:pt x="9" y="53"/>
                    <a:pt x="18" y="106"/>
                    <a:pt x="27" y="160"/>
                  </a:cubicBezTo>
                  <a:cubicBezTo>
                    <a:pt x="153" y="167"/>
                    <a:pt x="279" y="170"/>
                    <a:pt x="405" y="170"/>
                  </a:cubicBezTo>
                  <a:cubicBezTo>
                    <a:pt x="543" y="170"/>
                    <a:pt x="682" y="166"/>
                    <a:pt x="822" y="160"/>
                  </a:cubicBezTo>
                  <a:lnTo>
                    <a:pt x="870" y="158"/>
                  </a:lnTo>
                  <a:cubicBezTo>
                    <a:pt x="868" y="123"/>
                    <a:pt x="866" y="88"/>
                    <a:pt x="863" y="53"/>
                  </a:cubicBezTo>
                  <a:cubicBezTo>
                    <a:pt x="729" y="44"/>
                    <a:pt x="593" y="40"/>
                    <a:pt x="457" y="31"/>
                  </a:cubicBezTo>
                  <a:cubicBezTo>
                    <a:pt x="306" y="22"/>
                    <a:pt x="152" y="1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3" name="Google Shape;3494;p86">
              <a:extLst>
                <a:ext uri="{FF2B5EF4-FFF2-40B4-BE49-F238E27FC236}">
                  <a16:creationId xmlns:a16="http://schemas.microsoft.com/office/drawing/2014/main" id="{33B8BF07-3831-4240-BD74-D18BF8D7C19A}"/>
                </a:ext>
              </a:extLst>
            </p:cNvPr>
            <p:cNvSpPr/>
            <p:nvPr/>
          </p:nvSpPr>
          <p:spPr>
            <a:xfrm>
              <a:off x="1218250" y="2837075"/>
              <a:ext cx="53175" cy="17325"/>
            </a:xfrm>
            <a:custGeom>
              <a:avLst/>
              <a:gdLst/>
              <a:ahLst/>
              <a:cxnLst/>
              <a:rect l="l" t="t" r="r" b="b"/>
              <a:pathLst>
                <a:path w="2127" h="693" extrusionOk="0">
                  <a:moveTo>
                    <a:pt x="879" y="1"/>
                  </a:moveTo>
                  <a:cubicBezTo>
                    <a:pt x="879" y="1"/>
                    <a:pt x="819" y="130"/>
                    <a:pt x="497" y="130"/>
                  </a:cubicBezTo>
                  <a:cubicBezTo>
                    <a:pt x="377" y="130"/>
                    <a:pt x="220" y="112"/>
                    <a:pt x="16" y="62"/>
                  </a:cubicBezTo>
                  <a:lnTo>
                    <a:pt x="1" y="616"/>
                  </a:lnTo>
                  <a:lnTo>
                    <a:pt x="2017" y="692"/>
                  </a:lnTo>
                  <a:cubicBezTo>
                    <a:pt x="2017" y="692"/>
                    <a:pt x="2127" y="554"/>
                    <a:pt x="1989" y="508"/>
                  </a:cubicBezTo>
                  <a:cubicBezTo>
                    <a:pt x="1852" y="462"/>
                    <a:pt x="879" y="1"/>
                    <a:pt x="8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4" name="Google Shape;3495;p86">
              <a:extLst>
                <a:ext uri="{FF2B5EF4-FFF2-40B4-BE49-F238E27FC236}">
                  <a16:creationId xmlns:a16="http://schemas.microsoft.com/office/drawing/2014/main" id="{C6E31E7F-508D-4671-B383-F50D02950C1E}"/>
                </a:ext>
              </a:extLst>
            </p:cNvPr>
            <p:cNvSpPr/>
            <p:nvPr/>
          </p:nvSpPr>
          <p:spPr>
            <a:xfrm>
              <a:off x="1218150" y="2834675"/>
              <a:ext cx="23200" cy="10175"/>
            </a:xfrm>
            <a:custGeom>
              <a:avLst/>
              <a:gdLst/>
              <a:ahLst/>
              <a:cxnLst/>
              <a:rect l="l" t="t" r="r" b="b"/>
              <a:pathLst>
                <a:path w="928" h="407" extrusionOk="0">
                  <a:moveTo>
                    <a:pt x="1" y="0"/>
                  </a:moveTo>
                  <a:lnTo>
                    <a:pt x="20" y="158"/>
                  </a:lnTo>
                  <a:lnTo>
                    <a:pt x="262" y="332"/>
                  </a:lnTo>
                  <a:cubicBezTo>
                    <a:pt x="262" y="332"/>
                    <a:pt x="576" y="407"/>
                    <a:pt x="624" y="407"/>
                  </a:cubicBezTo>
                  <a:cubicBezTo>
                    <a:pt x="626" y="407"/>
                    <a:pt x="628" y="407"/>
                    <a:pt x="629" y="406"/>
                  </a:cubicBezTo>
                  <a:cubicBezTo>
                    <a:pt x="653" y="400"/>
                    <a:pt x="927" y="259"/>
                    <a:pt x="927" y="259"/>
                  </a:cubicBezTo>
                  <a:lnTo>
                    <a:pt x="901" y="1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5" name="Google Shape;3496;p86">
              <a:extLst>
                <a:ext uri="{FF2B5EF4-FFF2-40B4-BE49-F238E27FC236}">
                  <a16:creationId xmlns:a16="http://schemas.microsoft.com/office/drawing/2014/main" id="{3A95B83A-B353-4B7B-808B-B4CC19E039D7}"/>
                </a:ext>
              </a:extLst>
            </p:cNvPr>
            <p:cNvSpPr/>
            <p:nvPr/>
          </p:nvSpPr>
          <p:spPr>
            <a:xfrm>
              <a:off x="1174825" y="2475800"/>
              <a:ext cx="63775" cy="311075"/>
            </a:xfrm>
            <a:custGeom>
              <a:avLst/>
              <a:gdLst/>
              <a:ahLst/>
              <a:cxnLst/>
              <a:rect l="l" t="t" r="r" b="b"/>
              <a:pathLst>
                <a:path w="2551" h="12443" extrusionOk="0">
                  <a:moveTo>
                    <a:pt x="2142" y="1"/>
                  </a:moveTo>
                  <a:lnTo>
                    <a:pt x="1" y="205"/>
                  </a:lnTo>
                  <a:lnTo>
                    <a:pt x="1174" y="12442"/>
                  </a:lnTo>
                  <a:lnTo>
                    <a:pt x="2551" y="12442"/>
                  </a:lnTo>
                  <a:lnTo>
                    <a:pt x="21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6" name="Google Shape;3497;p86">
              <a:extLst>
                <a:ext uri="{FF2B5EF4-FFF2-40B4-BE49-F238E27FC236}">
                  <a16:creationId xmlns:a16="http://schemas.microsoft.com/office/drawing/2014/main" id="{24520BF2-288A-4AF7-8884-FA622601B81C}"/>
                </a:ext>
              </a:extLst>
            </p:cNvPr>
            <p:cNvSpPr/>
            <p:nvPr/>
          </p:nvSpPr>
          <p:spPr>
            <a:xfrm>
              <a:off x="1189325" y="2288100"/>
              <a:ext cx="182100" cy="142350"/>
            </a:xfrm>
            <a:custGeom>
              <a:avLst/>
              <a:gdLst/>
              <a:ahLst/>
              <a:cxnLst/>
              <a:rect l="l" t="t" r="r" b="b"/>
              <a:pathLst>
                <a:path w="7284" h="5694" extrusionOk="0">
                  <a:moveTo>
                    <a:pt x="640" y="0"/>
                  </a:moveTo>
                  <a:lnTo>
                    <a:pt x="640" y="0"/>
                  </a:lnTo>
                  <a:cubicBezTo>
                    <a:pt x="1" y="1272"/>
                    <a:pt x="321" y="3086"/>
                    <a:pt x="1391" y="4228"/>
                  </a:cubicBezTo>
                  <a:cubicBezTo>
                    <a:pt x="1624" y="4478"/>
                    <a:pt x="1885" y="4696"/>
                    <a:pt x="2153" y="4902"/>
                  </a:cubicBezTo>
                  <a:cubicBezTo>
                    <a:pt x="2471" y="5150"/>
                    <a:pt x="2803" y="5385"/>
                    <a:pt x="3165" y="5528"/>
                  </a:cubicBezTo>
                  <a:cubicBezTo>
                    <a:pt x="3459" y="5643"/>
                    <a:pt x="3761" y="5693"/>
                    <a:pt x="4060" y="5693"/>
                  </a:cubicBezTo>
                  <a:cubicBezTo>
                    <a:pt x="4521" y="5693"/>
                    <a:pt x="4976" y="5575"/>
                    <a:pt x="5386" y="5394"/>
                  </a:cubicBezTo>
                  <a:cubicBezTo>
                    <a:pt x="6062" y="5098"/>
                    <a:pt x="6653" y="4643"/>
                    <a:pt x="7283" y="4261"/>
                  </a:cubicBezTo>
                  <a:cubicBezTo>
                    <a:pt x="7202" y="4081"/>
                    <a:pt x="7182" y="3988"/>
                    <a:pt x="7103" y="3808"/>
                  </a:cubicBezTo>
                  <a:cubicBezTo>
                    <a:pt x="6578" y="4105"/>
                    <a:pt x="5939" y="4228"/>
                    <a:pt x="5320" y="4261"/>
                  </a:cubicBezTo>
                  <a:cubicBezTo>
                    <a:pt x="5263" y="4264"/>
                    <a:pt x="5207" y="4266"/>
                    <a:pt x="5150" y="4266"/>
                  </a:cubicBezTo>
                  <a:cubicBezTo>
                    <a:pt x="4583" y="4266"/>
                    <a:pt x="3991" y="4105"/>
                    <a:pt x="3493" y="3758"/>
                  </a:cubicBezTo>
                  <a:cubicBezTo>
                    <a:pt x="2871" y="3323"/>
                    <a:pt x="2443" y="2644"/>
                    <a:pt x="2034" y="1988"/>
                  </a:cubicBezTo>
                  <a:lnTo>
                    <a:pt x="842" y="73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7" name="Google Shape;3498;p86">
              <a:extLst>
                <a:ext uri="{FF2B5EF4-FFF2-40B4-BE49-F238E27FC236}">
                  <a16:creationId xmlns:a16="http://schemas.microsoft.com/office/drawing/2014/main" id="{B7EE34E4-0596-4A4F-8B8C-5EA2BCCE126D}"/>
                </a:ext>
              </a:extLst>
            </p:cNvPr>
            <p:cNvSpPr/>
            <p:nvPr/>
          </p:nvSpPr>
          <p:spPr>
            <a:xfrm>
              <a:off x="1191150" y="2280275"/>
              <a:ext cx="91375" cy="143725"/>
            </a:xfrm>
            <a:custGeom>
              <a:avLst/>
              <a:gdLst/>
              <a:ahLst/>
              <a:cxnLst/>
              <a:rect l="l" t="t" r="r" b="b"/>
              <a:pathLst>
                <a:path w="3655" h="5749" extrusionOk="0">
                  <a:moveTo>
                    <a:pt x="319" y="1"/>
                  </a:moveTo>
                  <a:cubicBezTo>
                    <a:pt x="301" y="1"/>
                    <a:pt x="282" y="3"/>
                    <a:pt x="264" y="8"/>
                  </a:cubicBezTo>
                  <a:cubicBezTo>
                    <a:pt x="0" y="76"/>
                    <a:pt x="250" y="3399"/>
                    <a:pt x="1320" y="4541"/>
                  </a:cubicBezTo>
                  <a:cubicBezTo>
                    <a:pt x="1553" y="4791"/>
                    <a:pt x="1814" y="5009"/>
                    <a:pt x="2082" y="5215"/>
                  </a:cubicBezTo>
                  <a:cubicBezTo>
                    <a:pt x="2339" y="5415"/>
                    <a:pt x="2605" y="5606"/>
                    <a:pt x="2892" y="5749"/>
                  </a:cubicBezTo>
                  <a:cubicBezTo>
                    <a:pt x="3013" y="5439"/>
                    <a:pt x="3154" y="5138"/>
                    <a:pt x="3314" y="4848"/>
                  </a:cubicBezTo>
                  <a:cubicBezTo>
                    <a:pt x="3428" y="4637"/>
                    <a:pt x="3540" y="4427"/>
                    <a:pt x="3655" y="4214"/>
                  </a:cubicBezTo>
                  <a:cubicBezTo>
                    <a:pt x="3575" y="4170"/>
                    <a:pt x="3496" y="4121"/>
                    <a:pt x="3422" y="4069"/>
                  </a:cubicBezTo>
                  <a:cubicBezTo>
                    <a:pt x="2800" y="3636"/>
                    <a:pt x="2370" y="2955"/>
                    <a:pt x="1961" y="2301"/>
                  </a:cubicBezTo>
                  <a:lnTo>
                    <a:pt x="769" y="384"/>
                  </a:lnTo>
                  <a:cubicBezTo>
                    <a:pt x="769" y="384"/>
                    <a:pt x="558" y="1"/>
                    <a:pt x="3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8" name="Google Shape;3499;p86">
              <a:extLst>
                <a:ext uri="{FF2B5EF4-FFF2-40B4-BE49-F238E27FC236}">
                  <a16:creationId xmlns:a16="http://schemas.microsoft.com/office/drawing/2014/main" id="{EFE0DBB8-D4B7-4054-837A-22A66EA941CA}"/>
                </a:ext>
              </a:extLst>
            </p:cNvPr>
            <p:cNvSpPr/>
            <p:nvPr/>
          </p:nvSpPr>
          <p:spPr>
            <a:xfrm>
              <a:off x="1113075" y="2283425"/>
              <a:ext cx="118500" cy="223925"/>
            </a:xfrm>
            <a:custGeom>
              <a:avLst/>
              <a:gdLst/>
              <a:ahLst/>
              <a:cxnLst/>
              <a:rect l="l" t="t" r="r" b="b"/>
              <a:pathLst>
                <a:path w="4740" h="8957" extrusionOk="0">
                  <a:moveTo>
                    <a:pt x="1858" y="1"/>
                  </a:moveTo>
                  <a:cubicBezTo>
                    <a:pt x="1759" y="49"/>
                    <a:pt x="1660" y="104"/>
                    <a:pt x="1566" y="165"/>
                  </a:cubicBezTo>
                  <a:cubicBezTo>
                    <a:pt x="0" y="905"/>
                    <a:pt x="1050" y="3598"/>
                    <a:pt x="303" y="8801"/>
                  </a:cubicBezTo>
                  <a:lnTo>
                    <a:pt x="4739" y="8957"/>
                  </a:lnTo>
                  <a:cubicBezTo>
                    <a:pt x="4739" y="8957"/>
                    <a:pt x="4357" y="3517"/>
                    <a:pt x="4206" y="1900"/>
                  </a:cubicBezTo>
                  <a:cubicBezTo>
                    <a:pt x="4146" y="1277"/>
                    <a:pt x="4013" y="800"/>
                    <a:pt x="3872" y="449"/>
                  </a:cubicBezTo>
                  <a:cubicBezTo>
                    <a:pt x="3689" y="543"/>
                    <a:pt x="3471" y="576"/>
                    <a:pt x="3257" y="576"/>
                  </a:cubicBezTo>
                  <a:cubicBezTo>
                    <a:pt x="3118" y="576"/>
                    <a:pt x="2980" y="562"/>
                    <a:pt x="2855" y="543"/>
                  </a:cubicBezTo>
                  <a:cubicBezTo>
                    <a:pt x="2486" y="488"/>
                    <a:pt x="2069" y="332"/>
                    <a:pt x="18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399" name="Google Shape;3500;p86">
              <a:extLst>
                <a:ext uri="{FF2B5EF4-FFF2-40B4-BE49-F238E27FC236}">
                  <a16:creationId xmlns:a16="http://schemas.microsoft.com/office/drawing/2014/main" id="{330D02F2-2F2E-4CC4-A004-F918B45EEAE3}"/>
                </a:ext>
              </a:extLst>
            </p:cNvPr>
            <p:cNvSpPr/>
            <p:nvPr/>
          </p:nvSpPr>
          <p:spPr>
            <a:xfrm>
              <a:off x="1250425" y="2375500"/>
              <a:ext cx="47150" cy="56475"/>
            </a:xfrm>
            <a:custGeom>
              <a:avLst/>
              <a:gdLst/>
              <a:ahLst/>
              <a:cxnLst/>
              <a:rect l="l" t="t" r="r" b="b"/>
              <a:pathLst>
                <a:path w="1886" h="2259" extrusionOk="0">
                  <a:moveTo>
                    <a:pt x="1246" y="1"/>
                  </a:moveTo>
                  <a:lnTo>
                    <a:pt x="1246" y="1"/>
                  </a:lnTo>
                  <a:cubicBezTo>
                    <a:pt x="1112" y="60"/>
                    <a:pt x="1027" y="189"/>
                    <a:pt x="943" y="315"/>
                  </a:cubicBezTo>
                  <a:cubicBezTo>
                    <a:pt x="647" y="765"/>
                    <a:pt x="361" y="1224"/>
                    <a:pt x="87" y="1692"/>
                  </a:cubicBezTo>
                  <a:cubicBezTo>
                    <a:pt x="45" y="1762"/>
                    <a:pt x="1" y="1847"/>
                    <a:pt x="27" y="1933"/>
                  </a:cubicBezTo>
                  <a:cubicBezTo>
                    <a:pt x="53" y="2017"/>
                    <a:pt x="139" y="2063"/>
                    <a:pt x="221" y="2063"/>
                  </a:cubicBezTo>
                  <a:cubicBezTo>
                    <a:pt x="265" y="2063"/>
                    <a:pt x="308" y="2050"/>
                    <a:pt x="339" y="2021"/>
                  </a:cubicBezTo>
                  <a:cubicBezTo>
                    <a:pt x="378" y="1986"/>
                    <a:pt x="429" y="1935"/>
                    <a:pt x="473" y="1935"/>
                  </a:cubicBezTo>
                  <a:cubicBezTo>
                    <a:pt x="489" y="1935"/>
                    <a:pt x="504" y="1942"/>
                    <a:pt x="517" y="1960"/>
                  </a:cubicBezTo>
                  <a:cubicBezTo>
                    <a:pt x="546" y="1997"/>
                    <a:pt x="528" y="2045"/>
                    <a:pt x="528" y="2091"/>
                  </a:cubicBezTo>
                  <a:cubicBezTo>
                    <a:pt x="532" y="2184"/>
                    <a:pt x="631" y="2256"/>
                    <a:pt x="717" y="2258"/>
                  </a:cubicBezTo>
                  <a:cubicBezTo>
                    <a:pt x="719" y="2258"/>
                    <a:pt x="720" y="2258"/>
                    <a:pt x="722" y="2258"/>
                  </a:cubicBezTo>
                  <a:cubicBezTo>
                    <a:pt x="806" y="2258"/>
                    <a:pt x="879" y="2209"/>
                    <a:pt x="941" y="2155"/>
                  </a:cubicBezTo>
                  <a:cubicBezTo>
                    <a:pt x="1413" y="1731"/>
                    <a:pt x="1490" y="971"/>
                    <a:pt x="1885" y="466"/>
                  </a:cubicBezTo>
                  <a:lnTo>
                    <a:pt x="1674" y="365"/>
                  </a:lnTo>
                  <a:cubicBezTo>
                    <a:pt x="1617" y="295"/>
                    <a:pt x="1556" y="216"/>
                    <a:pt x="1475" y="185"/>
                  </a:cubicBezTo>
                  <a:cubicBezTo>
                    <a:pt x="1422" y="163"/>
                    <a:pt x="1367" y="163"/>
                    <a:pt x="1316" y="137"/>
                  </a:cubicBezTo>
                  <a:cubicBezTo>
                    <a:pt x="1266" y="113"/>
                    <a:pt x="1222" y="47"/>
                    <a:pt x="1246" y="1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0" name="Google Shape;3501;p86">
              <a:extLst>
                <a:ext uri="{FF2B5EF4-FFF2-40B4-BE49-F238E27FC236}">
                  <a16:creationId xmlns:a16="http://schemas.microsoft.com/office/drawing/2014/main" id="{B5840C83-2AA0-42DF-ADCF-45FDB18D5DC3}"/>
                </a:ext>
              </a:extLst>
            </p:cNvPr>
            <p:cNvSpPr/>
            <p:nvPr/>
          </p:nvSpPr>
          <p:spPr>
            <a:xfrm>
              <a:off x="1169550" y="2241200"/>
              <a:ext cx="24800" cy="44450"/>
            </a:xfrm>
            <a:custGeom>
              <a:avLst/>
              <a:gdLst/>
              <a:ahLst/>
              <a:cxnLst/>
              <a:rect l="l" t="t" r="r" b="b"/>
              <a:pathLst>
                <a:path w="992" h="1778" extrusionOk="0">
                  <a:moveTo>
                    <a:pt x="638" y="1"/>
                  </a:moveTo>
                  <a:lnTo>
                    <a:pt x="1" y="14"/>
                  </a:lnTo>
                  <a:lnTo>
                    <a:pt x="1" y="1661"/>
                  </a:lnTo>
                  <a:cubicBezTo>
                    <a:pt x="1" y="1696"/>
                    <a:pt x="3" y="1733"/>
                    <a:pt x="25" y="1758"/>
                  </a:cubicBezTo>
                  <a:cubicBezTo>
                    <a:pt x="40" y="1773"/>
                    <a:pt x="60" y="1778"/>
                    <a:pt x="81" y="1778"/>
                  </a:cubicBezTo>
                  <a:cubicBezTo>
                    <a:pt x="92" y="1778"/>
                    <a:pt x="104" y="1777"/>
                    <a:pt x="115" y="1775"/>
                  </a:cubicBezTo>
                  <a:cubicBezTo>
                    <a:pt x="412" y="1733"/>
                    <a:pt x="991" y="1569"/>
                    <a:pt x="991" y="1569"/>
                  </a:cubicBezTo>
                  <a:cubicBezTo>
                    <a:pt x="917" y="1371"/>
                    <a:pt x="860" y="1165"/>
                    <a:pt x="820" y="958"/>
                  </a:cubicBezTo>
                  <a:cubicBezTo>
                    <a:pt x="800" y="857"/>
                    <a:pt x="781" y="747"/>
                    <a:pt x="759" y="631"/>
                  </a:cubicBezTo>
                  <a:cubicBezTo>
                    <a:pt x="721" y="438"/>
                    <a:pt x="684" y="223"/>
                    <a:pt x="63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1" name="Google Shape;3502;p86">
              <a:extLst>
                <a:ext uri="{FF2B5EF4-FFF2-40B4-BE49-F238E27FC236}">
                  <a16:creationId xmlns:a16="http://schemas.microsoft.com/office/drawing/2014/main" id="{B753FBBC-F2E5-4805-94A4-03927FCAA017}"/>
                </a:ext>
              </a:extLst>
            </p:cNvPr>
            <p:cNvSpPr/>
            <p:nvPr/>
          </p:nvSpPr>
          <p:spPr>
            <a:xfrm>
              <a:off x="1174725" y="2259925"/>
              <a:ext cx="15825" cy="8975"/>
            </a:xfrm>
            <a:custGeom>
              <a:avLst/>
              <a:gdLst/>
              <a:ahLst/>
              <a:cxnLst/>
              <a:rect l="l" t="t" r="r" b="b"/>
              <a:pathLst>
                <a:path w="633" h="359" extrusionOk="0">
                  <a:moveTo>
                    <a:pt x="571" y="1"/>
                  </a:moveTo>
                  <a:cubicBezTo>
                    <a:pt x="464" y="11"/>
                    <a:pt x="355" y="16"/>
                    <a:pt x="246" y="16"/>
                  </a:cubicBezTo>
                  <a:cubicBezTo>
                    <a:pt x="164" y="16"/>
                    <a:pt x="82" y="13"/>
                    <a:pt x="0" y="7"/>
                  </a:cubicBezTo>
                  <a:lnTo>
                    <a:pt x="0" y="7"/>
                  </a:lnTo>
                  <a:cubicBezTo>
                    <a:pt x="116" y="294"/>
                    <a:pt x="267" y="359"/>
                    <a:pt x="414" y="359"/>
                  </a:cubicBezTo>
                  <a:cubicBezTo>
                    <a:pt x="490" y="359"/>
                    <a:pt x="565" y="341"/>
                    <a:pt x="633" y="328"/>
                  </a:cubicBezTo>
                  <a:cubicBezTo>
                    <a:pt x="613" y="227"/>
                    <a:pt x="593" y="119"/>
                    <a:pt x="571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2" name="Google Shape;3503;p86">
              <a:extLst>
                <a:ext uri="{FF2B5EF4-FFF2-40B4-BE49-F238E27FC236}">
                  <a16:creationId xmlns:a16="http://schemas.microsoft.com/office/drawing/2014/main" id="{25616A39-11F2-454C-B287-9BE60F861387}"/>
                </a:ext>
              </a:extLst>
            </p:cNvPr>
            <p:cNvSpPr/>
            <p:nvPr/>
          </p:nvSpPr>
          <p:spPr>
            <a:xfrm>
              <a:off x="1128175" y="2173850"/>
              <a:ext cx="82975" cy="88225"/>
            </a:xfrm>
            <a:custGeom>
              <a:avLst/>
              <a:gdLst/>
              <a:ahLst/>
              <a:cxnLst/>
              <a:rect l="l" t="t" r="r" b="b"/>
              <a:pathLst>
                <a:path w="3319" h="3529" extrusionOk="0">
                  <a:moveTo>
                    <a:pt x="1898" y="1"/>
                  </a:moveTo>
                  <a:cubicBezTo>
                    <a:pt x="934" y="1"/>
                    <a:pt x="454" y="495"/>
                    <a:pt x="428" y="786"/>
                  </a:cubicBezTo>
                  <a:cubicBezTo>
                    <a:pt x="395" y="1135"/>
                    <a:pt x="457" y="775"/>
                    <a:pt x="228" y="1511"/>
                  </a:cubicBezTo>
                  <a:cubicBezTo>
                    <a:pt x="0" y="2247"/>
                    <a:pt x="734" y="2447"/>
                    <a:pt x="734" y="2447"/>
                  </a:cubicBezTo>
                  <a:cubicBezTo>
                    <a:pt x="734" y="2447"/>
                    <a:pt x="1107" y="3514"/>
                    <a:pt x="1860" y="3514"/>
                  </a:cubicBezTo>
                  <a:cubicBezTo>
                    <a:pt x="1973" y="3524"/>
                    <a:pt x="2073" y="3529"/>
                    <a:pt x="2162" y="3529"/>
                  </a:cubicBezTo>
                  <a:cubicBezTo>
                    <a:pt x="2673" y="3529"/>
                    <a:pt x="2853" y="3367"/>
                    <a:pt x="3090" y="3022"/>
                  </a:cubicBezTo>
                  <a:cubicBezTo>
                    <a:pt x="3277" y="2754"/>
                    <a:pt x="3318" y="2387"/>
                    <a:pt x="3318" y="2042"/>
                  </a:cubicBezTo>
                  <a:cubicBezTo>
                    <a:pt x="3318" y="1590"/>
                    <a:pt x="3259" y="1138"/>
                    <a:pt x="3145" y="698"/>
                  </a:cubicBezTo>
                  <a:cubicBezTo>
                    <a:pt x="3145" y="698"/>
                    <a:pt x="3026" y="37"/>
                    <a:pt x="1996" y="2"/>
                  </a:cubicBezTo>
                  <a:cubicBezTo>
                    <a:pt x="1963" y="1"/>
                    <a:pt x="1930" y="1"/>
                    <a:pt x="1898" y="1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3" name="Google Shape;3504;p86">
              <a:extLst>
                <a:ext uri="{FF2B5EF4-FFF2-40B4-BE49-F238E27FC236}">
                  <a16:creationId xmlns:a16="http://schemas.microsoft.com/office/drawing/2014/main" id="{0B73A93C-FE1D-44B8-ABBE-E7C08BAE2809}"/>
                </a:ext>
              </a:extLst>
            </p:cNvPr>
            <p:cNvSpPr/>
            <p:nvPr/>
          </p:nvSpPr>
          <p:spPr>
            <a:xfrm>
              <a:off x="969425" y="2282550"/>
              <a:ext cx="196425" cy="95050"/>
            </a:xfrm>
            <a:custGeom>
              <a:avLst/>
              <a:gdLst/>
              <a:ahLst/>
              <a:cxnLst/>
              <a:rect l="l" t="t" r="r" b="b"/>
              <a:pathLst>
                <a:path w="7857" h="3802" extrusionOk="0">
                  <a:moveTo>
                    <a:pt x="7646" y="0"/>
                  </a:moveTo>
                  <a:lnTo>
                    <a:pt x="5709" y="1158"/>
                  </a:lnTo>
                  <a:cubicBezTo>
                    <a:pt x="5046" y="1555"/>
                    <a:pt x="4352" y="1964"/>
                    <a:pt x="3600" y="2065"/>
                  </a:cubicBezTo>
                  <a:cubicBezTo>
                    <a:pt x="3479" y="2081"/>
                    <a:pt x="3357" y="2089"/>
                    <a:pt x="3236" y="2089"/>
                  </a:cubicBezTo>
                  <a:cubicBezTo>
                    <a:pt x="2699" y="2089"/>
                    <a:pt x="2180" y="1932"/>
                    <a:pt x="1745" y="1676"/>
                  </a:cubicBezTo>
                  <a:cubicBezTo>
                    <a:pt x="1211" y="1364"/>
                    <a:pt x="697" y="960"/>
                    <a:pt x="368" y="457"/>
                  </a:cubicBezTo>
                  <a:cubicBezTo>
                    <a:pt x="214" y="580"/>
                    <a:pt x="155" y="653"/>
                    <a:pt x="1" y="778"/>
                  </a:cubicBezTo>
                  <a:cubicBezTo>
                    <a:pt x="387" y="1406"/>
                    <a:pt x="702" y="2080"/>
                    <a:pt x="1167" y="2653"/>
                  </a:cubicBezTo>
                  <a:cubicBezTo>
                    <a:pt x="1635" y="3229"/>
                    <a:pt x="2285" y="3708"/>
                    <a:pt x="3082" y="3789"/>
                  </a:cubicBezTo>
                  <a:cubicBezTo>
                    <a:pt x="3168" y="3798"/>
                    <a:pt x="3255" y="3801"/>
                    <a:pt x="3342" y="3801"/>
                  </a:cubicBezTo>
                  <a:cubicBezTo>
                    <a:pt x="3648" y="3801"/>
                    <a:pt x="3960" y="3753"/>
                    <a:pt x="4268" y="3697"/>
                  </a:cubicBezTo>
                  <a:cubicBezTo>
                    <a:pt x="4600" y="3635"/>
                    <a:pt x="4934" y="3560"/>
                    <a:pt x="5254" y="3446"/>
                  </a:cubicBezTo>
                  <a:cubicBezTo>
                    <a:pt x="6728" y="2919"/>
                    <a:pt x="7843" y="1454"/>
                    <a:pt x="7857" y="31"/>
                  </a:cubicBezTo>
                  <a:lnTo>
                    <a:pt x="76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4" name="Google Shape;3505;p86">
              <a:extLst>
                <a:ext uri="{FF2B5EF4-FFF2-40B4-BE49-F238E27FC236}">
                  <a16:creationId xmlns:a16="http://schemas.microsoft.com/office/drawing/2014/main" id="{B527C6CB-42E6-4399-BD13-74358EEB6086}"/>
                </a:ext>
              </a:extLst>
            </p:cNvPr>
            <p:cNvSpPr/>
            <p:nvPr/>
          </p:nvSpPr>
          <p:spPr>
            <a:xfrm>
              <a:off x="1051950" y="2282550"/>
              <a:ext cx="117625" cy="95025"/>
            </a:xfrm>
            <a:custGeom>
              <a:avLst/>
              <a:gdLst/>
              <a:ahLst/>
              <a:cxnLst/>
              <a:rect l="l" t="t" r="r" b="b"/>
              <a:pathLst>
                <a:path w="4705" h="3801" extrusionOk="0">
                  <a:moveTo>
                    <a:pt x="4344" y="0"/>
                  </a:moveTo>
                  <a:cubicBezTo>
                    <a:pt x="4135" y="0"/>
                    <a:pt x="3053" y="774"/>
                    <a:pt x="2408" y="1158"/>
                  </a:cubicBezTo>
                  <a:cubicBezTo>
                    <a:pt x="1745" y="1555"/>
                    <a:pt x="1053" y="1964"/>
                    <a:pt x="299" y="2065"/>
                  </a:cubicBezTo>
                  <a:cubicBezTo>
                    <a:pt x="209" y="2076"/>
                    <a:pt x="117" y="2085"/>
                    <a:pt x="25" y="2087"/>
                  </a:cubicBezTo>
                  <a:cubicBezTo>
                    <a:pt x="32" y="2328"/>
                    <a:pt x="34" y="2568"/>
                    <a:pt x="38" y="2805"/>
                  </a:cubicBezTo>
                  <a:cubicBezTo>
                    <a:pt x="49" y="3137"/>
                    <a:pt x="36" y="3470"/>
                    <a:pt x="1" y="3800"/>
                  </a:cubicBezTo>
                  <a:cubicBezTo>
                    <a:pt x="14" y="3800"/>
                    <a:pt x="28" y="3800"/>
                    <a:pt x="41" y="3800"/>
                  </a:cubicBezTo>
                  <a:cubicBezTo>
                    <a:pt x="347" y="3800"/>
                    <a:pt x="660" y="3753"/>
                    <a:pt x="967" y="3697"/>
                  </a:cubicBezTo>
                  <a:cubicBezTo>
                    <a:pt x="1301" y="3633"/>
                    <a:pt x="1633" y="3560"/>
                    <a:pt x="1953" y="3446"/>
                  </a:cubicBezTo>
                  <a:cubicBezTo>
                    <a:pt x="3427" y="2919"/>
                    <a:pt x="4542" y="1606"/>
                    <a:pt x="4556" y="183"/>
                  </a:cubicBezTo>
                  <a:cubicBezTo>
                    <a:pt x="4556" y="183"/>
                    <a:pt x="4705" y="95"/>
                    <a:pt x="4345" y="0"/>
                  </a:cubicBezTo>
                  <a:cubicBezTo>
                    <a:pt x="4345" y="0"/>
                    <a:pt x="4344" y="0"/>
                    <a:pt x="43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5" name="Google Shape;3506;p86">
              <a:extLst>
                <a:ext uri="{FF2B5EF4-FFF2-40B4-BE49-F238E27FC236}">
                  <a16:creationId xmlns:a16="http://schemas.microsoft.com/office/drawing/2014/main" id="{B5EAA2BD-8F10-4E61-AD47-324CD3D2AF1F}"/>
                </a:ext>
              </a:extLst>
            </p:cNvPr>
            <p:cNvSpPr/>
            <p:nvPr/>
          </p:nvSpPr>
          <p:spPr>
            <a:xfrm>
              <a:off x="1034500" y="2326150"/>
              <a:ext cx="30100" cy="58200"/>
            </a:xfrm>
            <a:custGeom>
              <a:avLst/>
              <a:gdLst/>
              <a:ahLst/>
              <a:cxnLst/>
              <a:rect l="l" t="t" r="r" b="b"/>
              <a:pathLst>
                <a:path w="1204" h="2328" extrusionOk="0">
                  <a:moveTo>
                    <a:pt x="943" y="0"/>
                  </a:moveTo>
                  <a:cubicBezTo>
                    <a:pt x="943" y="53"/>
                    <a:pt x="872" y="88"/>
                    <a:pt x="815" y="88"/>
                  </a:cubicBezTo>
                  <a:cubicBezTo>
                    <a:pt x="760" y="86"/>
                    <a:pt x="710" y="62"/>
                    <a:pt x="655" y="57"/>
                  </a:cubicBezTo>
                  <a:cubicBezTo>
                    <a:pt x="646" y="56"/>
                    <a:pt x="638" y="56"/>
                    <a:pt x="630" y="56"/>
                  </a:cubicBezTo>
                  <a:cubicBezTo>
                    <a:pt x="550" y="56"/>
                    <a:pt x="469" y="92"/>
                    <a:pt x="394" y="128"/>
                  </a:cubicBezTo>
                  <a:lnTo>
                    <a:pt x="161" y="121"/>
                  </a:lnTo>
                  <a:lnTo>
                    <a:pt x="161" y="121"/>
                  </a:lnTo>
                  <a:cubicBezTo>
                    <a:pt x="279" y="749"/>
                    <a:pt x="0" y="1461"/>
                    <a:pt x="229" y="2054"/>
                  </a:cubicBezTo>
                  <a:cubicBezTo>
                    <a:pt x="257" y="2133"/>
                    <a:pt x="301" y="2212"/>
                    <a:pt x="378" y="2249"/>
                  </a:cubicBezTo>
                  <a:cubicBezTo>
                    <a:pt x="404" y="2261"/>
                    <a:pt x="434" y="2267"/>
                    <a:pt x="464" y="2267"/>
                  </a:cubicBezTo>
                  <a:cubicBezTo>
                    <a:pt x="527" y="2267"/>
                    <a:pt x="592" y="2240"/>
                    <a:pt x="622" y="2185"/>
                  </a:cubicBezTo>
                  <a:cubicBezTo>
                    <a:pt x="644" y="2146"/>
                    <a:pt x="650" y="2093"/>
                    <a:pt x="694" y="2073"/>
                  </a:cubicBezTo>
                  <a:cubicBezTo>
                    <a:pt x="704" y="2069"/>
                    <a:pt x="713" y="2067"/>
                    <a:pt x="721" y="2067"/>
                  </a:cubicBezTo>
                  <a:cubicBezTo>
                    <a:pt x="775" y="2067"/>
                    <a:pt x="801" y="2152"/>
                    <a:pt x="822" y="2210"/>
                  </a:cubicBezTo>
                  <a:cubicBezTo>
                    <a:pt x="848" y="2281"/>
                    <a:pt x="930" y="2327"/>
                    <a:pt x="1011" y="2327"/>
                  </a:cubicBezTo>
                  <a:cubicBezTo>
                    <a:pt x="1058" y="2327"/>
                    <a:pt x="1105" y="2311"/>
                    <a:pt x="1140" y="2275"/>
                  </a:cubicBezTo>
                  <a:cubicBezTo>
                    <a:pt x="1204" y="2210"/>
                    <a:pt x="1204" y="2117"/>
                    <a:pt x="1200" y="2034"/>
                  </a:cubicBezTo>
                  <a:cubicBezTo>
                    <a:pt x="1167" y="1491"/>
                    <a:pt x="1123" y="953"/>
                    <a:pt x="1068" y="415"/>
                  </a:cubicBezTo>
                  <a:cubicBezTo>
                    <a:pt x="1052" y="268"/>
                    <a:pt x="1033" y="114"/>
                    <a:pt x="943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 dirty="0"/>
            </a:p>
          </p:txBody>
        </p:sp>
        <p:sp>
          <p:nvSpPr>
            <p:cNvPr id="406" name="Google Shape;3507;p86">
              <a:extLst>
                <a:ext uri="{FF2B5EF4-FFF2-40B4-BE49-F238E27FC236}">
                  <a16:creationId xmlns:a16="http://schemas.microsoft.com/office/drawing/2014/main" id="{A61BAEC6-E13C-42F4-A540-62BBAAA4E22B}"/>
                </a:ext>
              </a:extLst>
            </p:cNvPr>
            <p:cNvSpPr/>
            <p:nvPr/>
          </p:nvSpPr>
          <p:spPr>
            <a:xfrm>
              <a:off x="1182250" y="2241600"/>
              <a:ext cx="15675" cy="6550"/>
            </a:xfrm>
            <a:custGeom>
              <a:avLst/>
              <a:gdLst/>
              <a:ahLst/>
              <a:cxnLst/>
              <a:rect l="l" t="t" r="r" b="b"/>
              <a:pathLst>
                <a:path w="627" h="262" extrusionOk="0">
                  <a:moveTo>
                    <a:pt x="626" y="0"/>
                  </a:moveTo>
                  <a:cubicBezTo>
                    <a:pt x="490" y="9"/>
                    <a:pt x="353" y="14"/>
                    <a:pt x="217" y="14"/>
                  </a:cubicBezTo>
                  <a:cubicBezTo>
                    <a:pt x="156" y="14"/>
                    <a:pt x="94" y="13"/>
                    <a:pt x="33" y="11"/>
                  </a:cubicBezTo>
                  <a:lnTo>
                    <a:pt x="33" y="11"/>
                  </a:lnTo>
                  <a:cubicBezTo>
                    <a:pt x="0" y="171"/>
                    <a:pt x="110" y="257"/>
                    <a:pt x="288" y="261"/>
                  </a:cubicBezTo>
                  <a:cubicBezTo>
                    <a:pt x="549" y="250"/>
                    <a:pt x="609" y="125"/>
                    <a:pt x="62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7" name="Google Shape;3508;p86">
              <a:extLst>
                <a:ext uri="{FF2B5EF4-FFF2-40B4-BE49-F238E27FC236}">
                  <a16:creationId xmlns:a16="http://schemas.microsoft.com/office/drawing/2014/main" id="{81C148A0-5630-4F3F-BDFE-49281908AEE0}"/>
                </a:ext>
              </a:extLst>
            </p:cNvPr>
            <p:cNvSpPr/>
            <p:nvPr/>
          </p:nvSpPr>
          <p:spPr>
            <a:xfrm>
              <a:off x="1161150" y="2206500"/>
              <a:ext cx="17450" cy="5375"/>
            </a:xfrm>
            <a:custGeom>
              <a:avLst/>
              <a:gdLst/>
              <a:ahLst/>
              <a:cxnLst/>
              <a:rect l="l" t="t" r="r" b="b"/>
              <a:pathLst>
                <a:path w="698" h="215" extrusionOk="0">
                  <a:moveTo>
                    <a:pt x="410" y="0"/>
                  </a:moveTo>
                  <a:cubicBezTo>
                    <a:pt x="246" y="0"/>
                    <a:pt x="68" y="68"/>
                    <a:pt x="10" y="181"/>
                  </a:cubicBezTo>
                  <a:cubicBezTo>
                    <a:pt x="1" y="197"/>
                    <a:pt x="12" y="215"/>
                    <a:pt x="29" y="215"/>
                  </a:cubicBezTo>
                  <a:cubicBezTo>
                    <a:pt x="32" y="215"/>
                    <a:pt x="36" y="214"/>
                    <a:pt x="41" y="212"/>
                  </a:cubicBezTo>
                  <a:lnTo>
                    <a:pt x="41" y="214"/>
                  </a:lnTo>
                  <a:cubicBezTo>
                    <a:pt x="146" y="159"/>
                    <a:pt x="240" y="111"/>
                    <a:pt x="363" y="104"/>
                  </a:cubicBezTo>
                  <a:cubicBezTo>
                    <a:pt x="367" y="104"/>
                    <a:pt x="372" y="104"/>
                    <a:pt x="376" y="104"/>
                  </a:cubicBezTo>
                  <a:cubicBezTo>
                    <a:pt x="465" y="104"/>
                    <a:pt x="549" y="143"/>
                    <a:pt x="634" y="143"/>
                  </a:cubicBezTo>
                  <a:cubicBezTo>
                    <a:pt x="643" y="143"/>
                    <a:pt x="653" y="142"/>
                    <a:pt x="662" y="141"/>
                  </a:cubicBezTo>
                  <a:cubicBezTo>
                    <a:pt x="677" y="139"/>
                    <a:pt x="697" y="119"/>
                    <a:pt x="684" y="104"/>
                  </a:cubicBezTo>
                  <a:cubicBezTo>
                    <a:pt x="628" y="32"/>
                    <a:pt x="522" y="0"/>
                    <a:pt x="410" y="0"/>
                  </a:cubicBezTo>
                  <a:close/>
                </a:path>
              </a:pathLst>
            </a:custGeom>
            <a:solidFill>
              <a:srgbClr val="C26D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8" name="Google Shape;3509;p86">
              <a:extLst>
                <a:ext uri="{FF2B5EF4-FFF2-40B4-BE49-F238E27FC236}">
                  <a16:creationId xmlns:a16="http://schemas.microsoft.com/office/drawing/2014/main" id="{9B83A979-E68F-4E8D-A908-C5EED587FA9E}"/>
                </a:ext>
              </a:extLst>
            </p:cNvPr>
            <p:cNvSpPr/>
            <p:nvPr/>
          </p:nvSpPr>
          <p:spPr>
            <a:xfrm>
              <a:off x="1193725" y="2204675"/>
              <a:ext cx="13075" cy="4450"/>
            </a:xfrm>
            <a:custGeom>
              <a:avLst/>
              <a:gdLst/>
              <a:ahLst/>
              <a:cxnLst/>
              <a:rect l="l" t="t" r="r" b="b"/>
              <a:pathLst>
                <a:path w="523" h="178" extrusionOk="0">
                  <a:moveTo>
                    <a:pt x="350" y="1"/>
                  </a:moveTo>
                  <a:cubicBezTo>
                    <a:pt x="305" y="1"/>
                    <a:pt x="260" y="9"/>
                    <a:pt x="216" y="17"/>
                  </a:cubicBezTo>
                  <a:cubicBezTo>
                    <a:pt x="139" y="32"/>
                    <a:pt x="11" y="61"/>
                    <a:pt x="0" y="155"/>
                  </a:cubicBezTo>
                  <a:cubicBezTo>
                    <a:pt x="0" y="168"/>
                    <a:pt x="11" y="178"/>
                    <a:pt x="24" y="178"/>
                  </a:cubicBezTo>
                  <a:cubicBezTo>
                    <a:pt x="26" y="178"/>
                    <a:pt x="29" y="178"/>
                    <a:pt x="31" y="177"/>
                  </a:cubicBezTo>
                  <a:cubicBezTo>
                    <a:pt x="119" y="148"/>
                    <a:pt x="194" y="122"/>
                    <a:pt x="286" y="115"/>
                  </a:cubicBezTo>
                  <a:cubicBezTo>
                    <a:pt x="300" y="114"/>
                    <a:pt x="314" y="113"/>
                    <a:pt x="328" y="113"/>
                  </a:cubicBezTo>
                  <a:cubicBezTo>
                    <a:pt x="357" y="113"/>
                    <a:pt x="385" y="116"/>
                    <a:pt x="413" y="122"/>
                  </a:cubicBezTo>
                  <a:cubicBezTo>
                    <a:pt x="424" y="126"/>
                    <a:pt x="436" y="127"/>
                    <a:pt x="447" y="127"/>
                  </a:cubicBezTo>
                  <a:cubicBezTo>
                    <a:pt x="463" y="127"/>
                    <a:pt x="479" y="124"/>
                    <a:pt x="494" y="118"/>
                  </a:cubicBezTo>
                  <a:cubicBezTo>
                    <a:pt x="519" y="102"/>
                    <a:pt x="523" y="72"/>
                    <a:pt x="503" y="52"/>
                  </a:cubicBezTo>
                  <a:cubicBezTo>
                    <a:pt x="457" y="13"/>
                    <a:pt x="404" y="1"/>
                    <a:pt x="350" y="1"/>
                  </a:cubicBezTo>
                  <a:close/>
                </a:path>
              </a:pathLst>
            </a:custGeom>
            <a:solidFill>
              <a:srgbClr val="C26D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09" name="Google Shape;3510;p86">
              <a:extLst>
                <a:ext uri="{FF2B5EF4-FFF2-40B4-BE49-F238E27FC236}">
                  <a16:creationId xmlns:a16="http://schemas.microsoft.com/office/drawing/2014/main" id="{FAD5805B-F305-4015-AEBE-B735845DF7FF}"/>
                </a:ext>
              </a:extLst>
            </p:cNvPr>
            <p:cNvSpPr/>
            <p:nvPr/>
          </p:nvSpPr>
          <p:spPr>
            <a:xfrm>
              <a:off x="948350" y="2265700"/>
              <a:ext cx="34725" cy="39025"/>
            </a:xfrm>
            <a:custGeom>
              <a:avLst/>
              <a:gdLst/>
              <a:ahLst/>
              <a:cxnLst/>
              <a:rect l="l" t="t" r="r" b="b"/>
              <a:pathLst>
                <a:path w="1389" h="1561" extrusionOk="0">
                  <a:moveTo>
                    <a:pt x="240" y="0"/>
                  </a:moveTo>
                  <a:cubicBezTo>
                    <a:pt x="214" y="24"/>
                    <a:pt x="231" y="70"/>
                    <a:pt x="251" y="101"/>
                  </a:cubicBezTo>
                  <a:lnTo>
                    <a:pt x="580" y="631"/>
                  </a:lnTo>
                  <a:cubicBezTo>
                    <a:pt x="447" y="513"/>
                    <a:pt x="169" y="335"/>
                    <a:pt x="84" y="335"/>
                  </a:cubicBezTo>
                  <a:cubicBezTo>
                    <a:pt x="74" y="335"/>
                    <a:pt x="66" y="337"/>
                    <a:pt x="62" y="343"/>
                  </a:cubicBezTo>
                  <a:cubicBezTo>
                    <a:pt x="20" y="393"/>
                    <a:pt x="168" y="536"/>
                    <a:pt x="244" y="615"/>
                  </a:cubicBezTo>
                  <a:lnTo>
                    <a:pt x="523" y="903"/>
                  </a:lnTo>
                  <a:cubicBezTo>
                    <a:pt x="402" y="836"/>
                    <a:pt x="179" y="732"/>
                    <a:pt x="79" y="732"/>
                  </a:cubicBezTo>
                  <a:cubicBezTo>
                    <a:pt x="55" y="732"/>
                    <a:pt x="37" y="739"/>
                    <a:pt x="31" y="753"/>
                  </a:cubicBezTo>
                  <a:cubicBezTo>
                    <a:pt x="1" y="828"/>
                    <a:pt x="310" y="1021"/>
                    <a:pt x="468" y="1140"/>
                  </a:cubicBezTo>
                  <a:cubicBezTo>
                    <a:pt x="657" y="1285"/>
                    <a:pt x="804" y="1518"/>
                    <a:pt x="1039" y="1557"/>
                  </a:cubicBezTo>
                  <a:cubicBezTo>
                    <a:pt x="1051" y="1559"/>
                    <a:pt x="1063" y="1560"/>
                    <a:pt x="1075" y="1560"/>
                  </a:cubicBezTo>
                  <a:cubicBezTo>
                    <a:pt x="1129" y="1560"/>
                    <a:pt x="1180" y="1540"/>
                    <a:pt x="1220" y="1502"/>
                  </a:cubicBezTo>
                  <a:cubicBezTo>
                    <a:pt x="1292" y="1426"/>
                    <a:pt x="1299" y="1303"/>
                    <a:pt x="1299" y="1303"/>
                  </a:cubicBezTo>
                  <a:cubicBezTo>
                    <a:pt x="1235" y="1147"/>
                    <a:pt x="1292" y="969"/>
                    <a:pt x="1336" y="806"/>
                  </a:cubicBezTo>
                  <a:cubicBezTo>
                    <a:pt x="1380" y="644"/>
                    <a:pt x="1389" y="321"/>
                    <a:pt x="1296" y="321"/>
                  </a:cubicBezTo>
                  <a:cubicBezTo>
                    <a:pt x="1204" y="321"/>
                    <a:pt x="1112" y="615"/>
                    <a:pt x="1101" y="784"/>
                  </a:cubicBezTo>
                  <a:cubicBezTo>
                    <a:pt x="982" y="522"/>
                    <a:pt x="666" y="60"/>
                    <a:pt x="594" y="60"/>
                  </a:cubicBezTo>
                  <a:cubicBezTo>
                    <a:pt x="591" y="60"/>
                    <a:pt x="589" y="60"/>
                    <a:pt x="587" y="62"/>
                  </a:cubicBezTo>
                  <a:cubicBezTo>
                    <a:pt x="530" y="99"/>
                    <a:pt x="756" y="442"/>
                    <a:pt x="862" y="620"/>
                  </a:cubicBezTo>
                  <a:cubicBezTo>
                    <a:pt x="684" y="382"/>
                    <a:pt x="499" y="139"/>
                    <a:pt x="24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0" name="Google Shape;3511;p86">
              <a:extLst>
                <a:ext uri="{FF2B5EF4-FFF2-40B4-BE49-F238E27FC236}">
                  <a16:creationId xmlns:a16="http://schemas.microsoft.com/office/drawing/2014/main" id="{8F18B6AF-FB59-4548-8966-7CC01057F909}"/>
                </a:ext>
              </a:extLst>
            </p:cNvPr>
            <p:cNvSpPr/>
            <p:nvPr/>
          </p:nvSpPr>
          <p:spPr>
            <a:xfrm>
              <a:off x="1168525" y="2216450"/>
              <a:ext cx="11600" cy="10075"/>
            </a:xfrm>
            <a:custGeom>
              <a:avLst/>
              <a:gdLst/>
              <a:ahLst/>
              <a:cxnLst/>
              <a:rect l="l" t="t" r="r" b="b"/>
              <a:pathLst>
                <a:path w="464" h="403" extrusionOk="0">
                  <a:moveTo>
                    <a:pt x="229" y="1"/>
                  </a:moveTo>
                  <a:cubicBezTo>
                    <a:pt x="195" y="1"/>
                    <a:pt x="159" y="10"/>
                    <a:pt x="128" y="29"/>
                  </a:cubicBezTo>
                  <a:cubicBezTo>
                    <a:pt x="99" y="46"/>
                    <a:pt x="75" y="71"/>
                    <a:pt x="57" y="101"/>
                  </a:cubicBezTo>
                  <a:cubicBezTo>
                    <a:pt x="0" y="196"/>
                    <a:pt x="33" y="319"/>
                    <a:pt x="128" y="376"/>
                  </a:cubicBezTo>
                  <a:cubicBezTo>
                    <a:pt x="159" y="393"/>
                    <a:pt x="195" y="402"/>
                    <a:pt x="229" y="402"/>
                  </a:cubicBezTo>
                  <a:cubicBezTo>
                    <a:pt x="264" y="402"/>
                    <a:pt x="299" y="393"/>
                    <a:pt x="330" y="376"/>
                  </a:cubicBezTo>
                  <a:cubicBezTo>
                    <a:pt x="464" y="297"/>
                    <a:pt x="464" y="106"/>
                    <a:pt x="330" y="29"/>
                  </a:cubicBezTo>
                  <a:cubicBezTo>
                    <a:pt x="299" y="10"/>
                    <a:pt x="264" y="1"/>
                    <a:pt x="2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1" name="Google Shape;3512;p86">
              <a:extLst>
                <a:ext uri="{FF2B5EF4-FFF2-40B4-BE49-F238E27FC236}">
                  <a16:creationId xmlns:a16="http://schemas.microsoft.com/office/drawing/2014/main" id="{70D852B2-B969-41CC-8BEF-1A21FEBC6942}"/>
                </a:ext>
              </a:extLst>
            </p:cNvPr>
            <p:cNvSpPr/>
            <p:nvPr/>
          </p:nvSpPr>
          <p:spPr>
            <a:xfrm>
              <a:off x="1197125" y="2215325"/>
              <a:ext cx="10675" cy="10425"/>
            </a:xfrm>
            <a:custGeom>
              <a:avLst/>
              <a:gdLst/>
              <a:ahLst/>
              <a:cxnLst/>
              <a:rect l="l" t="t" r="r" b="b"/>
              <a:pathLst>
                <a:path w="427" h="417" extrusionOk="0">
                  <a:moveTo>
                    <a:pt x="230" y="1"/>
                  </a:moveTo>
                  <a:cubicBezTo>
                    <a:pt x="227" y="1"/>
                    <a:pt x="223" y="1"/>
                    <a:pt x="220" y="1"/>
                  </a:cubicBezTo>
                  <a:lnTo>
                    <a:pt x="165" y="8"/>
                  </a:lnTo>
                  <a:lnTo>
                    <a:pt x="115" y="30"/>
                  </a:lnTo>
                  <a:cubicBezTo>
                    <a:pt x="84" y="47"/>
                    <a:pt x="58" y="74"/>
                    <a:pt x="40" y="102"/>
                  </a:cubicBezTo>
                  <a:lnTo>
                    <a:pt x="40" y="105"/>
                  </a:lnTo>
                  <a:lnTo>
                    <a:pt x="38" y="107"/>
                  </a:lnTo>
                  <a:cubicBezTo>
                    <a:pt x="0" y="170"/>
                    <a:pt x="0" y="247"/>
                    <a:pt x="38" y="309"/>
                  </a:cubicBezTo>
                  <a:lnTo>
                    <a:pt x="40" y="313"/>
                  </a:lnTo>
                  <a:cubicBezTo>
                    <a:pt x="51" y="337"/>
                    <a:pt x="71" y="357"/>
                    <a:pt x="93" y="370"/>
                  </a:cubicBezTo>
                  <a:cubicBezTo>
                    <a:pt x="106" y="383"/>
                    <a:pt x="121" y="392"/>
                    <a:pt x="139" y="399"/>
                  </a:cubicBezTo>
                  <a:cubicBezTo>
                    <a:pt x="163" y="412"/>
                    <a:pt x="192" y="416"/>
                    <a:pt x="218" y="416"/>
                  </a:cubicBezTo>
                  <a:lnTo>
                    <a:pt x="273" y="408"/>
                  </a:lnTo>
                  <a:lnTo>
                    <a:pt x="323" y="388"/>
                  </a:lnTo>
                  <a:cubicBezTo>
                    <a:pt x="347" y="375"/>
                    <a:pt x="367" y="357"/>
                    <a:pt x="380" y="335"/>
                  </a:cubicBezTo>
                  <a:cubicBezTo>
                    <a:pt x="394" y="322"/>
                    <a:pt x="402" y="307"/>
                    <a:pt x="409" y="289"/>
                  </a:cubicBezTo>
                  <a:cubicBezTo>
                    <a:pt x="422" y="265"/>
                    <a:pt x="427" y="236"/>
                    <a:pt x="427" y="208"/>
                  </a:cubicBezTo>
                  <a:lnTo>
                    <a:pt x="420" y="153"/>
                  </a:lnTo>
                  <a:lnTo>
                    <a:pt x="398" y="105"/>
                  </a:lnTo>
                  <a:cubicBezTo>
                    <a:pt x="385" y="80"/>
                    <a:pt x="367" y="61"/>
                    <a:pt x="345" y="45"/>
                  </a:cubicBezTo>
                  <a:cubicBezTo>
                    <a:pt x="332" y="34"/>
                    <a:pt x="317" y="23"/>
                    <a:pt x="299" y="19"/>
                  </a:cubicBezTo>
                  <a:cubicBezTo>
                    <a:pt x="278" y="7"/>
                    <a:pt x="254" y="1"/>
                    <a:pt x="2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2" name="Google Shape;3513;p86">
              <a:extLst>
                <a:ext uri="{FF2B5EF4-FFF2-40B4-BE49-F238E27FC236}">
                  <a16:creationId xmlns:a16="http://schemas.microsoft.com/office/drawing/2014/main" id="{9B8A91DD-4724-4CF6-B596-967E806C7115}"/>
                </a:ext>
              </a:extLst>
            </p:cNvPr>
            <p:cNvSpPr/>
            <p:nvPr/>
          </p:nvSpPr>
          <p:spPr>
            <a:xfrm>
              <a:off x="1124875" y="2163725"/>
              <a:ext cx="94500" cy="72850"/>
            </a:xfrm>
            <a:custGeom>
              <a:avLst/>
              <a:gdLst/>
              <a:ahLst/>
              <a:cxnLst/>
              <a:rect l="l" t="t" r="r" b="b"/>
              <a:pathLst>
                <a:path w="3780" h="2914" extrusionOk="0">
                  <a:moveTo>
                    <a:pt x="3038" y="1"/>
                  </a:moveTo>
                  <a:cubicBezTo>
                    <a:pt x="3006" y="1"/>
                    <a:pt x="2974" y="5"/>
                    <a:pt x="2943" y="14"/>
                  </a:cubicBezTo>
                  <a:cubicBezTo>
                    <a:pt x="2877" y="32"/>
                    <a:pt x="2822" y="73"/>
                    <a:pt x="2761" y="104"/>
                  </a:cubicBezTo>
                  <a:cubicBezTo>
                    <a:pt x="2604" y="188"/>
                    <a:pt x="2424" y="208"/>
                    <a:pt x="2245" y="208"/>
                  </a:cubicBezTo>
                  <a:cubicBezTo>
                    <a:pt x="2188" y="208"/>
                    <a:pt x="2132" y="206"/>
                    <a:pt x="2076" y="203"/>
                  </a:cubicBezTo>
                  <a:cubicBezTo>
                    <a:pt x="1884" y="196"/>
                    <a:pt x="1693" y="183"/>
                    <a:pt x="1503" y="183"/>
                  </a:cubicBezTo>
                  <a:cubicBezTo>
                    <a:pt x="1402" y="183"/>
                    <a:pt x="1302" y="187"/>
                    <a:pt x="1202" y="196"/>
                  </a:cubicBezTo>
                  <a:cubicBezTo>
                    <a:pt x="910" y="223"/>
                    <a:pt x="617" y="306"/>
                    <a:pt x="387" y="484"/>
                  </a:cubicBezTo>
                  <a:cubicBezTo>
                    <a:pt x="299" y="548"/>
                    <a:pt x="227" y="629"/>
                    <a:pt x="174" y="723"/>
                  </a:cubicBezTo>
                  <a:cubicBezTo>
                    <a:pt x="108" y="851"/>
                    <a:pt x="93" y="998"/>
                    <a:pt x="79" y="1141"/>
                  </a:cubicBezTo>
                  <a:cubicBezTo>
                    <a:pt x="53" y="1417"/>
                    <a:pt x="27" y="1694"/>
                    <a:pt x="0" y="1969"/>
                  </a:cubicBezTo>
                  <a:cubicBezTo>
                    <a:pt x="112" y="2305"/>
                    <a:pt x="336" y="2590"/>
                    <a:pt x="635" y="2781"/>
                  </a:cubicBezTo>
                  <a:cubicBezTo>
                    <a:pt x="716" y="2832"/>
                    <a:pt x="802" y="2876"/>
                    <a:pt x="892" y="2913"/>
                  </a:cubicBezTo>
                  <a:cubicBezTo>
                    <a:pt x="885" y="2891"/>
                    <a:pt x="879" y="2871"/>
                    <a:pt x="874" y="2849"/>
                  </a:cubicBezTo>
                  <a:lnTo>
                    <a:pt x="813" y="2805"/>
                  </a:lnTo>
                  <a:cubicBezTo>
                    <a:pt x="593" y="2781"/>
                    <a:pt x="462" y="2538"/>
                    <a:pt x="451" y="2318"/>
                  </a:cubicBezTo>
                  <a:cubicBezTo>
                    <a:pt x="446" y="2241"/>
                    <a:pt x="453" y="2162"/>
                    <a:pt x="497" y="2098"/>
                  </a:cubicBezTo>
                  <a:cubicBezTo>
                    <a:pt x="527" y="2050"/>
                    <a:pt x="582" y="2018"/>
                    <a:pt x="636" y="2018"/>
                  </a:cubicBezTo>
                  <a:cubicBezTo>
                    <a:pt x="655" y="2018"/>
                    <a:pt x="674" y="2022"/>
                    <a:pt x="692" y="2030"/>
                  </a:cubicBezTo>
                  <a:cubicBezTo>
                    <a:pt x="756" y="2061"/>
                    <a:pt x="780" y="2138"/>
                    <a:pt x="789" y="2208"/>
                  </a:cubicBezTo>
                  <a:cubicBezTo>
                    <a:pt x="798" y="2278"/>
                    <a:pt x="800" y="2353"/>
                    <a:pt x="839" y="2412"/>
                  </a:cubicBezTo>
                  <a:cubicBezTo>
                    <a:pt x="863" y="2447"/>
                    <a:pt x="908" y="2469"/>
                    <a:pt x="950" y="2469"/>
                  </a:cubicBezTo>
                  <a:cubicBezTo>
                    <a:pt x="977" y="2469"/>
                    <a:pt x="1003" y="2459"/>
                    <a:pt x="1019" y="2436"/>
                  </a:cubicBezTo>
                  <a:cubicBezTo>
                    <a:pt x="1033" y="2410"/>
                    <a:pt x="1041" y="2379"/>
                    <a:pt x="1039" y="2349"/>
                  </a:cubicBezTo>
                  <a:cubicBezTo>
                    <a:pt x="1043" y="2188"/>
                    <a:pt x="1024" y="2026"/>
                    <a:pt x="984" y="1870"/>
                  </a:cubicBezTo>
                  <a:cubicBezTo>
                    <a:pt x="973" y="1841"/>
                    <a:pt x="971" y="1813"/>
                    <a:pt x="971" y="1784"/>
                  </a:cubicBezTo>
                  <a:cubicBezTo>
                    <a:pt x="980" y="1725"/>
                    <a:pt x="1033" y="1685"/>
                    <a:pt x="1072" y="1641"/>
                  </a:cubicBezTo>
                  <a:cubicBezTo>
                    <a:pt x="1232" y="1475"/>
                    <a:pt x="1237" y="1215"/>
                    <a:pt x="1232" y="983"/>
                  </a:cubicBezTo>
                  <a:lnTo>
                    <a:pt x="2568" y="886"/>
                  </a:lnTo>
                  <a:cubicBezTo>
                    <a:pt x="2930" y="857"/>
                    <a:pt x="3314" y="825"/>
                    <a:pt x="3604" y="607"/>
                  </a:cubicBezTo>
                  <a:cubicBezTo>
                    <a:pt x="3672" y="554"/>
                    <a:pt x="3736" y="491"/>
                    <a:pt x="3758" y="409"/>
                  </a:cubicBezTo>
                  <a:cubicBezTo>
                    <a:pt x="3780" y="326"/>
                    <a:pt x="3745" y="227"/>
                    <a:pt x="3666" y="196"/>
                  </a:cubicBezTo>
                  <a:cubicBezTo>
                    <a:pt x="3648" y="189"/>
                    <a:pt x="3630" y="186"/>
                    <a:pt x="3612" y="186"/>
                  </a:cubicBezTo>
                  <a:cubicBezTo>
                    <a:pt x="3539" y="186"/>
                    <a:pt x="3466" y="237"/>
                    <a:pt x="3407" y="286"/>
                  </a:cubicBezTo>
                  <a:cubicBezTo>
                    <a:pt x="3444" y="245"/>
                    <a:pt x="3435" y="174"/>
                    <a:pt x="3398" y="131"/>
                  </a:cubicBezTo>
                  <a:cubicBezTo>
                    <a:pt x="3358" y="91"/>
                    <a:pt x="3308" y="60"/>
                    <a:pt x="3253" y="47"/>
                  </a:cubicBezTo>
                  <a:cubicBezTo>
                    <a:pt x="3184" y="21"/>
                    <a:pt x="3111" y="1"/>
                    <a:pt x="3038" y="1"/>
                  </a:cubicBezTo>
                  <a:close/>
                </a:path>
              </a:pathLst>
            </a:custGeom>
            <a:solidFill>
              <a:srgbClr val="C26D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3" name="Google Shape;3514;p86">
              <a:extLst>
                <a:ext uri="{FF2B5EF4-FFF2-40B4-BE49-F238E27FC236}">
                  <a16:creationId xmlns:a16="http://schemas.microsoft.com/office/drawing/2014/main" id="{879CAE19-C113-47C2-96FC-C2C62565CE1E}"/>
                </a:ext>
              </a:extLst>
            </p:cNvPr>
            <p:cNvSpPr/>
            <p:nvPr/>
          </p:nvSpPr>
          <p:spPr>
            <a:xfrm>
              <a:off x="1149250" y="2180525"/>
              <a:ext cx="63375" cy="15900"/>
            </a:xfrm>
            <a:custGeom>
              <a:avLst/>
              <a:gdLst/>
              <a:ahLst/>
              <a:cxnLst/>
              <a:rect l="l" t="t" r="r" b="b"/>
              <a:pathLst>
                <a:path w="2535" h="636" extrusionOk="0">
                  <a:moveTo>
                    <a:pt x="1898" y="1"/>
                  </a:moveTo>
                  <a:lnTo>
                    <a:pt x="0" y="232"/>
                  </a:lnTo>
                  <a:lnTo>
                    <a:pt x="659" y="508"/>
                  </a:lnTo>
                  <a:cubicBezTo>
                    <a:pt x="807" y="572"/>
                    <a:pt x="969" y="635"/>
                    <a:pt x="1126" y="635"/>
                  </a:cubicBezTo>
                  <a:cubicBezTo>
                    <a:pt x="1182" y="635"/>
                    <a:pt x="1236" y="627"/>
                    <a:pt x="1290" y="609"/>
                  </a:cubicBezTo>
                  <a:cubicBezTo>
                    <a:pt x="1336" y="598"/>
                    <a:pt x="1375" y="570"/>
                    <a:pt x="1399" y="530"/>
                  </a:cubicBezTo>
                  <a:cubicBezTo>
                    <a:pt x="1444" y="439"/>
                    <a:pt x="1359" y="346"/>
                    <a:pt x="1272" y="287"/>
                  </a:cubicBezTo>
                  <a:lnTo>
                    <a:pt x="1272" y="287"/>
                  </a:lnTo>
                  <a:cubicBezTo>
                    <a:pt x="1506" y="434"/>
                    <a:pt x="1777" y="512"/>
                    <a:pt x="2053" y="512"/>
                  </a:cubicBezTo>
                  <a:cubicBezTo>
                    <a:pt x="2074" y="512"/>
                    <a:pt x="2094" y="511"/>
                    <a:pt x="2115" y="510"/>
                  </a:cubicBezTo>
                  <a:cubicBezTo>
                    <a:pt x="2210" y="508"/>
                    <a:pt x="2306" y="493"/>
                    <a:pt x="2390" y="445"/>
                  </a:cubicBezTo>
                  <a:cubicBezTo>
                    <a:pt x="2471" y="396"/>
                    <a:pt x="2535" y="308"/>
                    <a:pt x="2528" y="212"/>
                  </a:cubicBezTo>
                  <a:cubicBezTo>
                    <a:pt x="2528" y="185"/>
                    <a:pt x="2519" y="159"/>
                    <a:pt x="2504" y="139"/>
                  </a:cubicBezTo>
                  <a:cubicBezTo>
                    <a:pt x="2475" y="106"/>
                    <a:pt x="2432" y="98"/>
                    <a:pt x="2392" y="89"/>
                  </a:cubicBezTo>
                  <a:lnTo>
                    <a:pt x="1898" y="1"/>
                  </a:lnTo>
                  <a:close/>
                </a:path>
              </a:pathLst>
            </a:custGeom>
            <a:solidFill>
              <a:srgbClr val="C26D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4" name="Google Shape;3515;p86">
              <a:extLst>
                <a:ext uri="{FF2B5EF4-FFF2-40B4-BE49-F238E27FC236}">
                  <a16:creationId xmlns:a16="http://schemas.microsoft.com/office/drawing/2014/main" id="{72DEC95D-3D5F-4123-B80F-782D4FEB0A20}"/>
                </a:ext>
              </a:extLst>
            </p:cNvPr>
            <p:cNvSpPr/>
            <p:nvPr/>
          </p:nvSpPr>
          <p:spPr>
            <a:xfrm>
              <a:off x="1186900" y="2209175"/>
              <a:ext cx="12000" cy="26175"/>
            </a:xfrm>
            <a:custGeom>
              <a:avLst/>
              <a:gdLst/>
              <a:ahLst/>
              <a:cxnLst/>
              <a:rect l="l" t="t" r="r" b="b"/>
              <a:pathLst>
                <a:path w="480" h="1047" extrusionOk="0">
                  <a:moveTo>
                    <a:pt x="168" y="0"/>
                  </a:moveTo>
                  <a:cubicBezTo>
                    <a:pt x="151" y="0"/>
                    <a:pt x="135" y="12"/>
                    <a:pt x="135" y="32"/>
                  </a:cubicBezTo>
                  <a:lnTo>
                    <a:pt x="137" y="32"/>
                  </a:lnTo>
                  <a:cubicBezTo>
                    <a:pt x="135" y="65"/>
                    <a:pt x="135" y="98"/>
                    <a:pt x="137" y="133"/>
                  </a:cubicBezTo>
                  <a:cubicBezTo>
                    <a:pt x="142" y="168"/>
                    <a:pt x="148" y="203"/>
                    <a:pt x="159" y="236"/>
                  </a:cubicBezTo>
                  <a:cubicBezTo>
                    <a:pt x="177" y="311"/>
                    <a:pt x="196" y="386"/>
                    <a:pt x="218" y="460"/>
                  </a:cubicBezTo>
                  <a:cubicBezTo>
                    <a:pt x="238" y="535"/>
                    <a:pt x="256" y="603"/>
                    <a:pt x="276" y="673"/>
                  </a:cubicBezTo>
                  <a:cubicBezTo>
                    <a:pt x="284" y="709"/>
                    <a:pt x="295" y="744"/>
                    <a:pt x="304" y="779"/>
                  </a:cubicBezTo>
                  <a:cubicBezTo>
                    <a:pt x="308" y="799"/>
                    <a:pt x="313" y="816"/>
                    <a:pt x="315" y="834"/>
                  </a:cubicBezTo>
                  <a:cubicBezTo>
                    <a:pt x="315" y="835"/>
                    <a:pt x="315" y="836"/>
                    <a:pt x="316" y="838"/>
                  </a:cubicBezTo>
                  <a:lnTo>
                    <a:pt x="316" y="838"/>
                  </a:lnTo>
                  <a:cubicBezTo>
                    <a:pt x="312" y="838"/>
                    <a:pt x="308" y="838"/>
                    <a:pt x="304" y="838"/>
                  </a:cubicBezTo>
                  <a:cubicBezTo>
                    <a:pt x="278" y="845"/>
                    <a:pt x="254" y="849"/>
                    <a:pt x="227" y="853"/>
                  </a:cubicBezTo>
                  <a:cubicBezTo>
                    <a:pt x="181" y="860"/>
                    <a:pt x="135" y="864"/>
                    <a:pt x="91" y="867"/>
                  </a:cubicBezTo>
                  <a:cubicBezTo>
                    <a:pt x="41" y="867"/>
                    <a:pt x="1" y="906"/>
                    <a:pt x="1" y="957"/>
                  </a:cubicBezTo>
                  <a:cubicBezTo>
                    <a:pt x="1" y="999"/>
                    <a:pt x="39" y="1047"/>
                    <a:pt x="85" y="1047"/>
                  </a:cubicBezTo>
                  <a:cubicBezTo>
                    <a:pt x="87" y="1047"/>
                    <a:pt x="89" y="1047"/>
                    <a:pt x="91" y="1047"/>
                  </a:cubicBezTo>
                  <a:cubicBezTo>
                    <a:pt x="201" y="1038"/>
                    <a:pt x="311" y="1012"/>
                    <a:pt x="414" y="968"/>
                  </a:cubicBezTo>
                  <a:cubicBezTo>
                    <a:pt x="469" y="941"/>
                    <a:pt x="480" y="897"/>
                    <a:pt x="462" y="842"/>
                  </a:cubicBezTo>
                  <a:cubicBezTo>
                    <a:pt x="445" y="788"/>
                    <a:pt x="427" y="730"/>
                    <a:pt x="412" y="676"/>
                  </a:cubicBezTo>
                  <a:cubicBezTo>
                    <a:pt x="381" y="561"/>
                    <a:pt x="350" y="449"/>
                    <a:pt x="319" y="337"/>
                  </a:cubicBezTo>
                  <a:cubicBezTo>
                    <a:pt x="304" y="282"/>
                    <a:pt x="289" y="225"/>
                    <a:pt x="271" y="170"/>
                  </a:cubicBezTo>
                  <a:cubicBezTo>
                    <a:pt x="265" y="142"/>
                    <a:pt x="254" y="116"/>
                    <a:pt x="240" y="89"/>
                  </a:cubicBezTo>
                  <a:cubicBezTo>
                    <a:pt x="229" y="63"/>
                    <a:pt x="210" y="41"/>
                    <a:pt x="196" y="17"/>
                  </a:cubicBezTo>
                  <a:cubicBezTo>
                    <a:pt x="189" y="5"/>
                    <a:pt x="178" y="0"/>
                    <a:pt x="168" y="0"/>
                  </a:cubicBezTo>
                  <a:close/>
                </a:path>
              </a:pathLst>
            </a:custGeom>
            <a:solidFill>
              <a:srgbClr val="FD8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5" name="Google Shape;3516;p86">
              <a:extLst>
                <a:ext uri="{FF2B5EF4-FFF2-40B4-BE49-F238E27FC236}">
                  <a16:creationId xmlns:a16="http://schemas.microsoft.com/office/drawing/2014/main" id="{FC91E95F-55A0-4446-8F28-81008E5613A9}"/>
                </a:ext>
              </a:extLst>
            </p:cNvPr>
            <p:cNvSpPr/>
            <p:nvPr/>
          </p:nvSpPr>
          <p:spPr>
            <a:xfrm>
              <a:off x="1254600" y="2488100"/>
              <a:ext cx="68450" cy="347075"/>
            </a:xfrm>
            <a:custGeom>
              <a:avLst/>
              <a:gdLst/>
              <a:ahLst/>
              <a:cxnLst/>
              <a:rect l="l" t="t" r="r" b="b"/>
              <a:pathLst>
                <a:path w="2738" h="13883" extrusionOk="0">
                  <a:moveTo>
                    <a:pt x="2601" y="1"/>
                  </a:moveTo>
                  <a:lnTo>
                    <a:pt x="155" y="767"/>
                  </a:lnTo>
                  <a:cubicBezTo>
                    <a:pt x="1" y="2408"/>
                    <a:pt x="71" y="4059"/>
                    <a:pt x="368" y="5678"/>
                  </a:cubicBezTo>
                  <a:cubicBezTo>
                    <a:pt x="460" y="6192"/>
                    <a:pt x="576" y="6706"/>
                    <a:pt x="596" y="7226"/>
                  </a:cubicBezTo>
                  <a:cubicBezTo>
                    <a:pt x="625" y="8008"/>
                    <a:pt x="436" y="8783"/>
                    <a:pt x="444" y="9563"/>
                  </a:cubicBezTo>
                  <a:cubicBezTo>
                    <a:pt x="462" y="11045"/>
                    <a:pt x="1182" y="12422"/>
                    <a:pt x="1439" y="13883"/>
                  </a:cubicBezTo>
                  <a:lnTo>
                    <a:pt x="2201" y="13881"/>
                  </a:lnTo>
                  <a:cubicBezTo>
                    <a:pt x="2131" y="12717"/>
                    <a:pt x="2173" y="11550"/>
                    <a:pt x="2322" y="10393"/>
                  </a:cubicBezTo>
                  <a:cubicBezTo>
                    <a:pt x="2392" y="9851"/>
                    <a:pt x="2487" y="9306"/>
                    <a:pt x="2450" y="8759"/>
                  </a:cubicBezTo>
                  <a:cubicBezTo>
                    <a:pt x="2419" y="8324"/>
                    <a:pt x="2302" y="7898"/>
                    <a:pt x="2252" y="7461"/>
                  </a:cubicBezTo>
                  <a:cubicBezTo>
                    <a:pt x="2149" y="6550"/>
                    <a:pt x="2340" y="5632"/>
                    <a:pt x="2469" y="4723"/>
                  </a:cubicBezTo>
                  <a:cubicBezTo>
                    <a:pt x="2693" y="3159"/>
                    <a:pt x="2737" y="1575"/>
                    <a:pt x="2601" y="1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 dirty="0"/>
            </a:p>
          </p:txBody>
        </p:sp>
        <p:sp>
          <p:nvSpPr>
            <p:cNvPr id="416" name="Google Shape;3517;p86">
              <a:extLst>
                <a:ext uri="{FF2B5EF4-FFF2-40B4-BE49-F238E27FC236}">
                  <a16:creationId xmlns:a16="http://schemas.microsoft.com/office/drawing/2014/main" id="{47433E84-9EC2-4B3E-B1C1-3E8F0D867880}"/>
                </a:ext>
              </a:extLst>
            </p:cNvPr>
            <p:cNvSpPr/>
            <p:nvPr/>
          </p:nvSpPr>
          <p:spPr>
            <a:xfrm>
              <a:off x="1259650" y="2343100"/>
              <a:ext cx="113475" cy="104175"/>
            </a:xfrm>
            <a:custGeom>
              <a:avLst/>
              <a:gdLst/>
              <a:ahLst/>
              <a:cxnLst/>
              <a:rect l="l" t="t" r="r" b="b"/>
              <a:pathLst>
                <a:path w="4539" h="4167" extrusionOk="0">
                  <a:moveTo>
                    <a:pt x="3864" y="1"/>
                  </a:moveTo>
                  <a:lnTo>
                    <a:pt x="517" y="54"/>
                  </a:lnTo>
                  <a:cubicBezTo>
                    <a:pt x="572" y="214"/>
                    <a:pt x="499" y="2028"/>
                    <a:pt x="499" y="2028"/>
                  </a:cubicBezTo>
                  <a:cubicBezTo>
                    <a:pt x="499" y="2028"/>
                    <a:pt x="1" y="3736"/>
                    <a:pt x="54" y="3754"/>
                  </a:cubicBezTo>
                  <a:cubicBezTo>
                    <a:pt x="105" y="3771"/>
                    <a:pt x="1202" y="4167"/>
                    <a:pt x="2252" y="4167"/>
                  </a:cubicBezTo>
                  <a:cubicBezTo>
                    <a:pt x="2315" y="4167"/>
                    <a:pt x="2377" y="4165"/>
                    <a:pt x="2439" y="4163"/>
                  </a:cubicBezTo>
                  <a:cubicBezTo>
                    <a:pt x="3541" y="4110"/>
                    <a:pt x="4538" y="3523"/>
                    <a:pt x="4538" y="3523"/>
                  </a:cubicBezTo>
                  <a:lnTo>
                    <a:pt x="4024" y="2098"/>
                  </a:lnTo>
                  <a:lnTo>
                    <a:pt x="386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7" name="Google Shape;3518;p86">
              <a:extLst>
                <a:ext uri="{FF2B5EF4-FFF2-40B4-BE49-F238E27FC236}">
                  <a16:creationId xmlns:a16="http://schemas.microsoft.com/office/drawing/2014/main" id="{C080F777-C3A9-420D-BFCC-277442D0F1EC}"/>
                </a:ext>
              </a:extLst>
            </p:cNvPr>
            <p:cNvSpPr/>
            <p:nvPr/>
          </p:nvSpPr>
          <p:spPr>
            <a:xfrm>
              <a:off x="1296275" y="2237300"/>
              <a:ext cx="24950" cy="44525"/>
            </a:xfrm>
            <a:custGeom>
              <a:avLst/>
              <a:gdLst/>
              <a:ahLst/>
              <a:cxnLst/>
              <a:rect l="l" t="t" r="r" b="b"/>
              <a:pathLst>
                <a:path w="998" h="1781" extrusionOk="0">
                  <a:moveTo>
                    <a:pt x="642" y="1"/>
                  </a:moveTo>
                  <a:lnTo>
                    <a:pt x="7" y="18"/>
                  </a:lnTo>
                  <a:cubicBezTo>
                    <a:pt x="5" y="335"/>
                    <a:pt x="5" y="649"/>
                    <a:pt x="5" y="965"/>
                  </a:cubicBezTo>
                  <a:lnTo>
                    <a:pt x="5" y="1663"/>
                  </a:lnTo>
                  <a:cubicBezTo>
                    <a:pt x="1" y="1698"/>
                    <a:pt x="10" y="1734"/>
                    <a:pt x="31" y="1762"/>
                  </a:cubicBezTo>
                  <a:cubicBezTo>
                    <a:pt x="46" y="1776"/>
                    <a:pt x="64" y="1780"/>
                    <a:pt x="84" y="1780"/>
                  </a:cubicBezTo>
                  <a:cubicBezTo>
                    <a:pt x="96" y="1780"/>
                    <a:pt x="108" y="1779"/>
                    <a:pt x="119" y="1777"/>
                  </a:cubicBezTo>
                  <a:cubicBezTo>
                    <a:pt x="418" y="1736"/>
                    <a:pt x="712" y="1668"/>
                    <a:pt x="998" y="1573"/>
                  </a:cubicBezTo>
                  <a:cubicBezTo>
                    <a:pt x="960" y="1540"/>
                    <a:pt x="928" y="1433"/>
                    <a:pt x="890" y="1272"/>
                  </a:cubicBezTo>
                  <a:cubicBezTo>
                    <a:pt x="877" y="1211"/>
                    <a:pt x="859" y="1145"/>
                    <a:pt x="846" y="1070"/>
                  </a:cubicBezTo>
                  <a:cubicBezTo>
                    <a:pt x="840" y="1035"/>
                    <a:pt x="833" y="998"/>
                    <a:pt x="824" y="961"/>
                  </a:cubicBezTo>
                  <a:cubicBezTo>
                    <a:pt x="807" y="862"/>
                    <a:pt x="785" y="752"/>
                    <a:pt x="763" y="635"/>
                  </a:cubicBezTo>
                  <a:cubicBezTo>
                    <a:pt x="730" y="440"/>
                    <a:pt x="688" y="227"/>
                    <a:pt x="642" y="1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8" name="Google Shape;3519;p86">
              <a:extLst>
                <a:ext uri="{FF2B5EF4-FFF2-40B4-BE49-F238E27FC236}">
                  <a16:creationId xmlns:a16="http://schemas.microsoft.com/office/drawing/2014/main" id="{DB89327F-C40D-416D-BDA0-76F060C8EBBA}"/>
                </a:ext>
              </a:extLst>
            </p:cNvPr>
            <p:cNvSpPr/>
            <p:nvPr/>
          </p:nvSpPr>
          <p:spPr>
            <a:xfrm>
              <a:off x="1296450" y="2259600"/>
              <a:ext cx="12925" cy="10325"/>
            </a:xfrm>
            <a:custGeom>
              <a:avLst/>
              <a:gdLst/>
              <a:ahLst/>
              <a:cxnLst/>
              <a:rect l="l" t="t" r="r" b="b"/>
              <a:pathLst>
                <a:path w="517" h="413" extrusionOk="0">
                  <a:moveTo>
                    <a:pt x="516" y="0"/>
                  </a:moveTo>
                  <a:lnTo>
                    <a:pt x="516" y="0"/>
                  </a:lnTo>
                  <a:cubicBezTo>
                    <a:pt x="347" y="38"/>
                    <a:pt x="174" y="62"/>
                    <a:pt x="0" y="73"/>
                  </a:cubicBezTo>
                  <a:lnTo>
                    <a:pt x="0" y="411"/>
                  </a:lnTo>
                  <a:cubicBezTo>
                    <a:pt x="21" y="412"/>
                    <a:pt x="42" y="413"/>
                    <a:pt x="64" y="413"/>
                  </a:cubicBezTo>
                  <a:cubicBezTo>
                    <a:pt x="238" y="413"/>
                    <a:pt x="424" y="364"/>
                    <a:pt x="516" y="0"/>
                  </a:cubicBezTo>
                  <a:close/>
                </a:path>
              </a:pathLst>
            </a:custGeom>
            <a:solidFill>
              <a:srgbClr val="FD8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19" name="Google Shape;3520;p86">
              <a:extLst>
                <a:ext uri="{FF2B5EF4-FFF2-40B4-BE49-F238E27FC236}">
                  <a16:creationId xmlns:a16="http://schemas.microsoft.com/office/drawing/2014/main" id="{08871118-03D9-4198-B595-9E8900AFAFE4}"/>
                </a:ext>
              </a:extLst>
            </p:cNvPr>
            <p:cNvSpPr/>
            <p:nvPr/>
          </p:nvSpPr>
          <p:spPr>
            <a:xfrm>
              <a:off x="1269050" y="2269700"/>
              <a:ext cx="76950" cy="32925"/>
            </a:xfrm>
            <a:custGeom>
              <a:avLst/>
              <a:gdLst/>
              <a:ahLst/>
              <a:cxnLst/>
              <a:rect l="l" t="t" r="r" b="b"/>
              <a:pathLst>
                <a:path w="3078" h="1317" extrusionOk="0">
                  <a:moveTo>
                    <a:pt x="1902" y="1"/>
                  </a:moveTo>
                  <a:lnTo>
                    <a:pt x="1068" y="53"/>
                  </a:lnTo>
                  <a:cubicBezTo>
                    <a:pt x="1013" y="53"/>
                    <a:pt x="0" y="552"/>
                    <a:pt x="0" y="552"/>
                  </a:cubicBezTo>
                  <a:lnTo>
                    <a:pt x="1689" y="1316"/>
                  </a:lnTo>
                  <a:lnTo>
                    <a:pt x="3077" y="444"/>
                  </a:lnTo>
                  <a:lnTo>
                    <a:pt x="1902" y="1"/>
                  </a:ln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0" name="Google Shape;3521;p86">
              <a:extLst>
                <a:ext uri="{FF2B5EF4-FFF2-40B4-BE49-F238E27FC236}">
                  <a16:creationId xmlns:a16="http://schemas.microsoft.com/office/drawing/2014/main" id="{F7FACB57-DF6C-4175-A50E-7C43E610BBFB}"/>
                </a:ext>
              </a:extLst>
            </p:cNvPr>
            <p:cNvSpPr/>
            <p:nvPr/>
          </p:nvSpPr>
          <p:spPr>
            <a:xfrm>
              <a:off x="1248350" y="2393775"/>
              <a:ext cx="147175" cy="159575"/>
            </a:xfrm>
            <a:custGeom>
              <a:avLst/>
              <a:gdLst/>
              <a:ahLst/>
              <a:cxnLst/>
              <a:rect l="l" t="t" r="r" b="b"/>
              <a:pathLst>
                <a:path w="5887" h="6383" extrusionOk="0">
                  <a:moveTo>
                    <a:pt x="951" y="1"/>
                  </a:moveTo>
                  <a:cubicBezTo>
                    <a:pt x="877" y="172"/>
                    <a:pt x="813" y="354"/>
                    <a:pt x="752" y="541"/>
                  </a:cubicBezTo>
                  <a:cubicBezTo>
                    <a:pt x="738" y="583"/>
                    <a:pt x="725" y="627"/>
                    <a:pt x="712" y="668"/>
                  </a:cubicBezTo>
                  <a:cubicBezTo>
                    <a:pt x="0" y="3023"/>
                    <a:pt x="159" y="6376"/>
                    <a:pt x="159" y="6376"/>
                  </a:cubicBezTo>
                  <a:lnTo>
                    <a:pt x="5781" y="6376"/>
                  </a:lnTo>
                  <a:cubicBezTo>
                    <a:pt x="5781" y="6376"/>
                    <a:pt x="5785" y="6382"/>
                    <a:pt x="5790" y="6382"/>
                  </a:cubicBezTo>
                  <a:cubicBezTo>
                    <a:pt x="5818" y="6382"/>
                    <a:pt x="5886" y="6219"/>
                    <a:pt x="5629" y="4158"/>
                  </a:cubicBezTo>
                  <a:cubicBezTo>
                    <a:pt x="5480" y="2972"/>
                    <a:pt x="5190" y="1808"/>
                    <a:pt x="4768" y="690"/>
                  </a:cubicBezTo>
                  <a:cubicBezTo>
                    <a:pt x="4740" y="616"/>
                    <a:pt x="4713" y="545"/>
                    <a:pt x="4685" y="482"/>
                  </a:cubicBezTo>
                  <a:cubicBezTo>
                    <a:pt x="4560" y="170"/>
                    <a:pt x="4476" y="1"/>
                    <a:pt x="4476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1" name="Google Shape;3522;p86">
              <a:extLst>
                <a:ext uri="{FF2B5EF4-FFF2-40B4-BE49-F238E27FC236}">
                  <a16:creationId xmlns:a16="http://schemas.microsoft.com/office/drawing/2014/main" id="{A7C695FE-90E5-490C-AE57-C7644D4C576C}"/>
                </a:ext>
              </a:extLst>
            </p:cNvPr>
            <p:cNvSpPr/>
            <p:nvPr/>
          </p:nvSpPr>
          <p:spPr>
            <a:xfrm>
              <a:off x="1266150" y="2405800"/>
              <a:ext cx="101375" cy="7175"/>
            </a:xfrm>
            <a:custGeom>
              <a:avLst/>
              <a:gdLst/>
              <a:ahLst/>
              <a:cxnLst/>
              <a:rect l="l" t="t" r="r" b="b"/>
              <a:pathLst>
                <a:path w="4055" h="287" extrusionOk="0">
                  <a:moveTo>
                    <a:pt x="3973" y="1"/>
                  </a:moveTo>
                  <a:cubicBezTo>
                    <a:pt x="3391" y="25"/>
                    <a:pt x="2807" y="67"/>
                    <a:pt x="2227" y="73"/>
                  </a:cubicBezTo>
                  <a:cubicBezTo>
                    <a:pt x="2096" y="75"/>
                    <a:pt x="1964" y="76"/>
                    <a:pt x="1833" y="76"/>
                  </a:cubicBezTo>
                  <a:cubicBezTo>
                    <a:pt x="1235" y="76"/>
                    <a:pt x="637" y="62"/>
                    <a:pt x="40" y="60"/>
                  </a:cubicBezTo>
                  <a:cubicBezTo>
                    <a:pt x="26" y="102"/>
                    <a:pt x="13" y="146"/>
                    <a:pt x="0" y="187"/>
                  </a:cubicBezTo>
                  <a:cubicBezTo>
                    <a:pt x="514" y="229"/>
                    <a:pt x="1041" y="262"/>
                    <a:pt x="1573" y="275"/>
                  </a:cubicBezTo>
                  <a:cubicBezTo>
                    <a:pt x="1621" y="278"/>
                    <a:pt x="1669" y="278"/>
                    <a:pt x="1717" y="278"/>
                  </a:cubicBezTo>
                  <a:cubicBezTo>
                    <a:pt x="1920" y="284"/>
                    <a:pt x="2124" y="286"/>
                    <a:pt x="2328" y="286"/>
                  </a:cubicBezTo>
                  <a:cubicBezTo>
                    <a:pt x="2365" y="286"/>
                    <a:pt x="2409" y="286"/>
                    <a:pt x="2449" y="284"/>
                  </a:cubicBezTo>
                  <a:cubicBezTo>
                    <a:pt x="2989" y="282"/>
                    <a:pt x="3527" y="258"/>
                    <a:pt x="4054" y="209"/>
                  </a:cubicBezTo>
                  <a:cubicBezTo>
                    <a:pt x="4026" y="135"/>
                    <a:pt x="3997" y="64"/>
                    <a:pt x="39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2" name="Google Shape;3523;p86">
              <a:extLst>
                <a:ext uri="{FF2B5EF4-FFF2-40B4-BE49-F238E27FC236}">
                  <a16:creationId xmlns:a16="http://schemas.microsoft.com/office/drawing/2014/main" id="{3590CD3B-8AC0-4D0E-828B-84811CEDB337}"/>
                </a:ext>
              </a:extLst>
            </p:cNvPr>
            <p:cNvSpPr/>
            <p:nvPr/>
          </p:nvSpPr>
          <p:spPr>
            <a:xfrm>
              <a:off x="1272125" y="2797700"/>
              <a:ext cx="39500" cy="54275"/>
            </a:xfrm>
            <a:custGeom>
              <a:avLst/>
              <a:gdLst/>
              <a:ahLst/>
              <a:cxnLst/>
              <a:rect l="l" t="t" r="r" b="b"/>
              <a:pathLst>
                <a:path w="1580" h="2171" extrusionOk="0">
                  <a:moveTo>
                    <a:pt x="308" y="1"/>
                  </a:moveTo>
                  <a:cubicBezTo>
                    <a:pt x="308" y="1"/>
                    <a:pt x="752" y="1863"/>
                    <a:pt x="710" y="1866"/>
                  </a:cubicBezTo>
                  <a:cubicBezTo>
                    <a:pt x="126" y="1903"/>
                    <a:pt x="0" y="2171"/>
                    <a:pt x="0" y="2171"/>
                  </a:cubicBezTo>
                  <a:lnTo>
                    <a:pt x="1579" y="2171"/>
                  </a:lnTo>
                  <a:lnTo>
                    <a:pt x="154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3" name="Google Shape;3524;p86">
              <a:extLst>
                <a:ext uri="{FF2B5EF4-FFF2-40B4-BE49-F238E27FC236}">
                  <a16:creationId xmlns:a16="http://schemas.microsoft.com/office/drawing/2014/main" id="{DC9390EF-E77D-45BC-83B9-7F9343C695DD}"/>
                </a:ext>
              </a:extLst>
            </p:cNvPr>
            <p:cNvSpPr/>
            <p:nvPr/>
          </p:nvSpPr>
          <p:spPr>
            <a:xfrm>
              <a:off x="1185000" y="2379050"/>
              <a:ext cx="51350" cy="39400"/>
            </a:xfrm>
            <a:custGeom>
              <a:avLst/>
              <a:gdLst/>
              <a:ahLst/>
              <a:cxnLst/>
              <a:rect l="l" t="t" r="r" b="b"/>
              <a:pathLst>
                <a:path w="2054" h="1576" extrusionOk="0">
                  <a:moveTo>
                    <a:pt x="1018" y="1"/>
                  </a:moveTo>
                  <a:cubicBezTo>
                    <a:pt x="1017" y="1"/>
                    <a:pt x="1016" y="1"/>
                    <a:pt x="1015" y="1"/>
                  </a:cubicBezTo>
                  <a:cubicBezTo>
                    <a:pt x="969" y="30"/>
                    <a:pt x="1059" y="197"/>
                    <a:pt x="1116" y="280"/>
                  </a:cubicBezTo>
                  <a:cubicBezTo>
                    <a:pt x="1175" y="361"/>
                    <a:pt x="1243" y="438"/>
                    <a:pt x="1318" y="506"/>
                  </a:cubicBezTo>
                  <a:cubicBezTo>
                    <a:pt x="949" y="614"/>
                    <a:pt x="529" y="553"/>
                    <a:pt x="145" y="618"/>
                  </a:cubicBezTo>
                  <a:cubicBezTo>
                    <a:pt x="81" y="629"/>
                    <a:pt x="11" y="656"/>
                    <a:pt x="5" y="724"/>
                  </a:cubicBezTo>
                  <a:cubicBezTo>
                    <a:pt x="0" y="777"/>
                    <a:pt x="37" y="834"/>
                    <a:pt x="86" y="862"/>
                  </a:cubicBezTo>
                  <a:cubicBezTo>
                    <a:pt x="130" y="889"/>
                    <a:pt x="180" y="904"/>
                    <a:pt x="233" y="906"/>
                  </a:cubicBezTo>
                  <a:cubicBezTo>
                    <a:pt x="286" y="908"/>
                    <a:pt x="336" y="919"/>
                    <a:pt x="384" y="937"/>
                  </a:cubicBezTo>
                  <a:lnTo>
                    <a:pt x="281" y="959"/>
                  </a:lnTo>
                  <a:cubicBezTo>
                    <a:pt x="264" y="961"/>
                    <a:pt x="246" y="968"/>
                    <a:pt x="242" y="985"/>
                  </a:cubicBezTo>
                  <a:cubicBezTo>
                    <a:pt x="242" y="998"/>
                    <a:pt x="244" y="1009"/>
                    <a:pt x="250" y="1020"/>
                  </a:cubicBezTo>
                  <a:cubicBezTo>
                    <a:pt x="270" y="1066"/>
                    <a:pt x="299" y="1117"/>
                    <a:pt x="343" y="1137"/>
                  </a:cubicBezTo>
                  <a:cubicBezTo>
                    <a:pt x="362" y="1145"/>
                    <a:pt x="384" y="1150"/>
                    <a:pt x="406" y="1150"/>
                  </a:cubicBezTo>
                  <a:lnTo>
                    <a:pt x="576" y="1165"/>
                  </a:lnTo>
                  <a:cubicBezTo>
                    <a:pt x="560" y="1194"/>
                    <a:pt x="514" y="1192"/>
                    <a:pt x="501" y="1222"/>
                  </a:cubicBezTo>
                  <a:cubicBezTo>
                    <a:pt x="496" y="1253"/>
                    <a:pt x="510" y="1284"/>
                    <a:pt x="536" y="1299"/>
                  </a:cubicBezTo>
                  <a:cubicBezTo>
                    <a:pt x="560" y="1312"/>
                    <a:pt x="586" y="1321"/>
                    <a:pt x="615" y="1321"/>
                  </a:cubicBezTo>
                  <a:lnTo>
                    <a:pt x="907" y="1354"/>
                  </a:lnTo>
                  <a:cubicBezTo>
                    <a:pt x="892" y="1387"/>
                    <a:pt x="861" y="1402"/>
                    <a:pt x="835" y="1422"/>
                  </a:cubicBezTo>
                  <a:cubicBezTo>
                    <a:pt x="804" y="1444"/>
                    <a:pt x="791" y="1481"/>
                    <a:pt x="804" y="1517"/>
                  </a:cubicBezTo>
                  <a:cubicBezTo>
                    <a:pt x="815" y="1539"/>
                    <a:pt x="832" y="1556"/>
                    <a:pt x="857" y="1565"/>
                  </a:cubicBezTo>
                  <a:cubicBezTo>
                    <a:pt x="875" y="1572"/>
                    <a:pt x="893" y="1575"/>
                    <a:pt x="911" y="1575"/>
                  </a:cubicBezTo>
                  <a:cubicBezTo>
                    <a:pt x="947" y="1575"/>
                    <a:pt x="982" y="1563"/>
                    <a:pt x="1015" y="1550"/>
                  </a:cubicBezTo>
                  <a:cubicBezTo>
                    <a:pt x="1274" y="1449"/>
                    <a:pt x="1522" y="1317"/>
                    <a:pt x="1750" y="1154"/>
                  </a:cubicBezTo>
                  <a:cubicBezTo>
                    <a:pt x="1847" y="1088"/>
                    <a:pt x="1939" y="1014"/>
                    <a:pt x="2054" y="983"/>
                  </a:cubicBezTo>
                  <a:lnTo>
                    <a:pt x="1825" y="627"/>
                  </a:lnTo>
                  <a:cubicBezTo>
                    <a:pt x="1823" y="627"/>
                    <a:pt x="1821" y="628"/>
                    <a:pt x="1819" y="628"/>
                  </a:cubicBezTo>
                  <a:cubicBezTo>
                    <a:pt x="1678" y="628"/>
                    <a:pt x="1084" y="1"/>
                    <a:pt x="1018" y="1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4" name="Google Shape;3525;p86">
              <a:extLst>
                <a:ext uri="{FF2B5EF4-FFF2-40B4-BE49-F238E27FC236}">
                  <a16:creationId xmlns:a16="http://schemas.microsoft.com/office/drawing/2014/main" id="{420B5479-D49D-4E32-BE51-45C4E467BDC6}"/>
                </a:ext>
              </a:extLst>
            </p:cNvPr>
            <p:cNvSpPr/>
            <p:nvPr/>
          </p:nvSpPr>
          <p:spPr>
            <a:xfrm>
              <a:off x="1256025" y="2169775"/>
              <a:ext cx="39350" cy="54525"/>
            </a:xfrm>
            <a:custGeom>
              <a:avLst/>
              <a:gdLst/>
              <a:ahLst/>
              <a:cxnLst/>
              <a:rect l="l" t="t" r="r" b="b"/>
              <a:pathLst>
                <a:path w="1574" h="2181" extrusionOk="0">
                  <a:moveTo>
                    <a:pt x="1573" y="1"/>
                  </a:moveTo>
                  <a:cubicBezTo>
                    <a:pt x="1286" y="55"/>
                    <a:pt x="1000" y="130"/>
                    <a:pt x="723" y="225"/>
                  </a:cubicBezTo>
                  <a:cubicBezTo>
                    <a:pt x="629" y="257"/>
                    <a:pt x="532" y="293"/>
                    <a:pt x="456" y="356"/>
                  </a:cubicBezTo>
                  <a:cubicBezTo>
                    <a:pt x="392" y="416"/>
                    <a:pt x="339" y="486"/>
                    <a:pt x="297" y="565"/>
                  </a:cubicBezTo>
                  <a:cubicBezTo>
                    <a:pt x="170" y="774"/>
                    <a:pt x="49" y="998"/>
                    <a:pt x="30" y="1244"/>
                  </a:cubicBezTo>
                  <a:cubicBezTo>
                    <a:pt x="1" y="1608"/>
                    <a:pt x="203" y="1951"/>
                    <a:pt x="537" y="2102"/>
                  </a:cubicBezTo>
                  <a:cubicBezTo>
                    <a:pt x="652" y="2155"/>
                    <a:pt x="775" y="2181"/>
                    <a:pt x="897" y="2181"/>
                  </a:cubicBezTo>
                  <a:cubicBezTo>
                    <a:pt x="1125" y="2181"/>
                    <a:pt x="1350" y="2090"/>
                    <a:pt x="1516" y="1920"/>
                  </a:cubicBezTo>
                  <a:lnTo>
                    <a:pt x="1573" y="1"/>
                  </a:ln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5" name="Google Shape;3526;p86">
              <a:extLst>
                <a:ext uri="{FF2B5EF4-FFF2-40B4-BE49-F238E27FC236}">
                  <a16:creationId xmlns:a16="http://schemas.microsoft.com/office/drawing/2014/main" id="{DE4E5147-8CEB-4BDA-96A0-1029EC7AEA3C}"/>
                </a:ext>
              </a:extLst>
            </p:cNvPr>
            <p:cNvSpPr/>
            <p:nvPr/>
          </p:nvSpPr>
          <p:spPr>
            <a:xfrm>
              <a:off x="1297925" y="2237350"/>
              <a:ext cx="23250" cy="10025"/>
            </a:xfrm>
            <a:custGeom>
              <a:avLst/>
              <a:gdLst/>
              <a:ahLst/>
              <a:cxnLst/>
              <a:rect l="l" t="t" r="r" b="b"/>
              <a:pathLst>
                <a:path w="930" h="401" extrusionOk="0">
                  <a:moveTo>
                    <a:pt x="18" y="1"/>
                  </a:moveTo>
                  <a:lnTo>
                    <a:pt x="1" y="10"/>
                  </a:lnTo>
                  <a:cubicBezTo>
                    <a:pt x="1" y="10"/>
                    <a:pt x="36" y="392"/>
                    <a:pt x="451" y="401"/>
                  </a:cubicBezTo>
                  <a:cubicBezTo>
                    <a:pt x="455" y="401"/>
                    <a:pt x="460" y="401"/>
                    <a:pt x="464" y="401"/>
                  </a:cubicBezTo>
                  <a:cubicBezTo>
                    <a:pt x="865" y="401"/>
                    <a:pt x="930" y="1"/>
                    <a:pt x="9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6" name="Google Shape;3527;p86">
              <a:extLst>
                <a:ext uri="{FF2B5EF4-FFF2-40B4-BE49-F238E27FC236}">
                  <a16:creationId xmlns:a16="http://schemas.microsoft.com/office/drawing/2014/main" id="{BAF77911-30C5-4AF9-95F0-5B14FE5951BD}"/>
                </a:ext>
              </a:extLst>
            </p:cNvPr>
            <p:cNvSpPr/>
            <p:nvPr/>
          </p:nvSpPr>
          <p:spPr>
            <a:xfrm>
              <a:off x="1265750" y="2173850"/>
              <a:ext cx="80625" cy="87450"/>
            </a:xfrm>
            <a:custGeom>
              <a:avLst/>
              <a:gdLst/>
              <a:ahLst/>
              <a:cxnLst/>
              <a:rect l="l" t="t" r="r" b="b"/>
              <a:pathLst>
                <a:path w="3225" h="3498" extrusionOk="0">
                  <a:moveTo>
                    <a:pt x="1422" y="1"/>
                  </a:moveTo>
                  <a:cubicBezTo>
                    <a:pt x="1390" y="1"/>
                    <a:pt x="1356" y="1"/>
                    <a:pt x="1323" y="2"/>
                  </a:cubicBezTo>
                  <a:cubicBezTo>
                    <a:pt x="293" y="37"/>
                    <a:pt x="174" y="694"/>
                    <a:pt x="174" y="694"/>
                  </a:cubicBezTo>
                  <a:cubicBezTo>
                    <a:pt x="58" y="1127"/>
                    <a:pt x="1" y="1575"/>
                    <a:pt x="1" y="2025"/>
                  </a:cubicBezTo>
                  <a:cubicBezTo>
                    <a:pt x="1" y="2367"/>
                    <a:pt x="42" y="2730"/>
                    <a:pt x="227" y="2996"/>
                  </a:cubicBezTo>
                  <a:cubicBezTo>
                    <a:pt x="467" y="3338"/>
                    <a:pt x="646" y="3497"/>
                    <a:pt x="1160" y="3497"/>
                  </a:cubicBezTo>
                  <a:cubicBezTo>
                    <a:pt x="1249" y="3497"/>
                    <a:pt x="1348" y="3493"/>
                    <a:pt x="1459" y="3483"/>
                  </a:cubicBezTo>
                  <a:cubicBezTo>
                    <a:pt x="1467" y="3483"/>
                    <a:pt x="1475" y="3483"/>
                    <a:pt x="1483" y="3483"/>
                  </a:cubicBezTo>
                  <a:cubicBezTo>
                    <a:pt x="2117" y="3483"/>
                    <a:pt x="2357" y="2875"/>
                    <a:pt x="2357" y="2875"/>
                  </a:cubicBezTo>
                  <a:cubicBezTo>
                    <a:pt x="2357" y="2875"/>
                    <a:pt x="2382" y="2881"/>
                    <a:pt x="2416" y="2881"/>
                  </a:cubicBezTo>
                  <a:cubicBezTo>
                    <a:pt x="2478" y="2881"/>
                    <a:pt x="2571" y="2860"/>
                    <a:pt x="2605" y="2736"/>
                  </a:cubicBezTo>
                  <a:cubicBezTo>
                    <a:pt x="3225" y="2400"/>
                    <a:pt x="3088" y="1498"/>
                    <a:pt x="3088" y="1498"/>
                  </a:cubicBezTo>
                  <a:cubicBezTo>
                    <a:pt x="3088" y="1498"/>
                    <a:pt x="2922" y="1127"/>
                    <a:pt x="2889" y="780"/>
                  </a:cubicBezTo>
                  <a:cubicBezTo>
                    <a:pt x="2863" y="491"/>
                    <a:pt x="2386" y="1"/>
                    <a:pt x="1422" y="1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7" name="Google Shape;3528;p86">
              <a:extLst>
                <a:ext uri="{FF2B5EF4-FFF2-40B4-BE49-F238E27FC236}">
                  <a16:creationId xmlns:a16="http://schemas.microsoft.com/office/drawing/2014/main" id="{3C71133E-E3B8-45B7-B2B8-B4E6A5982B32}"/>
                </a:ext>
              </a:extLst>
            </p:cNvPr>
            <p:cNvSpPr/>
            <p:nvPr/>
          </p:nvSpPr>
          <p:spPr>
            <a:xfrm>
              <a:off x="1277775" y="2239400"/>
              <a:ext cx="15625" cy="10125"/>
            </a:xfrm>
            <a:custGeom>
              <a:avLst/>
              <a:gdLst/>
              <a:ahLst/>
              <a:cxnLst/>
              <a:rect l="l" t="t" r="r" b="b"/>
              <a:pathLst>
                <a:path w="625" h="405" extrusionOk="0">
                  <a:moveTo>
                    <a:pt x="1" y="0"/>
                  </a:moveTo>
                  <a:lnTo>
                    <a:pt x="1" y="0"/>
                  </a:lnTo>
                  <a:cubicBezTo>
                    <a:pt x="16" y="196"/>
                    <a:pt x="75" y="391"/>
                    <a:pt x="339" y="404"/>
                  </a:cubicBezTo>
                  <a:cubicBezTo>
                    <a:pt x="515" y="398"/>
                    <a:pt x="624" y="266"/>
                    <a:pt x="591" y="18"/>
                  </a:cubicBezTo>
                  <a:lnTo>
                    <a:pt x="591" y="18"/>
                  </a:lnTo>
                  <a:cubicBezTo>
                    <a:pt x="524" y="22"/>
                    <a:pt x="457" y="24"/>
                    <a:pt x="390" y="24"/>
                  </a:cubicBezTo>
                  <a:cubicBezTo>
                    <a:pt x="259" y="24"/>
                    <a:pt x="130" y="16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8" name="Google Shape;3529;p86">
              <a:extLst>
                <a:ext uri="{FF2B5EF4-FFF2-40B4-BE49-F238E27FC236}">
                  <a16:creationId xmlns:a16="http://schemas.microsoft.com/office/drawing/2014/main" id="{1F818B92-544C-4825-A9E9-6D9800EB1846}"/>
                </a:ext>
              </a:extLst>
            </p:cNvPr>
            <p:cNvSpPr/>
            <p:nvPr/>
          </p:nvSpPr>
          <p:spPr>
            <a:xfrm>
              <a:off x="1290725" y="2205075"/>
              <a:ext cx="17450" cy="5400"/>
            </a:xfrm>
            <a:custGeom>
              <a:avLst/>
              <a:gdLst/>
              <a:ahLst/>
              <a:cxnLst/>
              <a:rect l="l" t="t" r="r" b="b"/>
              <a:pathLst>
                <a:path w="698" h="216" extrusionOk="0">
                  <a:moveTo>
                    <a:pt x="285" y="1"/>
                  </a:moveTo>
                  <a:cubicBezTo>
                    <a:pt x="173" y="1"/>
                    <a:pt x="68" y="33"/>
                    <a:pt x="14" y="104"/>
                  </a:cubicBezTo>
                  <a:cubicBezTo>
                    <a:pt x="1" y="121"/>
                    <a:pt x="21" y="141"/>
                    <a:pt x="36" y="141"/>
                  </a:cubicBezTo>
                  <a:cubicBezTo>
                    <a:pt x="45" y="142"/>
                    <a:pt x="55" y="143"/>
                    <a:pt x="64" y="143"/>
                  </a:cubicBezTo>
                  <a:cubicBezTo>
                    <a:pt x="149" y="143"/>
                    <a:pt x="233" y="104"/>
                    <a:pt x="322" y="104"/>
                  </a:cubicBezTo>
                  <a:cubicBezTo>
                    <a:pt x="326" y="104"/>
                    <a:pt x="331" y="104"/>
                    <a:pt x="335" y="104"/>
                  </a:cubicBezTo>
                  <a:cubicBezTo>
                    <a:pt x="458" y="110"/>
                    <a:pt x="552" y="159"/>
                    <a:pt x="658" y="214"/>
                  </a:cubicBezTo>
                  <a:cubicBezTo>
                    <a:pt x="661" y="215"/>
                    <a:pt x="664" y="216"/>
                    <a:pt x="668" y="216"/>
                  </a:cubicBezTo>
                  <a:cubicBezTo>
                    <a:pt x="684" y="216"/>
                    <a:pt x="697" y="199"/>
                    <a:pt x="688" y="183"/>
                  </a:cubicBezTo>
                  <a:cubicBezTo>
                    <a:pt x="630" y="69"/>
                    <a:pt x="450" y="1"/>
                    <a:pt x="2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29" name="Google Shape;3530;p86">
              <a:extLst>
                <a:ext uri="{FF2B5EF4-FFF2-40B4-BE49-F238E27FC236}">
                  <a16:creationId xmlns:a16="http://schemas.microsoft.com/office/drawing/2014/main" id="{C2D00B72-C638-4985-9A2E-47986E59D1BA}"/>
                </a:ext>
              </a:extLst>
            </p:cNvPr>
            <p:cNvSpPr/>
            <p:nvPr/>
          </p:nvSpPr>
          <p:spPr>
            <a:xfrm>
              <a:off x="1266900" y="2204800"/>
              <a:ext cx="13100" cy="4475"/>
            </a:xfrm>
            <a:custGeom>
              <a:avLst/>
              <a:gdLst/>
              <a:ahLst/>
              <a:cxnLst/>
              <a:rect l="l" t="t" r="r" b="b"/>
              <a:pathLst>
                <a:path w="524" h="179" extrusionOk="0">
                  <a:moveTo>
                    <a:pt x="171" y="1"/>
                  </a:moveTo>
                  <a:cubicBezTo>
                    <a:pt x="117" y="1"/>
                    <a:pt x="65" y="13"/>
                    <a:pt x="21" y="51"/>
                  </a:cubicBezTo>
                  <a:cubicBezTo>
                    <a:pt x="1" y="71"/>
                    <a:pt x="5" y="104"/>
                    <a:pt x="29" y="117"/>
                  </a:cubicBezTo>
                  <a:cubicBezTo>
                    <a:pt x="43" y="125"/>
                    <a:pt x="59" y="128"/>
                    <a:pt x="75" y="128"/>
                  </a:cubicBezTo>
                  <a:cubicBezTo>
                    <a:pt x="87" y="128"/>
                    <a:pt x="99" y="126"/>
                    <a:pt x="111" y="121"/>
                  </a:cubicBezTo>
                  <a:cubicBezTo>
                    <a:pt x="138" y="117"/>
                    <a:pt x="165" y="115"/>
                    <a:pt x="193" y="115"/>
                  </a:cubicBezTo>
                  <a:cubicBezTo>
                    <a:pt x="208" y="115"/>
                    <a:pt x="223" y="116"/>
                    <a:pt x="238" y="117"/>
                  </a:cubicBezTo>
                  <a:cubicBezTo>
                    <a:pt x="330" y="121"/>
                    <a:pt x="405" y="150"/>
                    <a:pt x="493" y="176"/>
                  </a:cubicBezTo>
                  <a:lnTo>
                    <a:pt x="493" y="179"/>
                  </a:lnTo>
                  <a:cubicBezTo>
                    <a:pt x="494" y="179"/>
                    <a:pt x="495" y="179"/>
                    <a:pt x="497" y="179"/>
                  </a:cubicBezTo>
                  <a:cubicBezTo>
                    <a:pt x="510" y="179"/>
                    <a:pt x="521" y="168"/>
                    <a:pt x="523" y="154"/>
                  </a:cubicBezTo>
                  <a:cubicBezTo>
                    <a:pt x="513" y="62"/>
                    <a:pt x="385" y="31"/>
                    <a:pt x="308" y="18"/>
                  </a:cubicBezTo>
                  <a:cubicBezTo>
                    <a:pt x="263" y="9"/>
                    <a:pt x="216" y="1"/>
                    <a:pt x="1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0" name="Google Shape;3531;p86">
              <a:extLst>
                <a:ext uri="{FF2B5EF4-FFF2-40B4-BE49-F238E27FC236}">
                  <a16:creationId xmlns:a16="http://schemas.microsoft.com/office/drawing/2014/main" id="{982DA37E-1F90-43FA-A591-301F92D78CC6}"/>
                </a:ext>
              </a:extLst>
            </p:cNvPr>
            <p:cNvSpPr/>
            <p:nvPr/>
          </p:nvSpPr>
          <p:spPr>
            <a:xfrm>
              <a:off x="1272500" y="2211725"/>
              <a:ext cx="14850" cy="23475"/>
            </a:xfrm>
            <a:custGeom>
              <a:avLst/>
              <a:gdLst/>
              <a:ahLst/>
              <a:cxnLst/>
              <a:rect l="l" t="t" r="r" b="b"/>
              <a:pathLst>
                <a:path w="594" h="939" extrusionOk="0">
                  <a:moveTo>
                    <a:pt x="391" y="1"/>
                  </a:moveTo>
                  <a:cubicBezTo>
                    <a:pt x="354" y="1"/>
                    <a:pt x="316" y="48"/>
                    <a:pt x="341" y="84"/>
                  </a:cubicBezTo>
                  <a:cubicBezTo>
                    <a:pt x="396" y="161"/>
                    <a:pt x="357" y="262"/>
                    <a:pt x="308" y="332"/>
                  </a:cubicBezTo>
                  <a:cubicBezTo>
                    <a:pt x="282" y="374"/>
                    <a:pt x="247" y="409"/>
                    <a:pt x="205" y="440"/>
                  </a:cubicBezTo>
                  <a:cubicBezTo>
                    <a:pt x="166" y="470"/>
                    <a:pt x="115" y="490"/>
                    <a:pt x="80" y="530"/>
                  </a:cubicBezTo>
                  <a:cubicBezTo>
                    <a:pt x="1" y="624"/>
                    <a:pt x="133" y="732"/>
                    <a:pt x="201" y="791"/>
                  </a:cubicBezTo>
                  <a:cubicBezTo>
                    <a:pt x="240" y="824"/>
                    <a:pt x="282" y="855"/>
                    <a:pt x="328" y="879"/>
                  </a:cubicBezTo>
                  <a:cubicBezTo>
                    <a:pt x="379" y="905"/>
                    <a:pt x="440" y="938"/>
                    <a:pt x="497" y="938"/>
                  </a:cubicBezTo>
                  <a:cubicBezTo>
                    <a:pt x="570" y="938"/>
                    <a:pt x="594" y="844"/>
                    <a:pt x="534" y="806"/>
                  </a:cubicBezTo>
                  <a:cubicBezTo>
                    <a:pt x="497" y="789"/>
                    <a:pt x="462" y="776"/>
                    <a:pt x="425" y="767"/>
                  </a:cubicBezTo>
                  <a:cubicBezTo>
                    <a:pt x="390" y="754"/>
                    <a:pt x="357" y="738"/>
                    <a:pt x="326" y="719"/>
                  </a:cubicBezTo>
                  <a:cubicBezTo>
                    <a:pt x="297" y="703"/>
                    <a:pt x="269" y="683"/>
                    <a:pt x="245" y="659"/>
                  </a:cubicBezTo>
                  <a:cubicBezTo>
                    <a:pt x="232" y="647"/>
                    <a:pt x="211" y="630"/>
                    <a:pt x="198" y="611"/>
                  </a:cubicBezTo>
                  <a:lnTo>
                    <a:pt x="198" y="611"/>
                  </a:lnTo>
                  <a:cubicBezTo>
                    <a:pt x="198" y="611"/>
                    <a:pt x="198" y="611"/>
                    <a:pt x="198" y="611"/>
                  </a:cubicBezTo>
                  <a:cubicBezTo>
                    <a:pt x="214" y="602"/>
                    <a:pt x="227" y="593"/>
                    <a:pt x="242" y="585"/>
                  </a:cubicBezTo>
                  <a:cubicBezTo>
                    <a:pt x="273" y="565"/>
                    <a:pt x="302" y="543"/>
                    <a:pt x="328" y="519"/>
                  </a:cubicBezTo>
                  <a:cubicBezTo>
                    <a:pt x="379" y="475"/>
                    <a:pt x="420" y="424"/>
                    <a:pt x="453" y="365"/>
                  </a:cubicBezTo>
                  <a:cubicBezTo>
                    <a:pt x="517" y="249"/>
                    <a:pt x="537" y="97"/>
                    <a:pt x="416" y="9"/>
                  </a:cubicBezTo>
                  <a:cubicBezTo>
                    <a:pt x="408" y="3"/>
                    <a:pt x="399" y="1"/>
                    <a:pt x="391" y="1"/>
                  </a:cubicBezTo>
                  <a:close/>
                </a:path>
              </a:pathLst>
            </a:custGeom>
            <a:solidFill>
              <a:srgbClr val="FD8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1" name="Google Shape;3532;p86">
              <a:extLst>
                <a:ext uri="{FF2B5EF4-FFF2-40B4-BE49-F238E27FC236}">
                  <a16:creationId xmlns:a16="http://schemas.microsoft.com/office/drawing/2014/main" id="{16251B0E-D170-49F3-97F3-6FF92C37C985}"/>
                </a:ext>
              </a:extLst>
            </p:cNvPr>
            <p:cNvSpPr/>
            <p:nvPr/>
          </p:nvSpPr>
          <p:spPr>
            <a:xfrm>
              <a:off x="1268875" y="2216675"/>
              <a:ext cx="7725" cy="6000"/>
            </a:xfrm>
            <a:custGeom>
              <a:avLst/>
              <a:gdLst/>
              <a:ahLst/>
              <a:cxnLst/>
              <a:rect l="l" t="t" r="r" b="b"/>
              <a:pathLst>
                <a:path w="309" h="240" extrusionOk="0">
                  <a:moveTo>
                    <a:pt x="155" y="0"/>
                  </a:moveTo>
                  <a:cubicBezTo>
                    <a:pt x="1" y="0"/>
                    <a:pt x="1" y="239"/>
                    <a:pt x="155" y="239"/>
                  </a:cubicBezTo>
                  <a:cubicBezTo>
                    <a:pt x="308" y="239"/>
                    <a:pt x="308" y="0"/>
                    <a:pt x="1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2" name="Google Shape;3533;p86">
              <a:extLst>
                <a:ext uri="{FF2B5EF4-FFF2-40B4-BE49-F238E27FC236}">
                  <a16:creationId xmlns:a16="http://schemas.microsoft.com/office/drawing/2014/main" id="{9569114F-1717-4E63-992D-E7FAA09F8D50}"/>
                </a:ext>
              </a:extLst>
            </p:cNvPr>
            <p:cNvSpPr/>
            <p:nvPr/>
          </p:nvSpPr>
          <p:spPr>
            <a:xfrm>
              <a:off x="1294025" y="2217375"/>
              <a:ext cx="8425" cy="6500"/>
            </a:xfrm>
            <a:custGeom>
              <a:avLst/>
              <a:gdLst/>
              <a:ahLst/>
              <a:cxnLst/>
              <a:rect l="l" t="t" r="r" b="b"/>
              <a:pathLst>
                <a:path w="337" h="260" extrusionOk="0">
                  <a:moveTo>
                    <a:pt x="170" y="1"/>
                  </a:moveTo>
                  <a:cubicBezTo>
                    <a:pt x="1" y="1"/>
                    <a:pt x="1" y="260"/>
                    <a:pt x="170" y="260"/>
                  </a:cubicBezTo>
                  <a:cubicBezTo>
                    <a:pt x="337" y="260"/>
                    <a:pt x="337" y="1"/>
                    <a:pt x="1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3" name="Google Shape;3534;p86">
              <a:extLst>
                <a:ext uri="{FF2B5EF4-FFF2-40B4-BE49-F238E27FC236}">
                  <a16:creationId xmlns:a16="http://schemas.microsoft.com/office/drawing/2014/main" id="{4977912F-FBF0-41D2-B1E2-5A7335D96E45}"/>
                </a:ext>
              </a:extLst>
            </p:cNvPr>
            <p:cNvSpPr/>
            <p:nvPr/>
          </p:nvSpPr>
          <p:spPr>
            <a:xfrm>
              <a:off x="1271300" y="2168400"/>
              <a:ext cx="79075" cy="51700"/>
            </a:xfrm>
            <a:custGeom>
              <a:avLst/>
              <a:gdLst/>
              <a:ahLst/>
              <a:cxnLst/>
              <a:rect l="l" t="t" r="r" b="b"/>
              <a:pathLst>
                <a:path w="3163" h="2068" extrusionOk="0">
                  <a:moveTo>
                    <a:pt x="1310" y="1"/>
                  </a:moveTo>
                  <a:cubicBezTo>
                    <a:pt x="1094" y="1"/>
                    <a:pt x="881" y="36"/>
                    <a:pt x="679" y="119"/>
                  </a:cubicBezTo>
                  <a:lnTo>
                    <a:pt x="685" y="120"/>
                  </a:lnTo>
                  <a:lnTo>
                    <a:pt x="685" y="120"/>
                  </a:lnTo>
                  <a:cubicBezTo>
                    <a:pt x="590" y="137"/>
                    <a:pt x="496" y="164"/>
                    <a:pt x="405" y="200"/>
                  </a:cubicBezTo>
                  <a:cubicBezTo>
                    <a:pt x="326" y="229"/>
                    <a:pt x="253" y="275"/>
                    <a:pt x="194" y="339"/>
                  </a:cubicBezTo>
                  <a:cubicBezTo>
                    <a:pt x="139" y="409"/>
                    <a:pt x="102" y="495"/>
                    <a:pt x="91" y="585"/>
                  </a:cubicBezTo>
                  <a:cubicBezTo>
                    <a:pt x="0" y="1099"/>
                    <a:pt x="350" y="1652"/>
                    <a:pt x="853" y="1793"/>
                  </a:cubicBezTo>
                  <a:cubicBezTo>
                    <a:pt x="890" y="1681"/>
                    <a:pt x="811" y="1569"/>
                    <a:pt x="743" y="1470"/>
                  </a:cubicBezTo>
                  <a:cubicBezTo>
                    <a:pt x="675" y="1373"/>
                    <a:pt x="620" y="1237"/>
                    <a:pt x="692" y="1145"/>
                  </a:cubicBezTo>
                  <a:lnTo>
                    <a:pt x="692" y="1145"/>
                  </a:lnTo>
                  <a:cubicBezTo>
                    <a:pt x="1077" y="1593"/>
                    <a:pt x="1588" y="1916"/>
                    <a:pt x="2159" y="2067"/>
                  </a:cubicBezTo>
                  <a:cubicBezTo>
                    <a:pt x="2146" y="1955"/>
                    <a:pt x="2043" y="1878"/>
                    <a:pt x="1970" y="1790"/>
                  </a:cubicBezTo>
                  <a:cubicBezTo>
                    <a:pt x="1896" y="1705"/>
                    <a:pt x="1856" y="1556"/>
                    <a:pt x="1951" y="1490"/>
                  </a:cubicBezTo>
                  <a:lnTo>
                    <a:pt x="1951" y="1490"/>
                  </a:lnTo>
                  <a:cubicBezTo>
                    <a:pt x="2225" y="1828"/>
                    <a:pt x="2638" y="2024"/>
                    <a:pt x="3070" y="2024"/>
                  </a:cubicBezTo>
                  <a:cubicBezTo>
                    <a:pt x="3084" y="2024"/>
                    <a:pt x="3098" y="2024"/>
                    <a:pt x="3112" y="2023"/>
                  </a:cubicBezTo>
                  <a:cubicBezTo>
                    <a:pt x="3126" y="1758"/>
                    <a:pt x="3139" y="1490"/>
                    <a:pt x="3150" y="1222"/>
                  </a:cubicBezTo>
                  <a:cubicBezTo>
                    <a:pt x="3159" y="1075"/>
                    <a:pt x="3163" y="921"/>
                    <a:pt x="3112" y="782"/>
                  </a:cubicBezTo>
                  <a:cubicBezTo>
                    <a:pt x="3014" y="512"/>
                    <a:pt x="2726" y="363"/>
                    <a:pt x="2456" y="255"/>
                  </a:cubicBezTo>
                  <a:cubicBezTo>
                    <a:pt x="2093" y="112"/>
                    <a:pt x="1696" y="1"/>
                    <a:pt x="1310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4" name="Google Shape;3535;p86">
              <a:extLst>
                <a:ext uri="{FF2B5EF4-FFF2-40B4-BE49-F238E27FC236}">
                  <a16:creationId xmlns:a16="http://schemas.microsoft.com/office/drawing/2014/main" id="{A87957DC-77CB-408D-B6BD-6D2805512D8D}"/>
                </a:ext>
              </a:extLst>
            </p:cNvPr>
            <p:cNvSpPr/>
            <p:nvPr/>
          </p:nvSpPr>
          <p:spPr>
            <a:xfrm>
              <a:off x="1311550" y="2192725"/>
              <a:ext cx="48050" cy="61625"/>
            </a:xfrm>
            <a:custGeom>
              <a:avLst/>
              <a:gdLst/>
              <a:ahLst/>
              <a:cxnLst/>
              <a:rect l="l" t="t" r="r" b="b"/>
              <a:pathLst>
                <a:path w="1922" h="2465" extrusionOk="0">
                  <a:moveTo>
                    <a:pt x="1448" y="1"/>
                  </a:moveTo>
                  <a:lnTo>
                    <a:pt x="0" y="418"/>
                  </a:lnTo>
                  <a:cubicBezTo>
                    <a:pt x="0" y="418"/>
                    <a:pt x="461" y="1160"/>
                    <a:pt x="407" y="1430"/>
                  </a:cubicBezTo>
                  <a:cubicBezTo>
                    <a:pt x="446" y="1338"/>
                    <a:pt x="547" y="1283"/>
                    <a:pt x="647" y="1283"/>
                  </a:cubicBezTo>
                  <a:cubicBezTo>
                    <a:pt x="688" y="1283"/>
                    <a:pt x="728" y="1292"/>
                    <a:pt x="765" y="1312"/>
                  </a:cubicBezTo>
                  <a:cubicBezTo>
                    <a:pt x="888" y="1380"/>
                    <a:pt x="938" y="1551"/>
                    <a:pt x="879" y="1681"/>
                  </a:cubicBezTo>
                  <a:cubicBezTo>
                    <a:pt x="823" y="1794"/>
                    <a:pt x="708" y="1863"/>
                    <a:pt x="584" y="1863"/>
                  </a:cubicBezTo>
                  <a:cubicBezTo>
                    <a:pt x="566" y="1863"/>
                    <a:pt x="548" y="1862"/>
                    <a:pt x="530" y="1858"/>
                  </a:cubicBezTo>
                  <a:cubicBezTo>
                    <a:pt x="448" y="2061"/>
                    <a:pt x="365" y="2263"/>
                    <a:pt x="284" y="2465"/>
                  </a:cubicBezTo>
                  <a:cubicBezTo>
                    <a:pt x="446" y="2366"/>
                    <a:pt x="639" y="2337"/>
                    <a:pt x="817" y="2278"/>
                  </a:cubicBezTo>
                  <a:cubicBezTo>
                    <a:pt x="1050" y="2199"/>
                    <a:pt x="1261" y="2065"/>
                    <a:pt x="1430" y="1887"/>
                  </a:cubicBezTo>
                  <a:cubicBezTo>
                    <a:pt x="1788" y="1509"/>
                    <a:pt x="1922" y="899"/>
                    <a:pt x="1658" y="449"/>
                  </a:cubicBezTo>
                  <a:cubicBezTo>
                    <a:pt x="1573" y="306"/>
                    <a:pt x="1448" y="167"/>
                    <a:pt x="1448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5" name="Google Shape;3536;p86">
              <a:extLst>
                <a:ext uri="{FF2B5EF4-FFF2-40B4-BE49-F238E27FC236}">
                  <a16:creationId xmlns:a16="http://schemas.microsoft.com/office/drawing/2014/main" id="{8B4FD59B-513B-46F7-A02B-762141A704CB}"/>
                </a:ext>
              </a:extLst>
            </p:cNvPr>
            <p:cNvSpPr/>
            <p:nvPr/>
          </p:nvSpPr>
          <p:spPr>
            <a:xfrm>
              <a:off x="1338725" y="2147850"/>
              <a:ext cx="79025" cy="66800"/>
            </a:xfrm>
            <a:custGeom>
              <a:avLst/>
              <a:gdLst/>
              <a:ahLst/>
              <a:cxnLst/>
              <a:rect l="l" t="t" r="r" b="b"/>
              <a:pathLst>
                <a:path w="3161" h="2672" extrusionOk="0">
                  <a:moveTo>
                    <a:pt x="1988" y="0"/>
                  </a:moveTo>
                  <a:cubicBezTo>
                    <a:pt x="1082" y="0"/>
                    <a:pt x="265" y="592"/>
                    <a:pt x="0" y="1479"/>
                  </a:cubicBezTo>
                  <a:lnTo>
                    <a:pt x="233" y="2164"/>
                  </a:lnTo>
                  <a:cubicBezTo>
                    <a:pt x="590" y="2556"/>
                    <a:pt x="1148" y="2671"/>
                    <a:pt x="1688" y="2671"/>
                  </a:cubicBezTo>
                  <a:cubicBezTo>
                    <a:pt x="1763" y="2671"/>
                    <a:pt x="1837" y="2669"/>
                    <a:pt x="1911" y="2665"/>
                  </a:cubicBezTo>
                  <a:cubicBezTo>
                    <a:pt x="2181" y="2650"/>
                    <a:pt x="2511" y="2566"/>
                    <a:pt x="2574" y="2303"/>
                  </a:cubicBezTo>
                  <a:cubicBezTo>
                    <a:pt x="2612" y="2145"/>
                    <a:pt x="2530" y="1978"/>
                    <a:pt x="2407" y="1870"/>
                  </a:cubicBezTo>
                  <a:cubicBezTo>
                    <a:pt x="2284" y="1765"/>
                    <a:pt x="2128" y="1705"/>
                    <a:pt x="1975" y="1651"/>
                  </a:cubicBezTo>
                  <a:lnTo>
                    <a:pt x="1975" y="1651"/>
                  </a:lnTo>
                  <a:cubicBezTo>
                    <a:pt x="2068" y="1656"/>
                    <a:pt x="2162" y="1659"/>
                    <a:pt x="2256" y="1659"/>
                  </a:cubicBezTo>
                  <a:cubicBezTo>
                    <a:pt x="2418" y="1659"/>
                    <a:pt x="2580" y="1650"/>
                    <a:pt x="2741" y="1631"/>
                  </a:cubicBezTo>
                  <a:cubicBezTo>
                    <a:pt x="2899" y="1613"/>
                    <a:pt x="3093" y="1556"/>
                    <a:pt x="3128" y="1400"/>
                  </a:cubicBezTo>
                  <a:cubicBezTo>
                    <a:pt x="3161" y="1260"/>
                    <a:pt x="3044" y="1128"/>
                    <a:pt x="2921" y="1053"/>
                  </a:cubicBezTo>
                  <a:cubicBezTo>
                    <a:pt x="2612" y="864"/>
                    <a:pt x="2229" y="856"/>
                    <a:pt x="1867" y="851"/>
                  </a:cubicBezTo>
                  <a:cubicBezTo>
                    <a:pt x="2074" y="823"/>
                    <a:pt x="2295" y="787"/>
                    <a:pt x="2454" y="651"/>
                  </a:cubicBezTo>
                  <a:cubicBezTo>
                    <a:pt x="2609" y="513"/>
                    <a:pt x="2662" y="234"/>
                    <a:pt x="2500" y="102"/>
                  </a:cubicBezTo>
                  <a:cubicBezTo>
                    <a:pt x="2432" y="45"/>
                    <a:pt x="2339" y="28"/>
                    <a:pt x="2251" y="17"/>
                  </a:cubicBezTo>
                  <a:cubicBezTo>
                    <a:pt x="2163" y="5"/>
                    <a:pt x="2075" y="0"/>
                    <a:pt x="1988" y="0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6" name="Google Shape;3537;p86">
              <a:extLst>
                <a:ext uri="{FF2B5EF4-FFF2-40B4-BE49-F238E27FC236}">
                  <a16:creationId xmlns:a16="http://schemas.microsoft.com/office/drawing/2014/main" id="{1988F449-2AAB-4FD0-81E1-5DDB1D782288}"/>
                </a:ext>
              </a:extLst>
            </p:cNvPr>
            <p:cNvSpPr/>
            <p:nvPr/>
          </p:nvSpPr>
          <p:spPr>
            <a:xfrm>
              <a:off x="1259050" y="2280800"/>
              <a:ext cx="111000" cy="114950"/>
            </a:xfrm>
            <a:custGeom>
              <a:avLst/>
              <a:gdLst/>
              <a:ahLst/>
              <a:cxnLst/>
              <a:rect l="l" t="t" r="r" b="b"/>
              <a:pathLst>
                <a:path w="4440" h="4598" extrusionOk="0">
                  <a:moveTo>
                    <a:pt x="3477" y="0"/>
                  </a:moveTo>
                  <a:cubicBezTo>
                    <a:pt x="3477" y="0"/>
                    <a:pt x="2706" y="448"/>
                    <a:pt x="1839" y="448"/>
                  </a:cubicBezTo>
                  <a:cubicBezTo>
                    <a:pt x="1805" y="448"/>
                    <a:pt x="1772" y="447"/>
                    <a:pt x="1738" y="446"/>
                  </a:cubicBezTo>
                  <a:cubicBezTo>
                    <a:pt x="1310" y="428"/>
                    <a:pt x="895" y="294"/>
                    <a:pt x="541" y="53"/>
                  </a:cubicBezTo>
                  <a:cubicBezTo>
                    <a:pt x="532" y="57"/>
                    <a:pt x="526" y="59"/>
                    <a:pt x="519" y="64"/>
                  </a:cubicBezTo>
                  <a:cubicBezTo>
                    <a:pt x="378" y="136"/>
                    <a:pt x="308" y="259"/>
                    <a:pt x="251" y="391"/>
                  </a:cubicBezTo>
                  <a:lnTo>
                    <a:pt x="1" y="2203"/>
                  </a:lnTo>
                  <a:cubicBezTo>
                    <a:pt x="1" y="2203"/>
                    <a:pt x="642" y="4509"/>
                    <a:pt x="642" y="4564"/>
                  </a:cubicBezTo>
                  <a:cubicBezTo>
                    <a:pt x="642" y="4591"/>
                    <a:pt x="1460" y="4598"/>
                    <a:pt x="2294" y="4598"/>
                  </a:cubicBezTo>
                  <a:cubicBezTo>
                    <a:pt x="3161" y="4598"/>
                    <a:pt x="4046" y="4590"/>
                    <a:pt x="4046" y="4590"/>
                  </a:cubicBezTo>
                  <a:cubicBezTo>
                    <a:pt x="4046" y="4590"/>
                    <a:pt x="4439" y="3808"/>
                    <a:pt x="4250" y="2220"/>
                  </a:cubicBezTo>
                  <a:cubicBezTo>
                    <a:pt x="4061" y="635"/>
                    <a:pt x="3477" y="0"/>
                    <a:pt x="3477" y="0"/>
                  </a:cubicBezTo>
                  <a:close/>
                </a:path>
              </a:pathLst>
            </a:custGeom>
            <a:solidFill>
              <a:srgbClr val="F464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7" name="Google Shape;3538;p86">
              <a:extLst>
                <a:ext uri="{FF2B5EF4-FFF2-40B4-BE49-F238E27FC236}">
                  <a16:creationId xmlns:a16="http://schemas.microsoft.com/office/drawing/2014/main" id="{8574A29D-EC10-4E39-8BC5-2AE9B2A040BD}"/>
                </a:ext>
              </a:extLst>
            </p:cNvPr>
            <p:cNvSpPr/>
            <p:nvPr/>
          </p:nvSpPr>
          <p:spPr>
            <a:xfrm>
              <a:off x="1346900" y="2381975"/>
              <a:ext cx="30275" cy="28525"/>
            </a:xfrm>
            <a:custGeom>
              <a:avLst/>
              <a:gdLst/>
              <a:ahLst/>
              <a:cxnLst/>
              <a:rect l="l" t="t" r="r" b="b"/>
              <a:pathLst>
                <a:path w="1211" h="1141" extrusionOk="0">
                  <a:moveTo>
                    <a:pt x="721" y="0"/>
                  </a:moveTo>
                  <a:cubicBezTo>
                    <a:pt x="689" y="0"/>
                    <a:pt x="657" y="5"/>
                    <a:pt x="627" y="14"/>
                  </a:cubicBezTo>
                  <a:cubicBezTo>
                    <a:pt x="416" y="60"/>
                    <a:pt x="211" y="135"/>
                    <a:pt x="23" y="238"/>
                  </a:cubicBezTo>
                  <a:lnTo>
                    <a:pt x="209" y="291"/>
                  </a:lnTo>
                  <a:cubicBezTo>
                    <a:pt x="126" y="313"/>
                    <a:pt x="58" y="372"/>
                    <a:pt x="27" y="451"/>
                  </a:cubicBezTo>
                  <a:cubicBezTo>
                    <a:pt x="1" y="532"/>
                    <a:pt x="36" y="633"/>
                    <a:pt x="113" y="664"/>
                  </a:cubicBezTo>
                  <a:cubicBezTo>
                    <a:pt x="138" y="671"/>
                    <a:pt x="165" y="675"/>
                    <a:pt x="192" y="675"/>
                  </a:cubicBezTo>
                  <a:cubicBezTo>
                    <a:pt x="204" y="675"/>
                    <a:pt x="216" y="674"/>
                    <a:pt x="229" y="673"/>
                  </a:cubicBezTo>
                  <a:lnTo>
                    <a:pt x="510" y="657"/>
                  </a:lnTo>
                  <a:lnTo>
                    <a:pt x="510" y="657"/>
                  </a:lnTo>
                  <a:lnTo>
                    <a:pt x="284" y="783"/>
                  </a:lnTo>
                  <a:cubicBezTo>
                    <a:pt x="247" y="802"/>
                    <a:pt x="205" y="842"/>
                    <a:pt x="229" y="875"/>
                  </a:cubicBezTo>
                  <a:cubicBezTo>
                    <a:pt x="244" y="890"/>
                    <a:pt x="263" y="897"/>
                    <a:pt x="284" y="897"/>
                  </a:cubicBezTo>
                  <a:cubicBezTo>
                    <a:pt x="287" y="897"/>
                    <a:pt x="290" y="897"/>
                    <a:pt x="293" y="897"/>
                  </a:cubicBezTo>
                  <a:lnTo>
                    <a:pt x="714" y="897"/>
                  </a:lnTo>
                  <a:cubicBezTo>
                    <a:pt x="725" y="952"/>
                    <a:pt x="651" y="980"/>
                    <a:pt x="596" y="991"/>
                  </a:cubicBezTo>
                  <a:cubicBezTo>
                    <a:pt x="541" y="1002"/>
                    <a:pt x="473" y="1055"/>
                    <a:pt x="506" y="1101"/>
                  </a:cubicBezTo>
                  <a:cubicBezTo>
                    <a:pt x="523" y="1119"/>
                    <a:pt x="550" y="1130"/>
                    <a:pt x="574" y="1130"/>
                  </a:cubicBezTo>
                  <a:cubicBezTo>
                    <a:pt x="644" y="1137"/>
                    <a:pt x="715" y="1140"/>
                    <a:pt x="785" y="1140"/>
                  </a:cubicBezTo>
                  <a:cubicBezTo>
                    <a:pt x="843" y="1140"/>
                    <a:pt x="901" y="1138"/>
                    <a:pt x="958" y="1134"/>
                  </a:cubicBezTo>
                  <a:cubicBezTo>
                    <a:pt x="1024" y="1130"/>
                    <a:pt x="1105" y="1112"/>
                    <a:pt x="1121" y="1044"/>
                  </a:cubicBezTo>
                  <a:cubicBezTo>
                    <a:pt x="1136" y="976"/>
                    <a:pt x="1066" y="921"/>
                    <a:pt x="1002" y="890"/>
                  </a:cubicBezTo>
                  <a:cubicBezTo>
                    <a:pt x="1000" y="837"/>
                    <a:pt x="1061" y="811"/>
                    <a:pt x="1110" y="791"/>
                  </a:cubicBezTo>
                  <a:cubicBezTo>
                    <a:pt x="1158" y="772"/>
                    <a:pt x="1211" y="721"/>
                    <a:pt x="1182" y="677"/>
                  </a:cubicBezTo>
                  <a:cubicBezTo>
                    <a:pt x="1171" y="662"/>
                    <a:pt x="1154" y="649"/>
                    <a:pt x="1134" y="644"/>
                  </a:cubicBezTo>
                  <a:lnTo>
                    <a:pt x="965" y="574"/>
                  </a:lnTo>
                  <a:cubicBezTo>
                    <a:pt x="1024" y="537"/>
                    <a:pt x="1077" y="493"/>
                    <a:pt x="1123" y="442"/>
                  </a:cubicBezTo>
                  <a:cubicBezTo>
                    <a:pt x="1154" y="407"/>
                    <a:pt x="1184" y="363"/>
                    <a:pt x="1176" y="317"/>
                  </a:cubicBezTo>
                  <a:cubicBezTo>
                    <a:pt x="1162" y="252"/>
                    <a:pt x="1087" y="228"/>
                    <a:pt x="1020" y="228"/>
                  </a:cubicBezTo>
                  <a:cubicBezTo>
                    <a:pt x="1012" y="228"/>
                    <a:pt x="1003" y="228"/>
                    <a:pt x="995" y="229"/>
                  </a:cubicBezTo>
                  <a:cubicBezTo>
                    <a:pt x="963" y="232"/>
                    <a:pt x="929" y="237"/>
                    <a:pt x="895" y="237"/>
                  </a:cubicBezTo>
                  <a:cubicBezTo>
                    <a:pt x="854" y="237"/>
                    <a:pt x="815" y="229"/>
                    <a:pt x="785" y="203"/>
                  </a:cubicBezTo>
                  <a:lnTo>
                    <a:pt x="785" y="203"/>
                  </a:lnTo>
                  <a:cubicBezTo>
                    <a:pt x="793" y="206"/>
                    <a:pt x="801" y="208"/>
                    <a:pt x="809" y="208"/>
                  </a:cubicBezTo>
                  <a:cubicBezTo>
                    <a:pt x="853" y="208"/>
                    <a:pt x="896" y="163"/>
                    <a:pt x="892" y="117"/>
                  </a:cubicBezTo>
                  <a:cubicBezTo>
                    <a:pt x="890" y="64"/>
                    <a:pt x="842" y="20"/>
                    <a:pt x="789" y="7"/>
                  </a:cubicBezTo>
                  <a:cubicBezTo>
                    <a:pt x="766" y="3"/>
                    <a:pt x="743" y="0"/>
                    <a:pt x="7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8" name="Google Shape;3539;p86">
              <a:extLst>
                <a:ext uri="{FF2B5EF4-FFF2-40B4-BE49-F238E27FC236}">
                  <a16:creationId xmlns:a16="http://schemas.microsoft.com/office/drawing/2014/main" id="{51A672BC-5E65-4C20-940A-C398C8D6439C}"/>
                </a:ext>
              </a:extLst>
            </p:cNvPr>
            <p:cNvSpPr/>
            <p:nvPr/>
          </p:nvSpPr>
          <p:spPr>
            <a:xfrm>
              <a:off x="1147500" y="2260700"/>
              <a:ext cx="73325" cy="45925"/>
            </a:xfrm>
            <a:custGeom>
              <a:avLst/>
              <a:gdLst/>
              <a:ahLst/>
              <a:cxnLst/>
              <a:rect l="l" t="t" r="r" b="b"/>
              <a:pathLst>
                <a:path w="2933" h="1837" extrusionOk="0">
                  <a:moveTo>
                    <a:pt x="180" y="0"/>
                  </a:moveTo>
                  <a:lnTo>
                    <a:pt x="220" y="88"/>
                  </a:lnTo>
                  <a:cubicBezTo>
                    <a:pt x="240" y="301"/>
                    <a:pt x="178" y="514"/>
                    <a:pt x="48" y="683"/>
                  </a:cubicBezTo>
                  <a:cubicBezTo>
                    <a:pt x="26" y="705"/>
                    <a:pt x="11" y="734"/>
                    <a:pt x="5" y="765"/>
                  </a:cubicBezTo>
                  <a:cubicBezTo>
                    <a:pt x="0" y="817"/>
                    <a:pt x="46" y="855"/>
                    <a:pt x="86" y="883"/>
                  </a:cubicBezTo>
                  <a:lnTo>
                    <a:pt x="1188" y="1623"/>
                  </a:lnTo>
                  <a:cubicBezTo>
                    <a:pt x="1311" y="1705"/>
                    <a:pt x="1434" y="1788"/>
                    <a:pt x="1573" y="1821"/>
                  </a:cubicBezTo>
                  <a:cubicBezTo>
                    <a:pt x="1619" y="1832"/>
                    <a:pt x="1666" y="1837"/>
                    <a:pt x="1712" y="1837"/>
                  </a:cubicBezTo>
                  <a:cubicBezTo>
                    <a:pt x="2000" y="1837"/>
                    <a:pt x="2274" y="1642"/>
                    <a:pt x="2515" y="1454"/>
                  </a:cubicBezTo>
                  <a:cubicBezTo>
                    <a:pt x="2409" y="1421"/>
                    <a:pt x="2409" y="1243"/>
                    <a:pt x="2488" y="1162"/>
                  </a:cubicBezTo>
                  <a:cubicBezTo>
                    <a:pt x="2570" y="1081"/>
                    <a:pt x="2684" y="1061"/>
                    <a:pt x="2789" y="1026"/>
                  </a:cubicBezTo>
                  <a:cubicBezTo>
                    <a:pt x="2820" y="1019"/>
                    <a:pt x="2849" y="1004"/>
                    <a:pt x="2868" y="980"/>
                  </a:cubicBezTo>
                  <a:cubicBezTo>
                    <a:pt x="2932" y="896"/>
                    <a:pt x="2838" y="780"/>
                    <a:pt x="2745" y="738"/>
                  </a:cubicBezTo>
                  <a:cubicBezTo>
                    <a:pt x="2655" y="694"/>
                    <a:pt x="2539" y="639"/>
                    <a:pt x="2545" y="532"/>
                  </a:cubicBezTo>
                  <a:cubicBezTo>
                    <a:pt x="2552" y="486"/>
                    <a:pt x="2572" y="444"/>
                    <a:pt x="2600" y="409"/>
                  </a:cubicBezTo>
                  <a:cubicBezTo>
                    <a:pt x="2697" y="279"/>
                    <a:pt x="2798" y="154"/>
                    <a:pt x="2903" y="33"/>
                  </a:cubicBezTo>
                  <a:lnTo>
                    <a:pt x="2903" y="33"/>
                  </a:lnTo>
                  <a:cubicBezTo>
                    <a:pt x="2444" y="40"/>
                    <a:pt x="1992" y="128"/>
                    <a:pt x="1535" y="165"/>
                  </a:cubicBezTo>
                  <a:cubicBezTo>
                    <a:pt x="1414" y="174"/>
                    <a:pt x="1292" y="180"/>
                    <a:pt x="1170" y="180"/>
                  </a:cubicBezTo>
                  <a:cubicBezTo>
                    <a:pt x="831" y="180"/>
                    <a:pt x="493" y="136"/>
                    <a:pt x="180" y="0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39" name="Google Shape;3540;p86">
              <a:extLst>
                <a:ext uri="{FF2B5EF4-FFF2-40B4-BE49-F238E27FC236}">
                  <a16:creationId xmlns:a16="http://schemas.microsoft.com/office/drawing/2014/main" id="{D6B54027-8195-4116-A386-C78518697615}"/>
                </a:ext>
              </a:extLst>
            </p:cNvPr>
            <p:cNvSpPr/>
            <p:nvPr/>
          </p:nvSpPr>
          <p:spPr>
            <a:xfrm>
              <a:off x="1149850" y="2281125"/>
              <a:ext cx="31000" cy="94225"/>
            </a:xfrm>
            <a:custGeom>
              <a:avLst/>
              <a:gdLst/>
              <a:ahLst/>
              <a:cxnLst/>
              <a:rect l="l" t="t" r="r" b="b"/>
              <a:pathLst>
                <a:path w="1240" h="3769" extrusionOk="0">
                  <a:moveTo>
                    <a:pt x="402" y="0"/>
                  </a:moveTo>
                  <a:cubicBezTo>
                    <a:pt x="106" y="1235"/>
                    <a:pt x="1" y="2504"/>
                    <a:pt x="91" y="3769"/>
                  </a:cubicBezTo>
                  <a:cubicBezTo>
                    <a:pt x="350" y="3538"/>
                    <a:pt x="747" y="3584"/>
                    <a:pt x="1070" y="3461"/>
                  </a:cubicBezTo>
                  <a:cubicBezTo>
                    <a:pt x="1129" y="3437"/>
                    <a:pt x="1189" y="3407"/>
                    <a:pt x="1217" y="3352"/>
                  </a:cubicBezTo>
                  <a:cubicBezTo>
                    <a:pt x="1233" y="3308"/>
                    <a:pt x="1239" y="3262"/>
                    <a:pt x="1235" y="3216"/>
                  </a:cubicBezTo>
                  <a:cubicBezTo>
                    <a:pt x="1204" y="2214"/>
                    <a:pt x="1173" y="1210"/>
                    <a:pt x="1143" y="209"/>
                  </a:cubicBezTo>
                  <a:lnTo>
                    <a:pt x="402" y="0"/>
                  </a:ln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0" name="Google Shape;3541;p86">
              <a:extLst>
                <a:ext uri="{FF2B5EF4-FFF2-40B4-BE49-F238E27FC236}">
                  <a16:creationId xmlns:a16="http://schemas.microsoft.com/office/drawing/2014/main" id="{C606A240-3317-4DA7-9052-BEBE3D33562C}"/>
                </a:ext>
              </a:extLst>
            </p:cNvPr>
            <p:cNvSpPr/>
            <p:nvPr/>
          </p:nvSpPr>
          <p:spPr>
            <a:xfrm>
              <a:off x="1445575" y="2754225"/>
              <a:ext cx="54425" cy="66175"/>
            </a:xfrm>
            <a:custGeom>
              <a:avLst/>
              <a:gdLst/>
              <a:ahLst/>
              <a:cxnLst/>
              <a:rect l="l" t="t" r="r" b="b"/>
              <a:pathLst>
                <a:path w="2177" h="2647" extrusionOk="0">
                  <a:moveTo>
                    <a:pt x="1074" y="1"/>
                  </a:moveTo>
                  <a:lnTo>
                    <a:pt x="0" y="607"/>
                  </a:lnTo>
                  <a:cubicBezTo>
                    <a:pt x="0" y="607"/>
                    <a:pt x="1305" y="2008"/>
                    <a:pt x="1267" y="2032"/>
                  </a:cubicBezTo>
                  <a:cubicBezTo>
                    <a:pt x="780" y="2353"/>
                    <a:pt x="804" y="2647"/>
                    <a:pt x="804" y="2647"/>
                  </a:cubicBezTo>
                  <a:lnTo>
                    <a:pt x="2177" y="1870"/>
                  </a:lnTo>
                  <a:lnTo>
                    <a:pt x="107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1" name="Google Shape;3542;p86">
              <a:extLst>
                <a:ext uri="{FF2B5EF4-FFF2-40B4-BE49-F238E27FC236}">
                  <a16:creationId xmlns:a16="http://schemas.microsoft.com/office/drawing/2014/main" id="{CA2A39DA-B401-49A3-9A14-2E4947453006}"/>
                </a:ext>
              </a:extLst>
            </p:cNvPr>
            <p:cNvSpPr/>
            <p:nvPr/>
          </p:nvSpPr>
          <p:spPr>
            <a:xfrm>
              <a:off x="1278050" y="2408725"/>
              <a:ext cx="9425" cy="142675"/>
            </a:xfrm>
            <a:custGeom>
              <a:avLst/>
              <a:gdLst/>
              <a:ahLst/>
              <a:cxnLst/>
              <a:rect l="l" t="t" r="r" b="b"/>
              <a:pathLst>
                <a:path w="377" h="5707" extrusionOk="0">
                  <a:moveTo>
                    <a:pt x="298" y="1"/>
                  </a:moveTo>
                  <a:cubicBezTo>
                    <a:pt x="267" y="1"/>
                    <a:pt x="238" y="17"/>
                    <a:pt x="231" y="53"/>
                  </a:cubicBezTo>
                  <a:cubicBezTo>
                    <a:pt x="77" y="949"/>
                    <a:pt x="62" y="1885"/>
                    <a:pt x="31" y="2789"/>
                  </a:cubicBezTo>
                  <a:cubicBezTo>
                    <a:pt x="1" y="3734"/>
                    <a:pt x="3" y="4680"/>
                    <a:pt x="40" y="5625"/>
                  </a:cubicBezTo>
                  <a:cubicBezTo>
                    <a:pt x="42" y="5679"/>
                    <a:pt x="86" y="5707"/>
                    <a:pt x="129" y="5707"/>
                  </a:cubicBezTo>
                  <a:cubicBezTo>
                    <a:pt x="172" y="5707"/>
                    <a:pt x="214" y="5679"/>
                    <a:pt x="211" y="5625"/>
                  </a:cubicBezTo>
                  <a:cubicBezTo>
                    <a:pt x="168" y="4698"/>
                    <a:pt x="157" y="3771"/>
                    <a:pt x="185" y="2844"/>
                  </a:cubicBezTo>
                  <a:cubicBezTo>
                    <a:pt x="216" y="1917"/>
                    <a:pt x="334" y="997"/>
                    <a:pt x="374" y="73"/>
                  </a:cubicBezTo>
                  <a:cubicBezTo>
                    <a:pt x="376" y="27"/>
                    <a:pt x="336" y="1"/>
                    <a:pt x="29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2" name="Google Shape;3543;p86">
              <a:extLst>
                <a:ext uri="{FF2B5EF4-FFF2-40B4-BE49-F238E27FC236}">
                  <a16:creationId xmlns:a16="http://schemas.microsoft.com/office/drawing/2014/main" id="{132AEC1C-5A31-4D1F-99F6-F66A4A392FC4}"/>
                </a:ext>
              </a:extLst>
            </p:cNvPr>
            <p:cNvSpPr/>
            <p:nvPr/>
          </p:nvSpPr>
          <p:spPr>
            <a:xfrm>
              <a:off x="1345725" y="2408900"/>
              <a:ext cx="28550" cy="145575"/>
            </a:xfrm>
            <a:custGeom>
              <a:avLst/>
              <a:gdLst/>
              <a:ahLst/>
              <a:cxnLst/>
              <a:rect l="l" t="t" r="r" b="b"/>
              <a:pathLst>
                <a:path w="1142" h="5823" extrusionOk="0">
                  <a:moveTo>
                    <a:pt x="70" y="0"/>
                  </a:moveTo>
                  <a:cubicBezTo>
                    <a:pt x="35" y="0"/>
                    <a:pt x="1" y="31"/>
                    <a:pt x="12" y="74"/>
                  </a:cubicBezTo>
                  <a:cubicBezTo>
                    <a:pt x="107" y="511"/>
                    <a:pt x="329" y="929"/>
                    <a:pt x="450" y="1364"/>
                  </a:cubicBezTo>
                  <a:cubicBezTo>
                    <a:pt x="583" y="1856"/>
                    <a:pt x="676" y="2358"/>
                    <a:pt x="724" y="2866"/>
                  </a:cubicBezTo>
                  <a:cubicBezTo>
                    <a:pt x="821" y="3828"/>
                    <a:pt x="838" y="4805"/>
                    <a:pt x="974" y="5763"/>
                  </a:cubicBezTo>
                  <a:cubicBezTo>
                    <a:pt x="980" y="5804"/>
                    <a:pt x="1014" y="5823"/>
                    <a:pt x="1049" y="5823"/>
                  </a:cubicBezTo>
                  <a:cubicBezTo>
                    <a:pt x="1094" y="5823"/>
                    <a:pt x="1142" y="5792"/>
                    <a:pt x="1139" y="5741"/>
                  </a:cubicBezTo>
                  <a:cubicBezTo>
                    <a:pt x="1126" y="5213"/>
                    <a:pt x="1058" y="4684"/>
                    <a:pt x="1014" y="4159"/>
                  </a:cubicBezTo>
                  <a:cubicBezTo>
                    <a:pt x="972" y="3654"/>
                    <a:pt x="937" y="3147"/>
                    <a:pt x="880" y="2642"/>
                  </a:cubicBezTo>
                  <a:cubicBezTo>
                    <a:pt x="829" y="2194"/>
                    <a:pt x="746" y="1750"/>
                    <a:pt x="627" y="1313"/>
                  </a:cubicBezTo>
                  <a:cubicBezTo>
                    <a:pt x="511" y="891"/>
                    <a:pt x="386" y="384"/>
                    <a:pt x="120" y="28"/>
                  </a:cubicBezTo>
                  <a:cubicBezTo>
                    <a:pt x="107" y="9"/>
                    <a:pt x="88" y="0"/>
                    <a:pt x="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3" name="Google Shape;3544;p86">
              <a:extLst>
                <a:ext uri="{FF2B5EF4-FFF2-40B4-BE49-F238E27FC236}">
                  <a16:creationId xmlns:a16="http://schemas.microsoft.com/office/drawing/2014/main" id="{FF9FD73B-ABEF-4C02-8F68-88F80A8795EA}"/>
                </a:ext>
              </a:extLst>
            </p:cNvPr>
            <p:cNvSpPr/>
            <p:nvPr/>
          </p:nvSpPr>
          <p:spPr>
            <a:xfrm>
              <a:off x="1313575" y="2410875"/>
              <a:ext cx="44100" cy="24725"/>
            </a:xfrm>
            <a:custGeom>
              <a:avLst/>
              <a:gdLst/>
              <a:ahLst/>
              <a:cxnLst/>
              <a:rect l="l" t="t" r="r" b="b"/>
              <a:pathLst>
                <a:path w="1764" h="989" extrusionOk="0">
                  <a:moveTo>
                    <a:pt x="67" y="0"/>
                  </a:moveTo>
                  <a:cubicBezTo>
                    <a:pt x="31" y="0"/>
                    <a:pt x="1" y="35"/>
                    <a:pt x="9" y="75"/>
                  </a:cubicBezTo>
                  <a:lnTo>
                    <a:pt x="9" y="77"/>
                  </a:lnTo>
                  <a:cubicBezTo>
                    <a:pt x="31" y="149"/>
                    <a:pt x="86" y="211"/>
                    <a:pt x="135" y="268"/>
                  </a:cubicBezTo>
                  <a:cubicBezTo>
                    <a:pt x="187" y="329"/>
                    <a:pt x="244" y="389"/>
                    <a:pt x="306" y="443"/>
                  </a:cubicBezTo>
                  <a:cubicBezTo>
                    <a:pt x="545" y="657"/>
                    <a:pt x="828" y="817"/>
                    <a:pt x="1136" y="911"/>
                  </a:cubicBezTo>
                  <a:cubicBezTo>
                    <a:pt x="1267" y="952"/>
                    <a:pt x="1406" y="988"/>
                    <a:pt x="1545" y="988"/>
                  </a:cubicBezTo>
                  <a:cubicBezTo>
                    <a:pt x="1584" y="988"/>
                    <a:pt x="1623" y="986"/>
                    <a:pt x="1661" y="979"/>
                  </a:cubicBezTo>
                  <a:cubicBezTo>
                    <a:pt x="1763" y="963"/>
                    <a:pt x="1727" y="813"/>
                    <a:pt x="1631" y="813"/>
                  </a:cubicBezTo>
                  <a:cubicBezTo>
                    <a:pt x="1625" y="813"/>
                    <a:pt x="1620" y="814"/>
                    <a:pt x="1615" y="815"/>
                  </a:cubicBezTo>
                  <a:cubicBezTo>
                    <a:pt x="1590" y="819"/>
                    <a:pt x="1564" y="821"/>
                    <a:pt x="1539" y="821"/>
                  </a:cubicBezTo>
                  <a:cubicBezTo>
                    <a:pt x="1411" y="821"/>
                    <a:pt x="1273" y="776"/>
                    <a:pt x="1158" y="738"/>
                  </a:cubicBezTo>
                  <a:cubicBezTo>
                    <a:pt x="1017" y="694"/>
                    <a:pt x="881" y="632"/>
                    <a:pt x="754" y="560"/>
                  </a:cubicBezTo>
                  <a:cubicBezTo>
                    <a:pt x="629" y="487"/>
                    <a:pt x="512" y="402"/>
                    <a:pt x="405" y="307"/>
                  </a:cubicBezTo>
                  <a:cubicBezTo>
                    <a:pt x="354" y="261"/>
                    <a:pt x="304" y="213"/>
                    <a:pt x="255" y="162"/>
                  </a:cubicBezTo>
                  <a:cubicBezTo>
                    <a:pt x="207" y="114"/>
                    <a:pt x="159" y="46"/>
                    <a:pt x="97" y="9"/>
                  </a:cubicBezTo>
                  <a:cubicBezTo>
                    <a:pt x="87" y="3"/>
                    <a:pt x="77" y="0"/>
                    <a:pt x="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4" name="Google Shape;3545;p86">
              <a:extLst>
                <a:ext uri="{FF2B5EF4-FFF2-40B4-BE49-F238E27FC236}">
                  <a16:creationId xmlns:a16="http://schemas.microsoft.com/office/drawing/2014/main" id="{016642C5-0D12-4CC1-BE04-B9E19343DA42}"/>
                </a:ext>
              </a:extLst>
            </p:cNvPr>
            <p:cNvSpPr/>
            <p:nvPr/>
          </p:nvSpPr>
          <p:spPr>
            <a:xfrm>
              <a:off x="1323675" y="2408225"/>
              <a:ext cx="31150" cy="20125"/>
            </a:xfrm>
            <a:custGeom>
              <a:avLst/>
              <a:gdLst/>
              <a:ahLst/>
              <a:cxnLst/>
              <a:rect l="l" t="t" r="r" b="b"/>
              <a:pathLst>
                <a:path w="1246" h="805" extrusionOk="0">
                  <a:moveTo>
                    <a:pt x="53" y="0"/>
                  </a:moveTo>
                  <a:cubicBezTo>
                    <a:pt x="36" y="0"/>
                    <a:pt x="23" y="11"/>
                    <a:pt x="18" y="27"/>
                  </a:cubicBezTo>
                  <a:cubicBezTo>
                    <a:pt x="1" y="117"/>
                    <a:pt x="108" y="205"/>
                    <a:pt x="170" y="253"/>
                  </a:cubicBezTo>
                  <a:cubicBezTo>
                    <a:pt x="253" y="317"/>
                    <a:pt x="343" y="376"/>
                    <a:pt x="435" y="426"/>
                  </a:cubicBezTo>
                  <a:lnTo>
                    <a:pt x="1090" y="793"/>
                  </a:lnTo>
                  <a:cubicBezTo>
                    <a:pt x="1103" y="801"/>
                    <a:pt x="1117" y="804"/>
                    <a:pt x="1129" y="804"/>
                  </a:cubicBezTo>
                  <a:cubicBezTo>
                    <a:pt x="1199" y="804"/>
                    <a:pt x="1245" y="700"/>
                    <a:pt x="1169" y="657"/>
                  </a:cubicBezTo>
                  <a:lnTo>
                    <a:pt x="539" y="310"/>
                  </a:lnTo>
                  <a:cubicBezTo>
                    <a:pt x="453" y="262"/>
                    <a:pt x="365" y="216"/>
                    <a:pt x="284" y="161"/>
                  </a:cubicBezTo>
                  <a:cubicBezTo>
                    <a:pt x="244" y="132"/>
                    <a:pt x="205" y="101"/>
                    <a:pt x="168" y="69"/>
                  </a:cubicBezTo>
                  <a:cubicBezTo>
                    <a:pt x="132" y="40"/>
                    <a:pt x="102" y="5"/>
                    <a:pt x="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5" name="Google Shape;3546;p86">
              <a:extLst>
                <a:ext uri="{FF2B5EF4-FFF2-40B4-BE49-F238E27FC236}">
                  <a16:creationId xmlns:a16="http://schemas.microsoft.com/office/drawing/2014/main" id="{F0FD6E04-6913-44BA-B8EA-93D2E3CD1228}"/>
                </a:ext>
              </a:extLst>
            </p:cNvPr>
            <p:cNvSpPr/>
            <p:nvPr/>
          </p:nvSpPr>
          <p:spPr>
            <a:xfrm>
              <a:off x="1268050" y="2299525"/>
              <a:ext cx="9650" cy="7475"/>
            </a:xfrm>
            <a:custGeom>
              <a:avLst/>
              <a:gdLst/>
              <a:ahLst/>
              <a:cxnLst/>
              <a:rect l="l" t="t" r="r" b="b"/>
              <a:pathLst>
                <a:path w="386" h="299" extrusionOk="0">
                  <a:moveTo>
                    <a:pt x="192" y="0"/>
                  </a:moveTo>
                  <a:cubicBezTo>
                    <a:pt x="1" y="0"/>
                    <a:pt x="1" y="299"/>
                    <a:pt x="192" y="299"/>
                  </a:cubicBezTo>
                  <a:cubicBezTo>
                    <a:pt x="385" y="299"/>
                    <a:pt x="385" y="0"/>
                    <a:pt x="1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6" name="Google Shape;3547;p86">
              <a:extLst>
                <a:ext uri="{FF2B5EF4-FFF2-40B4-BE49-F238E27FC236}">
                  <a16:creationId xmlns:a16="http://schemas.microsoft.com/office/drawing/2014/main" id="{8D8763FE-FB4E-46FA-AB00-48049E80DEDC}"/>
                </a:ext>
              </a:extLst>
            </p:cNvPr>
            <p:cNvSpPr/>
            <p:nvPr/>
          </p:nvSpPr>
          <p:spPr>
            <a:xfrm>
              <a:off x="1285475" y="2302325"/>
              <a:ext cx="8800" cy="6875"/>
            </a:xfrm>
            <a:custGeom>
              <a:avLst/>
              <a:gdLst/>
              <a:ahLst/>
              <a:cxnLst/>
              <a:rect l="l" t="t" r="r" b="b"/>
              <a:pathLst>
                <a:path w="352" h="275" extrusionOk="0">
                  <a:moveTo>
                    <a:pt x="176" y="0"/>
                  </a:moveTo>
                  <a:cubicBezTo>
                    <a:pt x="0" y="0"/>
                    <a:pt x="0" y="275"/>
                    <a:pt x="176" y="275"/>
                  </a:cubicBezTo>
                  <a:cubicBezTo>
                    <a:pt x="351" y="275"/>
                    <a:pt x="351" y="0"/>
                    <a:pt x="1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7" name="Google Shape;3548;p86">
              <a:extLst>
                <a:ext uri="{FF2B5EF4-FFF2-40B4-BE49-F238E27FC236}">
                  <a16:creationId xmlns:a16="http://schemas.microsoft.com/office/drawing/2014/main" id="{3D7B274A-82F0-4DDF-8B0D-F987B59545BC}"/>
                </a:ext>
              </a:extLst>
            </p:cNvPr>
            <p:cNvSpPr/>
            <p:nvPr/>
          </p:nvSpPr>
          <p:spPr>
            <a:xfrm>
              <a:off x="1304525" y="2301825"/>
              <a:ext cx="8250" cy="6400"/>
            </a:xfrm>
            <a:custGeom>
              <a:avLst/>
              <a:gdLst/>
              <a:ahLst/>
              <a:cxnLst/>
              <a:rect l="l" t="t" r="r" b="b"/>
              <a:pathLst>
                <a:path w="330" h="256" extrusionOk="0">
                  <a:moveTo>
                    <a:pt x="165" y="0"/>
                  </a:moveTo>
                  <a:cubicBezTo>
                    <a:pt x="0" y="0"/>
                    <a:pt x="0" y="255"/>
                    <a:pt x="165" y="255"/>
                  </a:cubicBezTo>
                  <a:cubicBezTo>
                    <a:pt x="330" y="255"/>
                    <a:pt x="330" y="0"/>
                    <a:pt x="1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8" name="Google Shape;3549;p86">
              <a:extLst>
                <a:ext uri="{FF2B5EF4-FFF2-40B4-BE49-F238E27FC236}">
                  <a16:creationId xmlns:a16="http://schemas.microsoft.com/office/drawing/2014/main" id="{213E4F3F-F061-492A-9610-0DB35C83DC37}"/>
                </a:ext>
              </a:extLst>
            </p:cNvPr>
            <p:cNvSpPr/>
            <p:nvPr/>
          </p:nvSpPr>
          <p:spPr>
            <a:xfrm>
              <a:off x="1327525" y="2301825"/>
              <a:ext cx="8250" cy="6400"/>
            </a:xfrm>
            <a:custGeom>
              <a:avLst/>
              <a:gdLst/>
              <a:ahLst/>
              <a:cxnLst/>
              <a:rect l="l" t="t" r="r" b="b"/>
              <a:pathLst>
                <a:path w="330" h="256" extrusionOk="0">
                  <a:moveTo>
                    <a:pt x="165" y="0"/>
                  </a:moveTo>
                  <a:cubicBezTo>
                    <a:pt x="0" y="0"/>
                    <a:pt x="0" y="255"/>
                    <a:pt x="165" y="255"/>
                  </a:cubicBezTo>
                  <a:cubicBezTo>
                    <a:pt x="330" y="255"/>
                    <a:pt x="330" y="0"/>
                    <a:pt x="1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49" name="Google Shape;3550;p86">
              <a:extLst>
                <a:ext uri="{FF2B5EF4-FFF2-40B4-BE49-F238E27FC236}">
                  <a16:creationId xmlns:a16="http://schemas.microsoft.com/office/drawing/2014/main" id="{1B04E310-4372-4408-8010-17518574352C}"/>
                </a:ext>
              </a:extLst>
            </p:cNvPr>
            <p:cNvSpPr/>
            <p:nvPr/>
          </p:nvSpPr>
          <p:spPr>
            <a:xfrm>
              <a:off x="1344150" y="2299575"/>
              <a:ext cx="7600" cy="5950"/>
            </a:xfrm>
            <a:custGeom>
              <a:avLst/>
              <a:gdLst/>
              <a:ahLst/>
              <a:cxnLst/>
              <a:rect l="l" t="t" r="r" b="b"/>
              <a:pathLst>
                <a:path w="304" h="238" extrusionOk="0">
                  <a:moveTo>
                    <a:pt x="152" y="0"/>
                  </a:moveTo>
                  <a:cubicBezTo>
                    <a:pt x="1" y="0"/>
                    <a:pt x="1" y="237"/>
                    <a:pt x="152" y="237"/>
                  </a:cubicBezTo>
                  <a:cubicBezTo>
                    <a:pt x="304" y="237"/>
                    <a:pt x="304" y="0"/>
                    <a:pt x="15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0" name="Google Shape;3551;p86">
              <a:extLst>
                <a:ext uri="{FF2B5EF4-FFF2-40B4-BE49-F238E27FC236}">
                  <a16:creationId xmlns:a16="http://schemas.microsoft.com/office/drawing/2014/main" id="{AFA9A7DD-C35D-4B6B-9E78-8974CB85F1C0}"/>
                </a:ext>
              </a:extLst>
            </p:cNvPr>
            <p:cNvSpPr/>
            <p:nvPr/>
          </p:nvSpPr>
          <p:spPr>
            <a:xfrm>
              <a:off x="1272075" y="2317250"/>
              <a:ext cx="8425" cy="6500"/>
            </a:xfrm>
            <a:custGeom>
              <a:avLst/>
              <a:gdLst/>
              <a:ahLst/>
              <a:cxnLst/>
              <a:rect l="l" t="t" r="r" b="b"/>
              <a:pathLst>
                <a:path w="337" h="260" extrusionOk="0">
                  <a:moveTo>
                    <a:pt x="167" y="0"/>
                  </a:moveTo>
                  <a:cubicBezTo>
                    <a:pt x="0" y="0"/>
                    <a:pt x="0" y="260"/>
                    <a:pt x="167" y="260"/>
                  </a:cubicBezTo>
                  <a:cubicBezTo>
                    <a:pt x="334" y="260"/>
                    <a:pt x="336" y="0"/>
                    <a:pt x="16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1" name="Google Shape;3552;p86">
              <a:extLst>
                <a:ext uri="{FF2B5EF4-FFF2-40B4-BE49-F238E27FC236}">
                  <a16:creationId xmlns:a16="http://schemas.microsoft.com/office/drawing/2014/main" id="{074A01AC-83C7-45A9-A809-7A0904A474A0}"/>
                </a:ext>
              </a:extLst>
            </p:cNvPr>
            <p:cNvSpPr/>
            <p:nvPr/>
          </p:nvSpPr>
          <p:spPr>
            <a:xfrm>
              <a:off x="1293700" y="2317625"/>
              <a:ext cx="8650" cy="6725"/>
            </a:xfrm>
            <a:custGeom>
              <a:avLst/>
              <a:gdLst/>
              <a:ahLst/>
              <a:cxnLst/>
              <a:rect l="l" t="t" r="r" b="b"/>
              <a:pathLst>
                <a:path w="346" h="269" extrusionOk="0">
                  <a:moveTo>
                    <a:pt x="172" y="1"/>
                  </a:moveTo>
                  <a:cubicBezTo>
                    <a:pt x="1" y="1"/>
                    <a:pt x="1" y="269"/>
                    <a:pt x="172" y="269"/>
                  </a:cubicBezTo>
                  <a:cubicBezTo>
                    <a:pt x="345" y="269"/>
                    <a:pt x="345" y="1"/>
                    <a:pt x="1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2" name="Google Shape;3553;p86">
              <a:extLst>
                <a:ext uri="{FF2B5EF4-FFF2-40B4-BE49-F238E27FC236}">
                  <a16:creationId xmlns:a16="http://schemas.microsoft.com/office/drawing/2014/main" id="{34B82DE6-9DBB-436D-AC0E-62799DD141CE}"/>
                </a:ext>
              </a:extLst>
            </p:cNvPr>
            <p:cNvSpPr/>
            <p:nvPr/>
          </p:nvSpPr>
          <p:spPr>
            <a:xfrm>
              <a:off x="1311275" y="2317200"/>
              <a:ext cx="8850" cy="6875"/>
            </a:xfrm>
            <a:custGeom>
              <a:avLst/>
              <a:gdLst/>
              <a:ahLst/>
              <a:cxnLst/>
              <a:rect l="l" t="t" r="r" b="b"/>
              <a:pathLst>
                <a:path w="354" h="275" extrusionOk="0">
                  <a:moveTo>
                    <a:pt x="178" y="0"/>
                  </a:moveTo>
                  <a:cubicBezTo>
                    <a:pt x="0" y="0"/>
                    <a:pt x="2" y="275"/>
                    <a:pt x="178" y="275"/>
                  </a:cubicBezTo>
                  <a:cubicBezTo>
                    <a:pt x="354" y="275"/>
                    <a:pt x="354" y="0"/>
                    <a:pt x="17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3" name="Google Shape;3554;p86">
              <a:extLst>
                <a:ext uri="{FF2B5EF4-FFF2-40B4-BE49-F238E27FC236}">
                  <a16:creationId xmlns:a16="http://schemas.microsoft.com/office/drawing/2014/main" id="{A9314C6E-7201-496F-92D7-2DB12C31EE75}"/>
                </a:ext>
              </a:extLst>
            </p:cNvPr>
            <p:cNvSpPr/>
            <p:nvPr/>
          </p:nvSpPr>
          <p:spPr>
            <a:xfrm>
              <a:off x="1338775" y="2315975"/>
              <a:ext cx="9150" cy="7175"/>
            </a:xfrm>
            <a:custGeom>
              <a:avLst/>
              <a:gdLst/>
              <a:ahLst/>
              <a:cxnLst/>
              <a:rect l="l" t="t" r="r" b="b"/>
              <a:pathLst>
                <a:path w="366" h="287" extrusionOk="0">
                  <a:moveTo>
                    <a:pt x="183" y="1"/>
                  </a:moveTo>
                  <a:cubicBezTo>
                    <a:pt x="1" y="1"/>
                    <a:pt x="1" y="286"/>
                    <a:pt x="183" y="286"/>
                  </a:cubicBezTo>
                  <a:cubicBezTo>
                    <a:pt x="365" y="286"/>
                    <a:pt x="365" y="1"/>
                    <a:pt x="1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4" name="Google Shape;3555;p86">
              <a:extLst>
                <a:ext uri="{FF2B5EF4-FFF2-40B4-BE49-F238E27FC236}">
                  <a16:creationId xmlns:a16="http://schemas.microsoft.com/office/drawing/2014/main" id="{85182A23-D301-4B9D-ABF9-4B6C330D6FB1}"/>
                </a:ext>
              </a:extLst>
            </p:cNvPr>
            <p:cNvSpPr/>
            <p:nvPr/>
          </p:nvSpPr>
          <p:spPr>
            <a:xfrm>
              <a:off x="1262575" y="2331900"/>
              <a:ext cx="9250" cy="7225"/>
            </a:xfrm>
            <a:custGeom>
              <a:avLst/>
              <a:gdLst/>
              <a:ahLst/>
              <a:cxnLst/>
              <a:rect l="l" t="t" r="r" b="b"/>
              <a:pathLst>
                <a:path w="370" h="289" extrusionOk="0">
                  <a:moveTo>
                    <a:pt x="185" y="1"/>
                  </a:moveTo>
                  <a:cubicBezTo>
                    <a:pt x="0" y="1"/>
                    <a:pt x="0" y="288"/>
                    <a:pt x="185" y="288"/>
                  </a:cubicBezTo>
                  <a:cubicBezTo>
                    <a:pt x="369" y="288"/>
                    <a:pt x="369" y="1"/>
                    <a:pt x="1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5" name="Google Shape;3556;p86">
              <a:extLst>
                <a:ext uri="{FF2B5EF4-FFF2-40B4-BE49-F238E27FC236}">
                  <a16:creationId xmlns:a16="http://schemas.microsoft.com/office/drawing/2014/main" id="{59EECEEB-F8F2-40FA-8E8C-339E0F2885C1}"/>
                </a:ext>
              </a:extLst>
            </p:cNvPr>
            <p:cNvSpPr/>
            <p:nvPr/>
          </p:nvSpPr>
          <p:spPr>
            <a:xfrm>
              <a:off x="1281725" y="2331950"/>
              <a:ext cx="9200" cy="7125"/>
            </a:xfrm>
            <a:custGeom>
              <a:avLst/>
              <a:gdLst/>
              <a:ahLst/>
              <a:cxnLst/>
              <a:rect l="l" t="t" r="r" b="b"/>
              <a:pathLst>
                <a:path w="368" h="285" extrusionOk="0">
                  <a:moveTo>
                    <a:pt x="183" y="1"/>
                  </a:moveTo>
                  <a:cubicBezTo>
                    <a:pt x="1" y="1"/>
                    <a:pt x="1" y="284"/>
                    <a:pt x="183" y="284"/>
                  </a:cubicBezTo>
                  <a:cubicBezTo>
                    <a:pt x="368" y="284"/>
                    <a:pt x="368" y="1"/>
                    <a:pt x="1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6" name="Google Shape;3557;p86">
              <a:extLst>
                <a:ext uri="{FF2B5EF4-FFF2-40B4-BE49-F238E27FC236}">
                  <a16:creationId xmlns:a16="http://schemas.microsoft.com/office/drawing/2014/main" id="{05B6FC8D-FC6C-4317-B148-6254F638E5E2}"/>
                </a:ext>
              </a:extLst>
            </p:cNvPr>
            <p:cNvSpPr/>
            <p:nvPr/>
          </p:nvSpPr>
          <p:spPr>
            <a:xfrm>
              <a:off x="1301925" y="2333675"/>
              <a:ext cx="8425" cy="6500"/>
            </a:xfrm>
            <a:custGeom>
              <a:avLst/>
              <a:gdLst/>
              <a:ahLst/>
              <a:cxnLst/>
              <a:rect l="l" t="t" r="r" b="b"/>
              <a:pathLst>
                <a:path w="337" h="260" extrusionOk="0">
                  <a:moveTo>
                    <a:pt x="170" y="0"/>
                  </a:moveTo>
                  <a:cubicBezTo>
                    <a:pt x="1" y="0"/>
                    <a:pt x="1" y="259"/>
                    <a:pt x="170" y="259"/>
                  </a:cubicBezTo>
                  <a:cubicBezTo>
                    <a:pt x="337" y="259"/>
                    <a:pt x="337" y="0"/>
                    <a:pt x="1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7" name="Google Shape;3558;p86">
              <a:extLst>
                <a:ext uri="{FF2B5EF4-FFF2-40B4-BE49-F238E27FC236}">
                  <a16:creationId xmlns:a16="http://schemas.microsoft.com/office/drawing/2014/main" id="{61A4C236-E9B7-421D-9A46-85EF0AE8E238}"/>
                </a:ext>
              </a:extLst>
            </p:cNvPr>
            <p:cNvSpPr/>
            <p:nvPr/>
          </p:nvSpPr>
          <p:spPr>
            <a:xfrm>
              <a:off x="1322700" y="2333600"/>
              <a:ext cx="9450" cy="7325"/>
            </a:xfrm>
            <a:custGeom>
              <a:avLst/>
              <a:gdLst/>
              <a:ahLst/>
              <a:cxnLst/>
              <a:rect l="l" t="t" r="r" b="b"/>
              <a:pathLst>
                <a:path w="378" h="293" extrusionOk="0">
                  <a:moveTo>
                    <a:pt x="189" y="1"/>
                  </a:moveTo>
                  <a:cubicBezTo>
                    <a:pt x="0" y="1"/>
                    <a:pt x="0" y="293"/>
                    <a:pt x="189" y="293"/>
                  </a:cubicBezTo>
                  <a:cubicBezTo>
                    <a:pt x="376" y="293"/>
                    <a:pt x="378" y="1"/>
                    <a:pt x="1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8" name="Google Shape;3559;p86">
              <a:extLst>
                <a:ext uri="{FF2B5EF4-FFF2-40B4-BE49-F238E27FC236}">
                  <a16:creationId xmlns:a16="http://schemas.microsoft.com/office/drawing/2014/main" id="{A2ECFE7D-D0EC-4F8B-9B4D-DC6987A53B28}"/>
                </a:ext>
              </a:extLst>
            </p:cNvPr>
            <p:cNvSpPr/>
            <p:nvPr/>
          </p:nvSpPr>
          <p:spPr>
            <a:xfrm>
              <a:off x="1352950" y="2332125"/>
              <a:ext cx="10550" cy="8200"/>
            </a:xfrm>
            <a:custGeom>
              <a:avLst/>
              <a:gdLst/>
              <a:ahLst/>
              <a:cxnLst/>
              <a:rect l="l" t="t" r="r" b="b"/>
              <a:pathLst>
                <a:path w="422" h="328" extrusionOk="0">
                  <a:moveTo>
                    <a:pt x="211" y="1"/>
                  </a:moveTo>
                  <a:cubicBezTo>
                    <a:pt x="0" y="1"/>
                    <a:pt x="0" y="328"/>
                    <a:pt x="211" y="328"/>
                  </a:cubicBezTo>
                  <a:cubicBezTo>
                    <a:pt x="422" y="328"/>
                    <a:pt x="422" y="1"/>
                    <a:pt x="2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59" name="Google Shape;3560;p86">
              <a:extLst>
                <a:ext uri="{FF2B5EF4-FFF2-40B4-BE49-F238E27FC236}">
                  <a16:creationId xmlns:a16="http://schemas.microsoft.com/office/drawing/2014/main" id="{1C07AD75-2154-4978-B909-2DF5EF7148A6}"/>
                </a:ext>
              </a:extLst>
            </p:cNvPr>
            <p:cNvSpPr/>
            <p:nvPr/>
          </p:nvSpPr>
          <p:spPr>
            <a:xfrm>
              <a:off x="1270750" y="2349300"/>
              <a:ext cx="9200" cy="7125"/>
            </a:xfrm>
            <a:custGeom>
              <a:avLst/>
              <a:gdLst/>
              <a:ahLst/>
              <a:cxnLst/>
              <a:rect l="l" t="t" r="r" b="b"/>
              <a:pathLst>
                <a:path w="368" h="285" extrusionOk="0">
                  <a:moveTo>
                    <a:pt x="183" y="1"/>
                  </a:moveTo>
                  <a:cubicBezTo>
                    <a:pt x="1" y="1"/>
                    <a:pt x="1" y="284"/>
                    <a:pt x="183" y="284"/>
                  </a:cubicBezTo>
                  <a:cubicBezTo>
                    <a:pt x="367" y="284"/>
                    <a:pt x="367" y="1"/>
                    <a:pt x="1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0" name="Google Shape;3561;p86">
              <a:extLst>
                <a:ext uri="{FF2B5EF4-FFF2-40B4-BE49-F238E27FC236}">
                  <a16:creationId xmlns:a16="http://schemas.microsoft.com/office/drawing/2014/main" id="{67EFAC6A-2EA0-4612-9E0A-470B7BD6C656}"/>
                </a:ext>
              </a:extLst>
            </p:cNvPr>
            <p:cNvSpPr/>
            <p:nvPr/>
          </p:nvSpPr>
          <p:spPr>
            <a:xfrm>
              <a:off x="1291825" y="2349525"/>
              <a:ext cx="9525" cy="7400"/>
            </a:xfrm>
            <a:custGeom>
              <a:avLst/>
              <a:gdLst/>
              <a:ahLst/>
              <a:cxnLst/>
              <a:rect l="l" t="t" r="r" b="b"/>
              <a:pathLst>
                <a:path w="381" h="296" extrusionOk="0">
                  <a:moveTo>
                    <a:pt x="190" y="1"/>
                  </a:moveTo>
                  <a:cubicBezTo>
                    <a:pt x="1" y="1"/>
                    <a:pt x="1" y="295"/>
                    <a:pt x="190" y="295"/>
                  </a:cubicBezTo>
                  <a:cubicBezTo>
                    <a:pt x="381" y="295"/>
                    <a:pt x="381" y="1"/>
                    <a:pt x="1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1" name="Google Shape;3562;p86">
              <a:extLst>
                <a:ext uri="{FF2B5EF4-FFF2-40B4-BE49-F238E27FC236}">
                  <a16:creationId xmlns:a16="http://schemas.microsoft.com/office/drawing/2014/main" id="{755FCEC4-1DDB-406D-8F3B-66B8C800EC1C}"/>
                </a:ext>
              </a:extLst>
            </p:cNvPr>
            <p:cNvSpPr/>
            <p:nvPr/>
          </p:nvSpPr>
          <p:spPr>
            <a:xfrm>
              <a:off x="1311350" y="2349775"/>
              <a:ext cx="9050" cy="7475"/>
            </a:xfrm>
            <a:custGeom>
              <a:avLst/>
              <a:gdLst/>
              <a:ahLst/>
              <a:cxnLst/>
              <a:rect l="l" t="t" r="r" b="b"/>
              <a:pathLst>
                <a:path w="362" h="299" extrusionOk="0">
                  <a:moveTo>
                    <a:pt x="191" y="0"/>
                  </a:moveTo>
                  <a:cubicBezTo>
                    <a:pt x="148" y="0"/>
                    <a:pt x="104" y="22"/>
                    <a:pt x="74" y="76"/>
                  </a:cubicBezTo>
                  <a:cubicBezTo>
                    <a:pt x="1" y="205"/>
                    <a:pt x="118" y="298"/>
                    <a:pt x="221" y="298"/>
                  </a:cubicBezTo>
                  <a:cubicBezTo>
                    <a:pt x="282" y="298"/>
                    <a:pt x="338" y="266"/>
                    <a:pt x="349" y="191"/>
                  </a:cubicBezTo>
                  <a:cubicBezTo>
                    <a:pt x="362" y="87"/>
                    <a:pt x="276" y="0"/>
                    <a:pt x="1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2" name="Google Shape;3563;p86">
              <a:extLst>
                <a:ext uri="{FF2B5EF4-FFF2-40B4-BE49-F238E27FC236}">
                  <a16:creationId xmlns:a16="http://schemas.microsoft.com/office/drawing/2014/main" id="{A0E7CE71-346D-41C3-A11E-B86622F70412}"/>
                </a:ext>
              </a:extLst>
            </p:cNvPr>
            <p:cNvSpPr/>
            <p:nvPr/>
          </p:nvSpPr>
          <p:spPr>
            <a:xfrm>
              <a:off x="1340475" y="2347675"/>
              <a:ext cx="10675" cy="8250"/>
            </a:xfrm>
            <a:custGeom>
              <a:avLst/>
              <a:gdLst/>
              <a:ahLst/>
              <a:cxnLst/>
              <a:rect l="l" t="t" r="r" b="b"/>
              <a:pathLst>
                <a:path w="427" h="330" extrusionOk="0">
                  <a:moveTo>
                    <a:pt x="214" y="0"/>
                  </a:moveTo>
                  <a:cubicBezTo>
                    <a:pt x="1" y="0"/>
                    <a:pt x="1" y="330"/>
                    <a:pt x="214" y="330"/>
                  </a:cubicBezTo>
                  <a:cubicBezTo>
                    <a:pt x="427" y="330"/>
                    <a:pt x="427" y="0"/>
                    <a:pt x="2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3" name="Google Shape;3564;p86">
              <a:extLst>
                <a:ext uri="{FF2B5EF4-FFF2-40B4-BE49-F238E27FC236}">
                  <a16:creationId xmlns:a16="http://schemas.microsoft.com/office/drawing/2014/main" id="{429A6EAB-D4DD-4733-B0BC-1C92DAFF03EB}"/>
                </a:ext>
              </a:extLst>
            </p:cNvPr>
            <p:cNvSpPr/>
            <p:nvPr/>
          </p:nvSpPr>
          <p:spPr>
            <a:xfrm>
              <a:off x="1362650" y="2348875"/>
              <a:ext cx="7500" cy="5850"/>
            </a:xfrm>
            <a:custGeom>
              <a:avLst/>
              <a:gdLst/>
              <a:ahLst/>
              <a:cxnLst/>
              <a:rect l="l" t="t" r="r" b="b"/>
              <a:pathLst>
                <a:path w="300" h="234" extrusionOk="0">
                  <a:moveTo>
                    <a:pt x="150" y="0"/>
                  </a:moveTo>
                  <a:cubicBezTo>
                    <a:pt x="1" y="0"/>
                    <a:pt x="1" y="233"/>
                    <a:pt x="150" y="233"/>
                  </a:cubicBezTo>
                  <a:cubicBezTo>
                    <a:pt x="300" y="233"/>
                    <a:pt x="300" y="0"/>
                    <a:pt x="1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4" name="Google Shape;3565;p86">
              <a:extLst>
                <a:ext uri="{FF2B5EF4-FFF2-40B4-BE49-F238E27FC236}">
                  <a16:creationId xmlns:a16="http://schemas.microsoft.com/office/drawing/2014/main" id="{2BEBCDE8-4F17-455C-BD14-2ED5B667CEF9}"/>
                </a:ext>
              </a:extLst>
            </p:cNvPr>
            <p:cNvSpPr/>
            <p:nvPr/>
          </p:nvSpPr>
          <p:spPr>
            <a:xfrm>
              <a:off x="1278175" y="2365075"/>
              <a:ext cx="10600" cy="8250"/>
            </a:xfrm>
            <a:custGeom>
              <a:avLst/>
              <a:gdLst/>
              <a:ahLst/>
              <a:cxnLst/>
              <a:rect l="l" t="t" r="r" b="b"/>
              <a:pathLst>
                <a:path w="424" h="330" extrusionOk="0">
                  <a:moveTo>
                    <a:pt x="213" y="0"/>
                  </a:moveTo>
                  <a:cubicBezTo>
                    <a:pt x="0" y="0"/>
                    <a:pt x="0" y="330"/>
                    <a:pt x="213" y="330"/>
                  </a:cubicBezTo>
                  <a:cubicBezTo>
                    <a:pt x="424" y="330"/>
                    <a:pt x="424" y="0"/>
                    <a:pt x="2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5" name="Google Shape;3566;p86">
              <a:extLst>
                <a:ext uri="{FF2B5EF4-FFF2-40B4-BE49-F238E27FC236}">
                  <a16:creationId xmlns:a16="http://schemas.microsoft.com/office/drawing/2014/main" id="{1948B673-8AE1-4EE7-86F4-93494897CF6E}"/>
                </a:ext>
              </a:extLst>
            </p:cNvPr>
            <p:cNvSpPr/>
            <p:nvPr/>
          </p:nvSpPr>
          <p:spPr>
            <a:xfrm>
              <a:off x="1303250" y="2368100"/>
              <a:ext cx="10075" cy="7750"/>
            </a:xfrm>
            <a:custGeom>
              <a:avLst/>
              <a:gdLst/>
              <a:ahLst/>
              <a:cxnLst/>
              <a:rect l="l" t="t" r="r" b="b"/>
              <a:pathLst>
                <a:path w="403" h="310" extrusionOk="0">
                  <a:moveTo>
                    <a:pt x="201" y="0"/>
                  </a:moveTo>
                  <a:cubicBezTo>
                    <a:pt x="1" y="0"/>
                    <a:pt x="1" y="310"/>
                    <a:pt x="201" y="310"/>
                  </a:cubicBezTo>
                  <a:cubicBezTo>
                    <a:pt x="400" y="310"/>
                    <a:pt x="403" y="0"/>
                    <a:pt x="2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6" name="Google Shape;3567;p86">
              <a:extLst>
                <a:ext uri="{FF2B5EF4-FFF2-40B4-BE49-F238E27FC236}">
                  <a16:creationId xmlns:a16="http://schemas.microsoft.com/office/drawing/2014/main" id="{B496E512-92F5-4AA3-9B32-5A389E49A239}"/>
                </a:ext>
              </a:extLst>
            </p:cNvPr>
            <p:cNvSpPr/>
            <p:nvPr/>
          </p:nvSpPr>
          <p:spPr>
            <a:xfrm>
              <a:off x="1325825" y="2364800"/>
              <a:ext cx="9250" cy="7950"/>
            </a:xfrm>
            <a:custGeom>
              <a:avLst/>
              <a:gdLst/>
              <a:ahLst/>
              <a:cxnLst/>
              <a:rect l="l" t="t" r="r" b="b"/>
              <a:pathLst>
                <a:path w="370" h="318" extrusionOk="0">
                  <a:moveTo>
                    <a:pt x="185" y="0"/>
                  </a:moveTo>
                  <a:cubicBezTo>
                    <a:pt x="129" y="0"/>
                    <a:pt x="74" y="30"/>
                    <a:pt x="46" y="97"/>
                  </a:cubicBezTo>
                  <a:cubicBezTo>
                    <a:pt x="1" y="204"/>
                    <a:pt x="89" y="317"/>
                    <a:pt x="193" y="317"/>
                  </a:cubicBezTo>
                  <a:cubicBezTo>
                    <a:pt x="219" y="317"/>
                    <a:pt x="246" y="310"/>
                    <a:pt x="273" y="295"/>
                  </a:cubicBezTo>
                  <a:lnTo>
                    <a:pt x="297" y="279"/>
                  </a:lnTo>
                  <a:cubicBezTo>
                    <a:pt x="345" y="251"/>
                    <a:pt x="369" y="194"/>
                    <a:pt x="354" y="139"/>
                  </a:cubicBezTo>
                  <a:lnTo>
                    <a:pt x="345" y="114"/>
                  </a:lnTo>
                  <a:cubicBezTo>
                    <a:pt x="319" y="42"/>
                    <a:pt x="251" y="0"/>
                    <a:pt x="1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7" name="Google Shape;3568;p86">
              <a:extLst>
                <a:ext uri="{FF2B5EF4-FFF2-40B4-BE49-F238E27FC236}">
                  <a16:creationId xmlns:a16="http://schemas.microsoft.com/office/drawing/2014/main" id="{05A1DB71-C1F5-4247-84A2-DEABF456F46A}"/>
                </a:ext>
              </a:extLst>
            </p:cNvPr>
            <p:cNvSpPr/>
            <p:nvPr/>
          </p:nvSpPr>
          <p:spPr>
            <a:xfrm>
              <a:off x="1351025" y="2366875"/>
              <a:ext cx="9475" cy="7325"/>
            </a:xfrm>
            <a:custGeom>
              <a:avLst/>
              <a:gdLst/>
              <a:ahLst/>
              <a:cxnLst/>
              <a:rect l="l" t="t" r="r" b="b"/>
              <a:pathLst>
                <a:path w="379" h="293" extrusionOk="0">
                  <a:moveTo>
                    <a:pt x="189" y="1"/>
                  </a:moveTo>
                  <a:cubicBezTo>
                    <a:pt x="0" y="1"/>
                    <a:pt x="0" y="293"/>
                    <a:pt x="189" y="293"/>
                  </a:cubicBezTo>
                  <a:cubicBezTo>
                    <a:pt x="376" y="293"/>
                    <a:pt x="378" y="1"/>
                    <a:pt x="1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8" name="Google Shape;3569;p86">
              <a:extLst>
                <a:ext uri="{FF2B5EF4-FFF2-40B4-BE49-F238E27FC236}">
                  <a16:creationId xmlns:a16="http://schemas.microsoft.com/office/drawing/2014/main" id="{507B0495-8A65-46DD-8506-2629142C8A4A}"/>
                </a:ext>
              </a:extLst>
            </p:cNvPr>
            <p:cNvSpPr/>
            <p:nvPr/>
          </p:nvSpPr>
          <p:spPr>
            <a:xfrm>
              <a:off x="1286850" y="2382750"/>
              <a:ext cx="9625" cy="7550"/>
            </a:xfrm>
            <a:custGeom>
              <a:avLst/>
              <a:gdLst/>
              <a:ahLst/>
              <a:cxnLst/>
              <a:rect l="l" t="t" r="r" b="b"/>
              <a:pathLst>
                <a:path w="385" h="302" extrusionOk="0">
                  <a:moveTo>
                    <a:pt x="191" y="0"/>
                  </a:moveTo>
                  <a:cubicBezTo>
                    <a:pt x="0" y="0"/>
                    <a:pt x="0" y="301"/>
                    <a:pt x="191" y="301"/>
                  </a:cubicBezTo>
                  <a:cubicBezTo>
                    <a:pt x="384" y="301"/>
                    <a:pt x="384" y="0"/>
                    <a:pt x="1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69" name="Google Shape;3570;p86">
              <a:extLst>
                <a:ext uri="{FF2B5EF4-FFF2-40B4-BE49-F238E27FC236}">
                  <a16:creationId xmlns:a16="http://schemas.microsoft.com/office/drawing/2014/main" id="{A0AAF8C8-C4CC-4209-91C4-21D296183833}"/>
                </a:ext>
              </a:extLst>
            </p:cNvPr>
            <p:cNvSpPr/>
            <p:nvPr/>
          </p:nvSpPr>
          <p:spPr>
            <a:xfrm>
              <a:off x="1318350" y="2383725"/>
              <a:ext cx="8925" cy="6950"/>
            </a:xfrm>
            <a:custGeom>
              <a:avLst/>
              <a:gdLst/>
              <a:ahLst/>
              <a:cxnLst/>
              <a:rect l="l" t="t" r="r" b="b"/>
              <a:pathLst>
                <a:path w="357" h="278" extrusionOk="0">
                  <a:moveTo>
                    <a:pt x="178" y="1"/>
                  </a:moveTo>
                  <a:cubicBezTo>
                    <a:pt x="1" y="1"/>
                    <a:pt x="1" y="278"/>
                    <a:pt x="178" y="278"/>
                  </a:cubicBezTo>
                  <a:cubicBezTo>
                    <a:pt x="356" y="278"/>
                    <a:pt x="356" y="1"/>
                    <a:pt x="1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70" name="Google Shape;3571;p86">
              <a:extLst>
                <a:ext uri="{FF2B5EF4-FFF2-40B4-BE49-F238E27FC236}">
                  <a16:creationId xmlns:a16="http://schemas.microsoft.com/office/drawing/2014/main" id="{07B1B651-3054-4224-8A1C-13E9C6DCD935}"/>
                </a:ext>
              </a:extLst>
            </p:cNvPr>
            <p:cNvSpPr/>
            <p:nvPr/>
          </p:nvSpPr>
          <p:spPr>
            <a:xfrm>
              <a:off x="1335325" y="2381200"/>
              <a:ext cx="11775" cy="9150"/>
            </a:xfrm>
            <a:custGeom>
              <a:avLst/>
              <a:gdLst/>
              <a:ahLst/>
              <a:cxnLst/>
              <a:rect l="l" t="t" r="r" b="b"/>
              <a:pathLst>
                <a:path w="471" h="366" extrusionOk="0">
                  <a:moveTo>
                    <a:pt x="235" y="1"/>
                  </a:moveTo>
                  <a:cubicBezTo>
                    <a:pt x="0" y="1"/>
                    <a:pt x="2" y="365"/>
                    <a:pt x="235" y="365"/>
                  </a:cubicBezTo>
                  <a:cubicBezTo>
                    <a:pt x="470" y="365"/>
                    <a:pt x="470" y="1"/>
                    <a:pt x="23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71" name="Google Shape;3572;p86">
              <a:extLst>
                <a:ext uri="{FF2B5EF4-FFF2-40B4-BE49-F238E27FC236}">
                  <a16:creationId xmlns:a16="http://schemas.microsoft.com/office/drawing/2014/main" id="{67B48A5C-1B43-427D-B8CF-A4492E2658B2}"/>
                </a:ext>
              </a:extLst>
            </p:cNvPr>
            <p:cNvSpPr/>
            <p:nvPr/>
          </p:nvSpPr>
          <p:spPr>
            <a:xfrm>
              <a:off x="1222925" y="2361250"/>
              <a:ext cx="106825" cy="44250"/>
            </a:xfrm>
            <a:custGeom>
              <a:avLst/>
              <a:gdLst/>
              <a:ahLst/>
              <a:cxnLst/>
              <a:rect l="l" t="t" r="r" b="b"/>
              <a:pathLst>
                <a:path w="4273" h="1770" extrusionOk="0">
                  <a:moveTo>
                    <a:pt x="3254" y="1"/>
                  </a:moveTo>
                  <a:cubicBezTo>
                    <a:pt x="3177" y="1"/>
                    <a:pt x="3097" y="5"/>
                    <a:pt x="3016" y="13"/>
                  </a:cubicBezTo>
                  <a:cubicBezTo>
                    <a:pt x="2364" y="311"/>
                    <a:pt x="695" y="1058"/>
                    <a:pt x="1" y="1185"/>
                  </a:cubicBezTo>
                  <a:cubicBezTo>
                    <a:pt x="38" y="1429"/>
                    <a:pt x="124" y="1724"/>
                    <a:pt x="370" y="1765"/>
                  </a:cubicBezTo>
                  <a:cubicBezTo>
                    <a:pt x="396" y="1768"/>
                    <a:pt x="423" y="1770"/>
                    <a:pt x="449" y="1770"/>
                  </a:cubicBezTo>
                  <a:cubicBezTo>
                    <a:pt x="480" y="1770"/>
                    <a:pt x="510" y="1768"/>
                    <a:pt x="541" y="1763"/>
                  </a:cubicBezTo>
                  <a:cubicBezTo>
                    <a:pt x="1556" y="1658"/>
                    <a:pt x="2568" y="1515"/>
                    <a:pt x="3576" y="1333"/>
                  </a:cubicBezTo>
                  <a:lnTo>
                    <a:pt x="3611" y="1326"/>
                  </a:lnTo>
                  <a:cubicBezTo>
                    <a:pt x="3710" y="1271"/>
                    <a:pt x="3807" y="1207"/>
                    <a:pt x="3897" y="1139"/>
                  </a:cubicBezTo>
                  <a:cubicBezTo>
                    <a:pt x="4178" y="918"/>
                    <a:pt x="4272" y="645"/>
                    <a:pt x="4046" y="362"/>
                  </a:cubicBezTo>
                  <a:cubicBezTo>
                    <a:pt x="3818" y="73"/>
                    <a:pt x="3551" y="1"/>
                    <a:pt x="3254" y="1"/>
                  </a:cubicBezTo>
                  <a:close/>
                </a:path>
              </a:pathLst>
            </a:custGeom>
            <a:solidFill>
              <a:srgbClr val="F464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472" name="Google Shape;3573;p86">
              <a:extLst>
                <a:ext uri="{FF2B5EF4-FFF2-40B4-BE49-F238E27FC236}">
                  <a16:creationId xmlns:a16="http://schemas.microsoft.com/office/drawing/2014/main" id="{61565FF2-83B7-44CE-A6EC-6CD46B05FB9C}"/>
                </a:ext>
              </a:extLst>
            </p:cNvPr>
            <p:cNvSpPr/>
            <p:nvPr/>
          </p:nvSpPr>
          <p:spPr>
            <a:xfrm>
              <a:off x="1285525" y="2285900"/>
              <a:ext cx="76000" cy="107175"/>
            </a:xfrm>
            <a:custGeom>
              <a:avLst/>
              <a:gdLst/>
              <a:ahLst/>
              <a:cxnLst/>
              <a:rect l="l" t="t" r="r" b="b"/>
              <a:pathLst>
                <a:path w="3040" h="4287" extrusionOk="0">
                  <a:moveTo>
                    <a:pt x="2276" y="0"/>
                  </a:moveTo>
                  <a:cubicBezTo>
                    <a:pt x="1551" y="0"/>
                    <a:pt x="74" y="3283"/>
                    <a:pt x="60" y="3325"/>
                  </a:cubicBezTo>
                  <a:cubicBezTo>
                    <a:pt x="60" y="3325"/>
                    <a:pt x="0" y="4287"/>
                    <a:pt x="718" y="4287"/>
                  </a:cubicBezTo>
                  <a:cubicBezTo>
                    <a:pt x="873" y="4287"/>
                    <a:pt x="1065" y="4241"/>
                    <a:pt x="1303" y="4131"/>
                  </a:cubicBezTo>
                  <a:cubicBezTo>
                    <a:pt x="2636" y="3516"/>
                    <a:pt x="3040" y="246"/>
                    <a:pt x="2346" y="11"/>
                  </a:cubicBezTo>
                  <a:cubicBezTo>
                    <a:pt x="2323" y="4"/>
                    <a:pt x="2300" y="0"/>
                    <a:pt x="2276" y="0"/>
                  </a:cubicBezTo>
                  <a:close/>
                </a:path>
              </a:pathLst>
            </a:custGeom>
            <a:solidFill>
              <a:srgbClr val="F464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</p:grpSp>
      <p:pic>
        <p:nvPicPr>
          <p:cNvPr id="9" name="Grafik 8">
            <a:extLst>
              <a:ext uri="{FF2B5EF4-FFF2-40B4-BE49-F238E27FC236}">
                <a16:creationId xmlns:a16="http://schemas.microsoft.com/office/drawing/2014/main" id="{9987D4DB-8784-C045-B372-1DA549C02E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-10462" t="-9914" r="13" b="-9499"/>
          <a:stretch/>
        </p:blipFill>
        <p:spPr>
          <a:xfrm>
            <a:off x="3282679" y="7047843"/>
            <a:ext cx="3517325" cy="360415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4014253-C308-404D-BE9C-41F78497A0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-6111" t="-11520" r="-4337" b="-10100"/>
          <a:stretch/>
        </p:blipFill>
        <p:spPr>
          <a:xfrm>
            <a:off x="-197786" y="3806149"/>
            <a:ext cx="4399002" cy="4666406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A5BB92BF-FB97-D343-ACF9-6B792F340B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12527" t="27893"/>
          <a:stretch/>
        </p:blipFill>
        <p:spPr>
          <a:xfrm>
            <a:off x="-1" y="0"/>
            <a:ext cx="4549193" cy="3716800"/>
          </a:xfrm>
          <a:prstGeom prst="rect">
            <a:avLst/>
          </a:prstGeom>
        </p:spPr>
      </p:pic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9B925E54-8988-41D1-B609-9D5F657B7A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2923" y="2838807"/>
            <a:ext cx="3673297" cy="490738"/>
          </a:xfrm>
        </p:spPr>
        <p:txBody>
          <a:bodyPr rtlCol="0">
            <a:normAutofit/>
          </a:bodyPr>
          <a:lstStyle>
            <a:lvl1pPr marL="0" indent="0" algn="ctr">
              <a:buNone/>
              <a:defRPr sz="255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de-DE" noProof="0"/>
              <a:t>Zum Bearbeiten klicken</a:t>
            </a:r>
          </a:p>
        </p:txBody>
      </p:sp>
      <p:sp>
        <p:nvSpPr>
          <p:cNvPr id="12" name="Textplatzhalter 18">
            <a:extLst>
              <a:ext uri="{FF2B5EF4-FFF2-40B4-BE49-F238E27FC236}">
                <a16:creationId xmlns:a16="http://schemas.microsoft.com/office/drawing/2014/main" id="{BBFE218C-AEEC-2948-A82A-37C693F5EEA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6330" y="5467621"/>
            <a:ext cx="2832641" cy="1668507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402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Zum Bearbeiten klicken</a:t>
            </a:r>
          </a:p>
        </p:txBody>
      </p:sp>
      <p:sp>
        <p:nvSpPr>
          <p:cNvPr id="13" name="Textplatzhalter 20">
            <a:extLst>
              <a:ext uri="{FF2B5EF4-FFF2-40B4-BE49-F238E27FC236}">
                <a16:creationId xmlns:a16="http://schemas.microsoft.com/office/drawing/2014/main" id="{45FC8ADE-341E-714C-AD85-45DF0B3DD3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04785" y="8037166"/>
            <a:ext cx="2482834" cy="883328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2551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Zum Bearbeiten klicken</a:t>
            </a:r>
          </a:p>
        </p:txBody>
      </p:sp>
      <p:sp>
        <p:nvSpPr>
          <p:cNvPr id="14" name="Textplatzhalter 22">
            <a:extLst>
              <a:ext uri="{FF2B5EF4-FFF2-40B4-BE49-F238E27FC236}">
                <a16:creationId xmlns:a16="http://schemas.microsoft.com/office/drawing/2014/main" id="{3110A145-F79E-8E41-A831-B9C1130BD7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99236" y="2993091"/>
            <a:ext cx="2482834" cy="206715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4251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de-DE" noProof="0" dirty="0"/>
              <a:t>Zum Bearbeiten klicken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DA0CD7-55D1-4079-8D32-6F28E42152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776" y="378441"/>
            <a:ext cx="3996690" cy="2257392"/>
          </a:xfrm>
        </p:spPr>
        <p:txBody>
          <a:bodyPr rtlCol="0" anchor="t">
            <a:normAutofit/>
          </a:bodyPr>
          <a:lstStyle>
            <a:lvl1pPr algn="ctr">
              <a:lnSpc>
                <a:spcPct val="100000"/>
              </a:lnSpc>
              <a:defRPr sz="4676"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de-DE" noProof="0" dirty="0"/>
              <a:t>Titelmasterformat durch Klicken bearbeiten</a:t>
            </a:r>
          </a:p>
        </p:txBody>
      </p:sp>
      <p:grpSp>
        <p:nvGrpSpPr>
          <p:cNvPr id="99" name="Google Shape;330;p34">
            <a:extLst>
              <a:ext uri="{FF2B5EF4-FFF2-40B4-BE49-F238E27FC236}">
                <a16:creationId xmlns:a16="http://schemas.microsoft.com/office/drawing/2014/main" id="{BA9BAC37-266B-4321-845C-B4D99B45E0A1}"/>
              </a:ext>
            </a:extLst>
          </p:cNvPr>
          <p:cNvGrpSpPr/>
          <p:nvPr userDrawn="1"/>
        </p:nvGrpSpPr>
        <p:grpSpPr>
          <a:xfrm>
            <a:off x="4277002" y="99898"/>
            <a:ext cx="2030273" cy="2692041"/>
            <a:chOff x="6969975" y="1129950"/>
            <a:chExt cx="409600" cy="496950"/>
          </a:xfrm>
        </p:grpSpPr>
        <p:sp>
          <p:nvSpPr>
            <p:cNvPr id="100" name="Google Shape;331;p34">
              <a:extLst>
                <a:ext uri="{FF2B5EF4-FFF2-40B4-BE49-F238E27FC236}">
                  <a16:creationId xmlns:a16="http://schemas.microsoft.com/office/drawing/2014/main" id="{A9B4BFEC-3236-4C55-91AF-11F8631DF5CF}"/>
                </a:ext>
              </a:extLst>
            </p:cNvPr>
            <p:cNvSpPr/>
            <p:nvPr/>
          </p:nvSpPr>
          <p:spPr>
            <a:xfrm>
              <a:off x="7246075" y="1228500"/>
              <a:ext cx="118450" cy="63525"/>
            </a:xfrm>
            <a:custGeom>
              <a:avLst/>
              <a:gdLst/>
              <a:ahLst/>
              <a:cxnLst/>
              <a:rect l="l" t="t" r="r" b="b"/>
              <a:pathLst>
                <a:path w="4738" h="2541" extrusionOk="0">
                  <a:moveTo>
                    <a:pt x="392" y="1"/>
                  </a:moveTo>
                  <a:cubicBezTo>
                    <a:pt x="392" y="1"/>
                    <a:pt x="1" y="60"/>
                    <a:pt x="10" y="238"/>
                  </a:cubicBezTo>
                  <a:cubicBezTo>
                    <a:pt x="18" y="413"/>
                    <a:pt x="65" y="826"/>
                    <a:pt x="65" y="826"/>
                  </a:cubicBezTo>
                  <a:cubicBezTo>
                    <a:pt x="65" y="826"/>
                    <a:pt x="65" y="826"/>
                    <a:pt x="65" y="826"/>
                  </a:cubicBezTo>
                  <a:cubicBezTo>
                    <a:pt x="77" y="826"/>
                    <a:pt x="149" y="2283"/>
                    <a:pt x="2127" y="2524"/>
                  </a:cubicBezTo>
                  <a:cubicBezTo>
                    <a:pt x="2219" y="2535"/>
                    <a:pt x="2308" y="2540"/>
                    <a:pt x="2394" y="2540"/>
                  </a:cubicBezTo>
                  <a:cubicBezTo>
                    <a:pt x="4178" y="2540"/>
                    <a:pt x="4738" y="266"/>
                    <a:pt x="4738" y="266"/>
                  </a:cubicBezTo>
                  <a:cubicBezTo>
                    <a:pt x="4738" y="266"/>
                    <a:pt x="4663" y="147"/>
                    <a:pt x="4603" y="147"/>
                  </a:cubicBezTo>
                  <a:cubicBezTo>
                    <a:pt x="4583" y="147"/>
                    <a:pt x="4565" y="160"/>
                    <a:pt x="4551" y="196"/>
                  </a:cubicBezTo>
                  <a:cubicBezTo>
                    <a:pt x="3974" y="1211"/>
                    <a:pt x="3173" y="1624"/>
                    <a:pt x="2506" y="1624"/>
                  </a:cubicBezTo>
                  <a:cubicBezTo>
                    <a:pt x="2013" y="1624"/>
                    <a:pt x="1593" y="1398"/>
                    <a:pt x="1391" y="1022"/>
                  </a:cubicBezTo>
                  <a:cubicBezTo>
                    <a:pt x="914" y="135"/>
                    <a:pt x="765" y="115"/>
                    <a:pt x="392" y="1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1" name="Google Shape;332;p34">
              <a:extLst>
                <a:ext uri="{FF2B5EF4-FFF2-40B4-BE49-F238E27FC236}">
                  <a16:creationId xmlns:a16="http://schemas.microsoft.com/office/drawing/2014/main" id="{46817C9E-5FBB-4ECC-876F-5EA074B7A88A}"/>
                </a:ext>
              </a:extLst>
            </p:cNvPr>
            <p:cNvSpPr/>
            <p:nvPr/>
          </p:nvSpPr>
          <p:spPr>
            <a:xfrm>
              <a:off x="7355675" y="1215375"/>
              <a:ext cx="23900" cy="26625"/>
            </a:xfrm>
            <a:custGeom>
              <a:avLst/>
              <a:gdLst/>
              <a:ahLst/>
              <a:cxnLst/>
              <a:rect l="l" t="t" r="r" b="b"/>
              <a:pathLst>
                <a:path w="956" h="1065" extrusionOk="0">
                  <a:moveTo>
                    <a:pt x="817" y="1"/>
                  </a:moveTo>
                  <a:lnTo>
                    <a:pt x="817" y="1"/>
                  </a:lnTo>
                  <a:cubicBezTo>
                    <a:pt x="631" y="91"/>
                    <a:pt x="495" y="253"/>
                    <a:pt x="363" y="411"/>
                  </a:cubicBezTo>
                  <a:cubicBezTo>
                    <a:pt x="442" y="291"/>
                    <a:pt x="611" y="60"/>
                    <a:pt x="574" y="31"/>
                  </a:cubicBezTo>
                  <a:cubicBezTo>
                    <a:pt x="572" y="30"/>
                    <a:pt x="570" y="30"/>
                    <a:pt x="568" y="30"/>
                  </a:cubicBezTo>
                  <a:cubicBezTo>
                    <a:pt x="515" y="30"/>
                    <a:pt x="282" y="342"/>
                    <a:pt x="192" y="521"/>
                  </a:cubicBezTo>
                  <a:cubicBezTo>
                    <a:pt x="187" y="400"/>
                    <a:pt x="132" y="194"/>
                    <a:pt x="69" y="192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3" y="192"/>
                    <a:pt x="1" y="414"/>
                    <a:pt x="27" y="530"/>
                  </a:cubicBezTo>
                  <a:cubicBezTo>
                    <a:pt x="51" y="644"/>
                    <a:pt x="86" y="769"/>
                    <a:pt x="36" y="877"/>
                  </a:cubicBezTo>
                  <a:cubicBezTo>
                    <a:pt x="38" y="927"/>
                    <a:pt x="55" y="978"/>
                    <a:pt x="86" y="1020"/>
                  </a:cubicBezTo>
                  <a:cubicBezTo>
                    <a:pt x="113" y="1049"/>
                    <a:pt x="153" y="1064"/>
                    <a:pt x="194" y="1064"/>
                  </a:cubicBezTo>
                  <a:cubicBezTo>
                    <a:pt x="199" y="1064"/>
                    <a:pt x="204" y="1064"/>
                    <a:pt x="209" y="1064"/>
                  </a:cubicBezTo>
                  <a:cubicBezTo>
                    <a:pt x="374" y="1044"/>
                    <a:pt x="484" y="886"/>
                    <a:pt x="622" y="789"/>
                  </a:cubicBezTo>
                  <a:cubicBezTo>
                    <a:pt x="736" y="712"/>
                    <a:pt x="956" y="587"/>
                    <a:pt x="938" y="534"/>
                  </a:cubicBezTo>
                  <a:cubicBezTo>
                    <a:pt x="934" y="523"/>
                    <a:pt x="920" y="518"/>
                    <a:pt x="900" y="518"/>
                  </a:cubicBezTo>
                  <a:cubicBezTo>
                    <a:pt x="828" y="518"/>
                    <a:pt x="675" y="581"/>
                    <a:pt x="589" y="622"/>
                  </a:cubicBezTo>
                  <a:lnTo>
                    <a:pt x="793" y="431"/>
                  </a:lnTo>
                  <a:cubicBezTo>
                    <a:pt x="848" y="376"/>
                    <a:pt x="956" y="282"/>
                    <a:pt x="932" y="247"/>
                  </a:cubicBezTo>
                  <a:cubicBezTo>
                    <a:pt x="929" y="242"/>
                    <a:pt x="922" y="240"/>
                    <a:pt x="914" y="240"/>
                  </a:cubicBezTo>
                  <a:cubicBezTo>
                    <a:pt x="851" y="240"/>
                    <a:pt x="655" y="354"/>
                    <a:pt x="558" y="431"/>
                  </a:cubicBezTo>
                  <a:lnTo>
                    <a:pt x="806" y="71"/>
                  </a:lnTo>
                  <a:cubicBezTo>
                    <a:pt x="820" y="49"/>
                    <a:pt x="835" y="18"/>
                    <a:pt x="817" y="1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2" name="Google Shape;333;p34">
              <a:extLst>
                <a:ext uri="{FF2B5EF4-FFF2-40B4-BE49-F238E27FC236}">
                  <a16:creationId xmlns:a16="http://schemas.microsoft.com/office/drawing/2014/main" id="{DB0FA7B2-0CC8-4D39-B64F-087F7FEE9521}"/>
                </a:ext>
              </a:extLst>
            </p:cNvPr>
            <p:cNvSpPr/>
            <p:nvPr/>
          </p:nvSpPr>
          <p:spPr>
            <a:xfrm>
              <a:off x="7303400" y="1268650"/>
              <a:ext cx="8325" cy="40825"/>
            </a:xfrm>
            <a:custGeom>
              <a:avLst/>
              <a:gdLst/>
              <a:ahLst/>
              <a:cxnLst/>
              <a:rect l="l" t="t" r="r" b="b"/>
              <a:pathLst>
                <a:path w="333" h="1633" extrusionOk="0">
                  <a:moveTo>
                    <a:pt x="267" y="1"/>
                  </a:moveTo>
                  <a:cubicBezTo>
                    <a:pt x="260" y="1"/>
                    <a:pt x="253" y="4"/>
                    <a:pt x="249" y="13"/>
                  </a:cubicBezTo>
                  <a:cubicBezTo>
                    <a:pt x="141" y="264"/>
                    <a:pt x="117" y="547"/>
                    <a:pt x="75" y="815"/>
                  </a:cubicBezTo>
                  <a:cubicBezTo>
                    <a:pt x="36" y="1083"/>
                    <a:pt x="1" y="1342"/>
                    <a:pt x="16" y="1614"/>
                  </a:cubicBezTo>
                  <a:cubicBezTo>
                    <a:pt x="16" y="1625"/>
                    <a:pt x="27" y="1632"/>
                    <a:pt x="36" y="1632"/>
                  </a:cubicBezTo>
                  <a:cubicBezTo>
                    <a:pt x="44" y="1632"/>
                    <a:pt x="51" y="1628"/>
                    <a:pt x="53" y="1619"/>
                  </a:cubicBezTo>
                  <a:cubicBezTo>
                    <a:pt x="150" y="1122"/>
                    <a:pt x="332" y="531"/>
                    <a:pt x="295" y="26"/>
                  </a:cubicBezTo>
                  <a:cubicBezTo>
                    <a:pt x="294" y="12"/>
                    <a:pt x="280" y="1"/>
                    <a:pt x="26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3" name="Google Shape;334;p34">
              <a:extLst>
                <a:ext uri="{FF2B5EF4-FFF2-40B4-BE49-F238E27FC236}">
                  <a16:creationId xmlns:a16="http://schemas.microsoft.com/office/drawing/2014/main" id="{98B197BD-8864-4CE4-B4DF-84F2EEF46402}"/>
                </a:ext>
              </a:extLst>
            </p:cNvPr>
            <p:cNvSpPr/>
            <p:nvPr/>
          </p:nvSpPr>
          <p:spPr>
            <a:xfrm>
              <a:off x="7310350" y="1268425"/>
              <a:ext cx="8450" cy="42825"/>
            </a:xfrm>
            <a:custGeom>
              <a:avLst/>
              <a:gdLst/>
              <a:ahLst/>
              <a:cxnLst/>
              <a:rect l="l" t="t" r="r" b="b"/>
              <a:pathLst>
                <a:path w="338" h="1713" extrusionOk="0">
                  <a:moveTo>
                    <a:pt x="63" y="1"/>
                  </a:moveTo>
                  <a:cubicBezTo>
                    <a:pt x="32" y="1"/>
                    <a:pt x="0" y="22"/>
                    <a:pt x="2" y="59"/>
                  </a:cubicBezTo>
                  <a:cubicBezTo>
                    <a:pt x="28" y="600"/>
                    <a:pt x="96" y="1138"/>
                    <a:pt x="208" y="1667"/>
                  </a:cubicBezTo>
                  <a:cubicBezTo>
                    <a:pt x="215" y="1698"/>
                    <a:pt x="241" y="1713"/>
                    <a:pt x="269" y="1713"/>
                  </a:cubicBezTo>
                  <a:cubicBezTo>
                    <a:pt x="303" y="1713"/>
                    <a:pt x="338" y="1690"/>
                    <a:pt x="335" y="1650"/>
                  </a:cubicBezTo>
                  <a:cubicBezTo>
                    <a:pt x="307" y="1109"/>
                    <a:pt x="234" y="571"/>
                    <a:pt x="118" y="44"/>
                  </a:cubicBezTo>
                  <a:cubicBezTo>
                    <a:pt x="112" y="15"/>
                    <a:pt x="88" y="1"/>
                    <a:pt x="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4" name="Google Shape;335;p34">
              <a:extLst>
                <a:ext uri="{FF2B5EF4-FFF2-40B4-BE49-F238E27FC236}">
                  <a16:creationId xmlns:a16="http://schemas.microsoft.com/office/drawing/2014/main" id="{3E79DF1F-427B-4437-A816-A1B921E56C66}"/>
                </a:ext>
              </a:extLst>
            </p:cNvPr>
            <p:cNvSpPr/>
            <p:nvPr/>
          </p:nvSpPr>
          <p:spPr>
            <a:xfrm>
              <a:off x="7297375" y="1308050"/>
              <a:ext cx="29925" cy="57100"/>
            </a:xfrm>
            <a:custGeom>
              <a:avLst/>
              <a:gdLst/>
              <a:ahLst/>
              <a:cxnLst/>
              <a:rect l="l" t="t" r="r" b="b"/>
              <a:pathLst>
                <a:path w="1197" h="2284" extrusionOk="0">
                  <a:moveTo>
                    <a:pt x="0" y="1"/>
                  </a:moveTo>
                  <a:lnTo>
                    <a:pt x="84" y="12"/>
                  </a:lnTo>
                  <a:lnTo>
                    <a:pt x="81" y="1802"/>
                  </a:lnTo>
                  <a:cubicBezTo>
                    <a:pt x="79" y="1922"/>
                    <a:pt x="86" y="2041"/>
                    <a:pt x="99" y="2162"/>
                  </a:cubicBezTo>
                  <a:cubicBezTo>
                    <a:pt x="99" y="2195"/>
                    <a:pt x="114" y="2230"/>
                    <a:pt x="136" y="2254"/>
                  </a:cubicBezTo>
                  <a:cubicBezTo>
                    <a:pt x="164" y="2274"/>
                    <a:pt x="195" y="2283"/>
                    <a:pt x="228" y="2283"/>
                  </a:cubicBezTo>
                  <a:cubicBezTo>
                    <a:pt x="232" y="2283"/>
                    <a:pt x="236" y="2283"/>
                    <a:pt x="239" y="2283"/>
                  </a:cubicBezTo>
                  <a:cubicBezTo>
                    <a:pt x="254" y="2283"/>
                    <a:pt x="268" y="2283"/>
                    <a:pt x="282" y="2283"/>
                  </a:cubicBezTo>
                  <a:cubicBezTo>
                    <a:pt x="483" y="2283"/>
                    <a:pt x="684" y="2254"/>
                    <a:pt x="876" y="2195"/>
                  </a:cubicBezTo>
                  <a:cubicBezTo>
                    <a:pt x="988" y="2162"/>
                    <a:pt x="1107" y="2109"/>
                    <a:pt x="1160" y="2006"/>
                  </a:cubicBezTo>
                  <a:cubicBezTo>
                    <a:pt x="1197" y="1931"/>
                    <a:pt x="1195" y="1843"/>
                    <a:pt x="1190" y="1762"/>
                  </a:cubicBezTo>
                  <a:cubicBezTo>
                    <a:pt x="1166" y="1189"/>
                    <a:pt x="1140" y="618"/>
                    <a:pt x="1114" y="47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5" name="Google Shape;336;p34">
              <a:extLst>
                <a:ext uri="{FF2B5EF4-FFF2-40B4-BE49-F238E27FC236}">
                  <a16:creationId xmlns:a16="http://schemas.microsoft.com/office/drawing/2014/main" id="{4A00A08F-E009-4FB0-A803-068D6F5FD100}"/>
                </a:ext>
              </a:extLst>
            </p:cNvPr>
            <p:cNvSpPr/>
            <p:nvPr/>
          </p:nvSpPr>
          <p:spPr>
            <a:xfrm>
              <a:off x="7103225" y="1228075"/>
              <a:ext cx="115825" cy="63450"/>
            </a:xfrm>
            <a:custGeom>
              <a:avLst/>
              <a:gdLst/>
              <a:ahLst/>
              <a:cxnLst/>
              <a:rect l="l" t="t" r="r" b="b"/>
              <a:pathLst>
                <a:path w="4633" h="2538" extrusionOk="0">
                  <a:moveTo>
                    <a:pt x="4243" y="0"/>
                  </a:moveTo>
                  <a:cubicBezTo>
                    <a:pt x="3870" y="114"/>
                    <a:pt x="3721" y="134"/>
                    <a:pt x="3244" y="1019"/>
                  </a:cubicBezTo>
                  <a:cubicBezTo>
                    <a:pt x="2981" y="1510"/>
                    <a:pt x="2661" y="1775"/>
                    <a:pt x="2278" y="1775"/>
                  </a:cubicBezTo>
                  <a:cubicBezTo>
                    <a:pt x="1968" y="1775"/>
                    <a:pt x="1617" y="1601"/>
                    <a:pt x="1222" y="1234"/>
                  </a:cubicBezTo>
                  <a:cubicBezTo>
                    <a:pt x="600" y="659"/>
                    <a:pt x="293" y="380"/>
                    <a:pt x="163" y="266"/>
                  </a:cubicBezTo>
                  <a:cubicBezTo>
                    <a:pt x="104" y="371"/>
                    <a:pt x="51" y="479"/>
                    <a:pt x="0" y="589"/>
                  </a:cubicBezTo>
                  <a:cubicBezTo>
                    <a:pt x="232" y="1216"/>
                    <a:pt x="878" y="2538"/>
                    <a:pt x="2238" y="2538"/>
                  </a:cubicBezTo>
                  <a:cubicBezTo>
                    <a:pt x="2325" y="2538"/>
                    <a:pt x="2415" y="2533"/>
                    <a:pt x="2508" y="2521"/>
                  </a:cubicBezTo>
                  <a:cubicBezTo>
                    <a:pt x="4486" y="2282"/>
                    <a:pt x="4558" y="823"/>
                    <a:pt x="4570" y="823"/>
                  </a:cubicBezTo>
                  <a:cubicBezTo>
                    <a:pt x="4570" y="823"/>
                    <a:pt x="4571" y="823"/>
                    <a:pt x="4571" y="824"/>
                  </a:cubicBezTo>
                  <a:cubicBezTo>
                    <a:pt x="4571" y="824"/>
                    <a:pt x="4617" y="413"/>
                    <a:pt x="4626" y="235"/>
                  </a:cubicBezTo>
                  <a:cubicBezTo>
                    <a:pt x="4632" y="59"/>
                    <a:pt x="4243" y="0"/>
                    <a:pt x="4243" y="0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6" name="Google Shape;337;p34">
              <a:extLst>
                <a:ext uri="{FF2B5EF4-FFF2-40B4-BE49-F238E27FC236}">
                  <a16:creationId xmlns:a16="http://schemas.microsoft.com/office/drawing/2014/main" id="{3978459B-AD7B-4C25-BA55-D2B088D682F4}"/>
                </a:ext>
              </a:extLst>
            </p:cNvPr>
            <p:cNvSpPr/>
            <p:nvPr/>
          </p:nvSpPr>
          <p:spPr>
            <a:xfrm>
              <a:off x="7110350" y="1521150"/>
              <a:ext cx="26500" cy="97950"/>
            </a:xfrm>
            <a:custGeom>
              <a:avLst/>
              <a:gdLst/>
              <a:ahLst/>
              <a:cxnLst/>
              <a:rect l="l" t="t" r="r" b="b"/>
              <a:pathLst>
                <a:path w="1060" h="3918" extrusionOk="0">
                  <a:moveTo>
                    <a:pt x="157" y="0"/>
                  </a:moveTo>
                  <a:cubicBezTo>
                    <a:pt x="98" y="1070"/>
                    <a:pt x="51" y="2139"/>
                    <a:pt x="19" y="3209"/>
                  </a:cubicBezTo>
                  <a:cubicBezTo>
                    <a:pt x="12" y="3382"/>
                    <a:pt x="8" y="3553"/>
                    <a:pt x="3" y="3725"/>
                  </a:cubicBezTo>
                  <a:cubicBezTo>
                    <a:pt x="3" y="3747"/>
                    <a:pt x="1" y="3767"/>
                    <a:pt x="1" y="3788"/>
                  </a:cubicBezTo>
                  <a:cubicBezTo>
                    <a:pt x="1" y="3821"/>
                    <a:pt x="1" y="3859"/>
                    <a:pt x="21" y="3881"/>
                  </a:cubicBezTo>
                  <a:cubicBezTo>
                    <a:pt x="38" y="3897"/>
                    <a:pt x="63" y="3905"/>
                    <a:pt x="87" y="3905"/>
                  </a:cubicBezTo>
                  <a:cubicBezTo>
                    <a:pt x="90" y="3905"/>
                    <a:pt x="93" y="3905"/>
                    <a:pt x="95" y="3905"/>
                  </a:cubicBezTo>
                  <a:lnTo>
                    <a:pt x="418" y="3916"/>
                  </a:lnTo>
                  <a:cubicBezTo>
                    <a:pt x="432" y="3917"/>
                    <a:pt x="445" y="3917"/>
                    <a:pt x="459" y="3917"/>
                  </a:cubicBezTo>
                  <a:cubicBezTo>
                    <a:pt x="489" y="3917"/>
                    <a:pt x="520" y="3913"/>
                    <a:pt x="550" y="3892"/>
                  </a:cubicBezTo>
                  <a:cubicBezTo>
                    <a:pt x="592" y="3861"/>
                    <a:pt x="611" y="3808"/>
                    <a:pt x="620" y="3753"/>
                  </a:cubicBezTo>
                  <a:cubicBezTo>
                    <a:pt x="627" y="3723"/>
                    <a:pt x="631" y="3692"/>
                    <a:pt x="633" y="3659"/>
                  </a:cubicBezTo>
                  <a:cubicBezTo>
                    <a:pt x="642" y="3514"/>
                    <a:pt x="653" y="3369"/>
                    <a:pt x="666" y="3226"/>
                  </a:cubicBezTo>
                  <a:cubicBezTo>
                    <a:pt x="743" y="2304"/>
                    <a:pt x="873" y="1386"/>
                    <a:pt x="1060" y="479"/>
                  </a:cubicBezTo>
                  <a:lnTo>
                    <a:pt x="157" y="0"/>
                  </a:ln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7" name="Google Shape;338;p34">
              <a:extLst>
                <a:ext uri="{FF2B5EF4-FFF2-40B4-BE49-F238E27FC236}">
                  <a16:creationId xmlns:a16="http://schemas.microsoft.com/office/drawing/2014/main" id="{AE44E2F8-0514-490E-A670-34DC08493583}"/>
                </a:ext>
              </a:extLst>
            </p:cNvPr>
            <p:cNvSpPr/>
            <p:nvPr/>
          </p:nvSpPr>
          <p:spPr>
            <a:xfrm>
              <a:off x="7141325" y="1512400"/>
              <a:ext cx="32200" cy="108025"/>
            </a:xfrm>
            <a:custGeom>
              <a:avLst/>
              <a:gdLst/>
              <a:ahLst/>
              <a:cxnLst/>
              <a:rect l="l" t="t" r="r" b="b"/>
              <a:pathLst>
                <a:path w="1288" h="4321" extrusionOk="0">
                  <a:moveTo>
                    <a:pt x="1009" y="1"/>
                  </a:moveTo>
                  <a:lnTo>
                    <a:pt x="1" y="293"/>
                  </a:lnTo>
                  <a:cubicBezTo>
                    <a:pt x="242" y="1411"/>
                    <a:pt x="460" y="2537"/>
                    <a:pt x="653" y="3669"/>
                  </a:cubicBezTo>
                  <a:cubicBezTo>
                    <a:pt x="677" y="3811"/>
                    <a:pt x="701" y="3954"/>
                    <a:pt x="725" y="4097"/>
                  </a:cubicBezTo>
                  <a:cubicBezTo>
                    <a:pt x="739" y="4171"/>
                    <a:pt x="752" y="4246"/>
                    <a:pt x="763" y="4321"/>
                  </a:cubicBezTo>
                  <a:lnTo>
                    <a:pt x="1204" y="4218"/>
                  </a:lnTo>
                  <a:cubicBezTo>
                    <a:pt x="1233" y="4213"/>
                    <a:pt x="1257" y="4200"/>
                    <a:pt x="1272" y="4178"/>
                  </a:cubicBezTo>
                  <a:cubicBezTo>
                    <a:pt x="1283" y="4154"/>
                    <a:pt x="1288" y="4125"/>
                    <a:pt x="1283" y="4097"/>
                  </a:cubicBezTo>
                  <a:lnTo>
                    <a:pt x="1283" y="4095"/>
                  </a:lnTo>
                  <a:cubicBezTo>
                    <a:pt x="1277" y="3956"/>
                    <a:pt x="1270" y="3818"/>
                    <a:pt x="1263" y="3677"/>
                  </a:cubicBezTo>
                  <a:cubicBezTo>
                    <a:pt x="1200" y="2450"/>
                    <a:pt x="1116" y="1224"/>
                    <a:pt x="1009" y="1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8" name="Google Shape;339;p34">
              <a:extLst>
                <a:ext uri="{FF2B5EF4-FFF2-40B4-BE49-F238E27FC236}">
                  <a16:creationId xmlns:a16="http://schemas.microsoft.com/office/drawing/2014/main" id="{6D19B40D-EA20-44A9-9832-3E291F691611}"/>
                </a:ext>
              </a:extLst>
            </p:cNvPr>
            <p:cNvSpPr/>
            <p:nvPr/>
          </p:nvSpPr>
          <p:spPr>
            <a:xfrm>
              <a:off x="7121950" y="1167275"/>
              <a:ext cx="45150" cy="169750"/>
            </a:xfrm>
            <a:custGeom>
              <a:avLst/>
              <a:gdLst/>
              <a:ahLst/>
              <a:cxnLst/>
              <a:rect l="l" t="t" r="r" b="b"/>
              <a:pathLst>
                <a:path w="1806" h="6790" extrusionOk="0">
                  <a:moveTo>
                    <a:pt x="1134" y="1"/>
                  </a:moveTo>
                  <a:lnTo>
                    <a:pt x="0" y="5744"/>
                  </a:lnTo>
                  <a:cubicBezTo>
                    <a:pt x="71" y="6141"/>
                    <a:pt x="292" y="6537"/>
                    <a:pt x="659" y="6710"/>
                  </a:cubicBezTo>
                  <a:cubicBezTo>
                    <a:pt x="771" y="6763"/>
                    <a:pt x="896" y="6789"/>
                    <a:pt x="1021" y="6789"/>
                  </a:cubicBezTo>
                  <a:cubicBezTo>
                    <a:pt x="1304" y="6789"/>
                    <a:pt x="1587" y="6656"/>
                    <a:pt x="1709" y="6403"/>
                  </a:cubicBezTo>
                  <a:cubicBezTo>
                    <a:pt x="1784" y="6245"/>
                    <a:pt x="1792" y="6064"/>
                    <a:pt x="1795" y="5891"/>
                  </a:cubicBezTo>
                  <a:cubicBezTo>
                    <a:pt x="1806" y="5322"/>
                    <a:pt x="1770" y="4753"/>
                    <a:pt x="1687" y="4191"/>
                  </a:cubicBezTo>
                  <a:cubicBezTo>
                    <a:pt x="1485" y="2792"/>
                    <a:pt x="997" y="1409"/>
                    <a:pt x="1134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09" name="Google Shape;340;p34">
              <a:extLst>
                <a:ext uri="{FF2B5EF4-FFF2-40B4-BE49-F238E27FC236}">
                  <a16:creationId xmlns:a16="http://schemas.microsoft.com/office/drawing/2014/main" id="{69099216-97FD-4BF0-B218-DCE79033D183}"/>
                </a:ext>
              </a:extLst>
            </p:cNvPr>
            <p:cNvSpPr/>
            <p:nvPr/>
          </p:nvSpPr>
          <p:spPr>
            <a:xfrm>
              <a:off x="7110425" y="1601300"/>
              <a:ext cx="16600" cy="13700"/>
            </a:xfrm>
            <a:custGeom>
              <a:avLst/>
              <a:gdLst/>
              <a:ahLst/>
              <a:cxnLst/>
              <a:rect l="l" t="t" r="r" b="b"/>
              <a:pathLst>
                <a:path w="664" h="548" extrusionOk="0">
                  <a:moveTo>
                    <a:pt x="16" y="1"/>
                  </a:moveTo>
                  <a:cubicBezTo>
                    <a:pt x="13" y="42"/>
                    <a:pt x="13" y="80"/>
                    <a:pt x="11" y="123"/>
                  </a:cubicBezTo>
                  <a:cubicBezTo>
                    <a:pt x="9" y="167"/>
                    <a:pt x="7" y="207"/>
                    <a:pt x="7" y="249"/>
                  </a:cubicBezTo>
                  <a:cubicBezTo>
                    <a:pt x="5" y="339"/>
                    <a:pt x="2" y="427"/>
                    <a:pt x="0" y="517"/>
                  </a:cubicBezTo>
                  <a:cubicBezTo>
                    <a:pt x="141" y="523"/>
                    <a:pt x="406" y="536"/>
                    <a:pt x="617" y="547"/>
                  </a:cubicBezTo>
                  <a:cubicBezTo>
                    <a:pt x="624" y="517"/>
                    <a:pt x="628" y="484"/>
                    <a:pt x="628" y="453"/>
                  </a:cubicBezTo>
                  <a:cubicBezTo>
                    <a:pt x="633" y="398"/>
                    <a:pt x="639" y="339"/>
                    <a:pt x="641" y="288"/>
                  </a:cubicBezTo>
                  <a:cubicBezTo>
                    <a:pt x="644" y="235"/>
                    <a:pt x="648" y="185"/>
                    <a:pt x="652" y="134"/>
                  </a:cubicBezTo>
                  <a:cubicBezTo>
                    <a:pt x="655" y="97"/>
                    <a:pt x="659" y="58"/>
                    <a:pt x="663" y="20"/>
                  </a:cubicBezTo>
                  <a:lnTo>
                    <a:pt x="1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0" name="Google Shape;341;p34">
              <a:extLst>
                <a:ext uri="{FF2B5EF4-FFF2-40B4-BE49-F238E27FC236}">
                  <a16:creationId xmlns:a16="http://schemas.microsoft.com/office/drawing/2014/main" id="{7B595489-0C50-4C55-9105-8F31EE58FB67}"/>
                </a:ext>
              </a:extLst>
            </p:cNvPr>
            <p:cNvSpPr/>
            <p:nvPr/>
          </p:nvSpPr>
          <p:spPr>
            <a:xfrm>
              <a:off x="7157625" y="1604100"/>
              <a:ext cx="15800" cy="10725"/>
            </a:xfrm>
            <a:custGeom>
              <a:avLst/>
              <a:gdLst/>
              <a:ahLst/>
              <a:cxnLst/>
              <a:rect l="l" t="t" r="r" b="b"/>
              <a:pathLst>
                <a:path w="632" h="429" extrusionOk="0">
                  <a:moveTo>
                    <a:pt x="1" y="1"/>
                  </a:moveTo>
                  <a:cubicBezTo>
                    <a:pt x="5" y="25"/>
                    <a:pt x="10" y="47"/>
                    <a:pt x="14" y="71"/>
                  </a:cubicBezTo>
                  <a:cubicBezTo>
                    <a:pt x="23" y="123"/>
                    <a:pt x="32" y="176"/>
                    <a:pt x="40" y="231"/>
                  </a:cubicBezTo>
                  <a:cubicBezTo>
                    <a:pt x="51" y="297"/>
                    <a:pt x="62" y="363"/>
                    <a:pt x="76" y="429"/>
                  </a:cubicBezTo>
                  <a:lnTo>
                    <a:pt x="631" y="429"/>
                  </a:lnTo>
                  <a:lnTo>
                    <a:pt x="631" y="427"/>
                  </a:lnTo>
                  <a:cubicBezTo>
                    <a:pt x="629" y="372"/>
                    <a:pt x="627" y="312"/>
                    <a:pt x="625" y="262"/>
                  </a:cubicBezTo>
                  <a:cubicBezTo>
                    <a:pt x="622" y="209"/>
                    <a:pt x="620" y="159"/>
                    <a:pt x="618" y="108"/>
                  </a:cubicBezTo>
                  <a:cubicBezTo>
                    <a:pt x="616" y="75"/>
                    <a:pt x="614" y="42"/>
                    <a:pt x="611" y="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1" name="Google Shape;342;p34">
              <a:extLst>
                <a:ext uri="{FF2B5EF4-FFF2-40B4-BE49-F238E27FC236}">
                  <a16:creationId xmlns:a16="http://schemas.microsoft.com/office/drawing/2014/main" id="{85930CA6-5944-4D52-AB37-7F5F30563D01}"/>
                </a:ext>
              </a:extLst>
            </p:cNvPr>
            <p:cNvSpPr/>
            <p:nvPr/>
          </p:nvSpPr>
          <p:spPr>
            <a:xfrm>
              <a:off x="7157900" y="1605850"/>
              <a:ext cx="15250" cy="3000"/>
            </a:xfrm>
            <a:custGeom>
              <a:avLst/>
              <a:gdLst/>
              <a:ahLst/>
              <a:cxnLst/>
              <a:rect l="l" t="t" r="r" b="b"/>
              <a:pathLst>
                <a:path w="610" h="120" extrusionOk="0">
                  <a:moveTo>
                    <a:pt x="1" y="1"/>
                  </a:moveTo>
                  <a:cubicBezTo>
                    <a:pt x="7" y="36"/>
                    <a:pt x="14" y="75"/>
                    <a:pt x="21" y="113"/>
                  </a:cubicBezTo>
                  <a:cubicBezTo>
                    <a:pt x="114" y="117"/>
                    <a:pt x="206" y="119"/>
                    <a:pt x="298" y="119"/>
                  </a:cubicBezTo>
                  <a:cubicBezTo>
                    <a:pt x="391" y="119"/>
                    <a:pt x="483" y="117"/>
                    <a:pt x="576" y="113"/>
                  </a:cubicBezTo>
                  <a:lnTo>
                    <a:pt x="609" y="113"/>
                  </a:lnTo>
                  <a:cubicBezTo>
                    <a:pt x="609" y="86"/>
                    <a:pt x="607" y="62"/>
                    <a:pt x="605" y="38"/>
                  </a:cubicBezTo>
                  <a:cubicBezTo>
                    <a:pt x="510" y="32"/>
                    <a:pt x="416" y="27"/>
                    <a:pt x="321" y="23"/>
                  </a:cubicBezTo>
                  <a:cubicBezTo>
                    <a:pt x="216" y="16"/>
                    <a:pt x="108" y="7"/>
                    <a:pt x="1" y="1"/>
                  </a:cubicBezTo>
                  <a:close/>
                </a:path>
              </a:pathLst>
            </a:custGeom>
            <a:solidFill>
              <a:srgbClr val="89BD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2" name="Google Shape;343;p34">
              <a:extLst>
                <a:ext uri="{FF2B5EF4-FFF2-40B4-BE49-F238E27FC236}">
                  <a16:creationId xmlns:a16="http://schemas.microsoft.com/office/drawing/2014/main" id="{7FF20917-E160-4ED7-BF29-8DE32D75BF3D}"/>
                </a:ext>
              </a:extLst>
            </p:cNvPr>
            <p:cNvSpPr/>
            <p:nvPr/>
          </p:nvSpPr>
          <p:spPr>
            <a:xfrm>
              <a:off x="7110575" y="1604325"/>
              <a:ext cx="16175" cy="4200"/>
            </a:xfrm>
            <a:custGeom>
              <a:avLst/>
              <a:gdLst/>
              <a:ahLst/>
              <a:cxnLst/>
              <a:rect l="l" t="t" r="r" b="b"/>
              <a:pathLst>
                <a:path w="647" h="168" extrusionOk="0">
                  <a:moveTo>
                    <a:pt x="117" y="1"/>
                  </a:moveTo>
                  <a:cubicBezTo>
                    <a:pt x="80" y="1"/>
                    <a:pt x="42" y="1"/>
                    <a:pt x="5" y="2"/>
                  </a:cubicBezTo>
                  <a:cubicBezTo>
                    <a:pt x="3" y="46"/>
                    <a:pt x="1" y="86"/>
                    <a:pt x="1" y="128"/>
                  </a:cubicBezTo>
                  <a:cubicBezTo>
                    <a:pt x="128" y="136"/>
                    <a:pt x="258" y="141"/>
                    <a:pt x="385" y="145"/>
                  </a:cubicBezTo>
                  <a:cubicBezTo>
                    <a:pt x="466" y="150"/>
                    <a:pt x="552" y="158"/>
                    <a:pt x="635" y="167"/>
                  </a:cubicBezTo>
                  <a:cubicBezTo>
                    <a:pt x="638" y="114"/>
                    <a:pt x="642" y="64"/>
                    <a:pt x="646" y="13"/>
                  </a:cubicBezTo>
                  <a:cubicBezTo>
                    <a:pt x="559" y="11"/>
                    <a:pt x="471" y="13"/>
                    <a:pt x="385" y="7"/>
                  </a:cubicBezTo>
                  <a:cubicBezTo>
                    <a:pt x="297" y="4"/>
                    <a:pt x="207" y="1"/>
                    <a:pt x="117" y="1"/>
                  </a:cubicBezTo>
                  <a:close/>
                </a:path>
              </a:pathLst>
            </a:custGeom>
            <a:solidFill>
              <a:srgbClr val="89BD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3" name="Google Shape;344;p34">
              <a:extLst>
                <a:ext uri="{FF2B5EF4-FFF2-40B4-BE49-F238E27FC236}">
                  <a16:creationId xmlns:a16="http://schemas.microsoft.com/office/drawing/2014/main" id="{0F909FEE-4A76-4654-8597-2F35FD02BE8E}"/>
                </a:ext>
              </a:extLst>
            </p:cNvPr>
            <p:cNvSpPr/>
            <p:nvPr/>
          </p:nvSpPr>
          <p:spPr>
            <a:xfrm>
              <a:off x="7129200" y="1228175"/>
              <a:ext cx="57350" cy="102775"/>
            </a:xfrm>
            <a:custGeom>
              <a:avLst/>
              <a:gdLst/>
              <a:ahLst/>
              <a:cxnLst/>
              <a:rect l="l" t="t" r="r" b="b"/>
              <a:pathLst>
                <a:path w="2294" h="4111" extrusionOk="0">
                  <a:moveTo>
                    <a:pt x="710" y="0"/>
                  </a:moveTo>
                  <a:lnTo>
                    <a:pt x="0" y="4098"/>
                  </a:lnTo>
                  <a:cubicBezTo>
                    <a:pt x="161" y="4105"/>
                    <a:pt x="323" y="4111"/>
                    <a:pt x="485" y="4111"/>
                  </a:cubicBezTo>
                  <a:cubicBezTo>
                    <a:pt x="530" y="4111"/>
                    <a:pt x="576" y="4110"/>
                    <a:pt x="622" y="4109"/>
                  </a:cubicBezTo>
                  <a:cubicBezTo>
                    <a:pt x="1140" y="4105"/>
                    <a:pt x="1658" y="4046"/>
                    <a:pt x="2166" y="3936"/>
                  </a:cubicBezTo>
                  <a:cubicBezTo>
                    <a:pt x="2207" y="3927"/>
                    <a:pt x="2249" y="3916"/>
                    <a:pt x="2293" y="3905"/>
                  </a:cubicBezTo>
                  <a:cubicBezTo>
                    <a:pt x="2207" y="3407"/>
                    <a:pt x="2126" y="2908"/>
                    <a:pt x="2025" y="2418"/>
                  </a:cubicBezTo>
                  <a:cubicBezTo>
                    <a:pt x="1926" y="1940"/>
                    <a:pt x="1812" y="1461"/>
                    <a:pt x="1608" y="1028"/>
                  </a:cubicBezTo>
                  <a:cubicBezTo>
                    <a:pt x="1401" y="596"/>
                    <a:pt x="1101" y="209"/>
                    <a:pt x="7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4" name="Google Shape;345;p34">
              <a:extLst>
                <a:ext uri="{FF2B5EF4-FFF2-40B4-BE49-F238E27FC236}">
                  <a16:creationId xmlns:a16="http://schemas.microsoft.com/office/drawing/2014/main" id="{83B26B64-8FD3-4C90-9441-B370941F0B7C}"/>
                </a:ext>
              </a:extLst>
            </p:cNvPr>
            <p:cNvSpPr/>
            <p:nvPr/>
          </p:nvSpPr>
          <p:spPr>
            <a:xfrm>
              <a:off x="7175425" y="1323475"/>
              <a:ext cx="13525" cy="11950"/>
            </a:xfrm>
            <a:custGeom>
              <a:avLst/>
              <a:gdLst/>
              <a:ahLst/>
              <a:cxnLst/>
              <a:rect l="l" t="t" r="r" b="b"/>
              <a:pathLst>
                <a:path w="541" h="478" extrusionOk="0">
                  <a:moveTo>
                    <a:pt x="475" y="1"/>
                  </a:moveTo>
                  <a:lnTo>
                    <a:pt x="0" y="95"/>
                  </a:lnTo>
                  <a:lnTo>
                    <a:pt x="38" y="478"/>
                  </a:lnTo>
                  <a:cubicBezTo>
                    <a:pt x="271" y="478"/>
                    <a:pt x="541" y="374"/>
                    <a:pt x="541" y="374"/>
                  </a:cubicBezTo>
                  <a:lnTo>
                    <a:pt x="475" y="1"/>
                  </a:lnTo>
                  <a:close/>
                </a:path>
              </a:pathLst>
            </a:custGeom>
            <a:solidFill>
              <a:srgbClr val="89BD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5" name="Google Shape;346;p34">
              <a:extLst>
                <a:ext uri="{FF2B5EF4-FFF2-40B4-BE49-F238E27FC236}">
                  <a16:creationId xmlns:a16="http://schemas.microsoft.com/office/drawing/2014/main" id="{8D8B2385-69AA-4CC3-8918-C1F776846D08}"/>
                </a:ext>
              </a:extLst>
            </p:cNvPr>
            <p:cNvSpPr/>
            <p:nvPr/>
          </p:nvSpPr>
          <p:spPr>
            <a:xfrm>
              <a:off x="7117825" y="1145500"/>
              <a:ext cx="38250" cy="41525"/>
            </a:xfrm>
            <a:custGeom>
              <a:avLst/>
              <a:gdLst/>
              <a:ahLst/>
              <a:cxnLst/>
              <a:rect l="l" t="t" r="r" b="b"/>
              <a:pathLst>
                <a:path w="1530" h="1661" extrusionOk="0">
                  <a:moveTo>
                    <a:pt x="155" y="0"/>
                  </a:moveTo>
                  <a:cubicBezTo>
                    <a:pt x="75" y="0"/>
                    <a:pt x="19" y="7"/>
                    <a:pt x="1" y="20"/>
                  </a:cubicBezTo>
                  <a:lnTo>
                    <a:pt x="1274" y="1660"/>
                  </a:lnTo>
                  <a:cubicBezTo>
                    <a:pt x="1529" y="914"/>
                    <a:pt x="1505" y="349"/>
                    <a:pt x="1108" y="180"/>
                  </a:cubicBezTo>
                  <a:cubicBezTo>
                    <a:pt x="811" y="56"/>
                    <a:pt x="384" y="0"/>
                    <a:pt x="155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6" name="Google Shape;347;p34">
              <a:extLst>
                <a:ext uri="{FF2B5EF4-FFF2-40B4-BE49-F238E27FC236}">
                  <a16:creationId xmlns:a16="http://schemas.microsoft.com/office/drawing/2014/main" id="{3F995A63-86E5-442A-9B69-55328E54A8C0}"/>
                </a:ext>
              </a:extLst>
            </p:cNvPr>
            <p:cNvSpPr/>
            <p:nvPr/>
          </p:nvSpPr>
          <p:spPr>
            <a:xfrm>
              <a:off x="7066100" y="1158550"/>
              <a:ext cx="89975" cy="181700"/>
            </a:xfrm>
            <a:custGeom>
              <a:avLst/>
              <a:gdLst/>
              <a:ahLst/>
              <a:cxnLst/>
              <a:rect l="l" t="t" r="r" b="b"/>
              <a:pathLst>
                <a:path w="3599" h="7268" extrusionOk="0">
                  <a:moveTo>
                    <a:pt x="1244" y="1"/>
                  </a:moveTo>
                  <a:cubicBezTo>
                    <a:pt x="642" y="1195"/>
                    <a:pt x="752" y="2608"/>
                    <a:pt x="532" y="3925"/>
                  </a:cubicBezTo>
                  <a:cubicBezTo>
                    <a:pt x="491" y="4182"/>
                    <a:pt x="433" y="4441"/>
                    <a:pt x="321" y="4676"/>
                  </a:cubicBezTo>
                  <a:cubicBezTo>
                    <a:pt x="238" y="4854"/>
                    <a:pt x="124" y="5017"/>
                    <a:pt x="56" y="5199"/>
                  </a:cubicBezTo>
                  <a:cubicBezTo>
                    <a:pt x="23" y="5285"/>
                    <a:pt x="1" y="5383"/>
                    <a:pt x="40" y="5465"/>
                  </a:cubicBezTo>
                  <a:cubicBezTo>
                    <a:pt x="66" y="5515"/>
                    <a:pt x="126" y="5548"/>
                    <a:pt x="181" y="5548"/>
                  </a:cubicBezTo>
                  <a:cubicBezTo>
                    <a:pt x="215" y="5548"/>
                    <a:pt x="246" y="5536"/>
                    <a:pt x="267" y="5509"/>
                  </a:cubicBezTo>
                  <a:cubicBezTo>
                    <a:pt x="317" y="5583"/>
                    <a:pt x="297" y="5684"/>
                    <a:pt x="273" y="5772"/>
                  </a:cubicBezTo>
                  <a:cubicBezTo>
                    <a:pt x="251" y="5862"/>
                    <a:pt x="225" y="5959"/>
                    <a:pt x="269" y="6040"/>
                  </a:cubicBezTo>
                  <a:cubicBezTo>
                    <a:pt x="292" y="6083"/>
                    <a:pt x="345" y="6109"/>
                    <a:pt x="393" y="6109"/>
                  </a:cubicBezTo>
                  <a:cubicBezTo>
                    <a:pt x="433" y="6109"/>
                    <a:pt x="470" y="6091"/>
                    <a:pt x="482" y="6051"/>
                  </a:cubicBezTo>
                  <a:cubicBezTo>
                    <a:pt x="504" y="6264"/>
                    <a:pt x="497" y="6484"/>
                    <a:pt x="541" y="6695"/>
                  </a:cubicBezTo>
                  <a:cubicBezTo>
                    <a:pt x="585" y="6905"/>
                    <a:pt x="693" y="7116"/>
                    <a:pt x="884" y="7217"/>
                  </a:cubicBezTo>
                  <a:cubicBezTo>
                    <a:pt x="946" y="7251"/>
                    <a:pt x="1019" y="7267"/>
                    <a:pt x="1091" y="7267"/>
                  </a:cubicBezTo>
                  <a:cubicBezTo>
                    <a:pt x="1237" y="7267"/>
                    <a:pt x="1381" y="7200"/>
                    <a:pt x="1439" y="7068"/>
                  </a:cubicBezTo>
                  <a:lnTo>
                    <a:pt x="3598" y="7158"/>
                  </a:lnTo>
                  <a:lnTo>
                    <a:pt x="3368" y="350"/>
                  </a:lnTo>
                  <a:lnTo>
                    <a:pt x="1244" y="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7" name="Google Shape;348;p34">
              <a:extLst>
                <a:ext uri="{FF2B5EF4-FFF2-40B4-BE49-F238E27FC236}">
                  <a16:creationId xmlns:a16="http://schemas.microsoft.com/office/drawing/2014/main" id="{FBAF3F73-6A2A-4267-BDF6-95163CB5F8E3}"/>
                </a:ext>
              </a:extLst>
            </p:cNvPr>
            <p:cNvSpPr/>
            <p:nvPr/>
          </p:nvSpPr>
          <p:spPr>
            <a:xfrm>
              <a:off x="7138425" y="1230975"/>
              <a:ext cx="127275" cy="99475"/>
            </a:xfrm>
            <a:custGeom>
              <a:avLst/>
              <a:gdLst/>
              <a:ahLst/>
              <a:cxnLst/>
              <a:rect l="l" t="t" r="r" b="b"/>
              <a:pathLst>
                <a:path w="5091" h="3979" extrusionOk="0">
                  <a:moveTo>
                    <a:pt x="448" y="0"/>
                  </a:moveTo>
                  <a:lnTo>
                    <a:pt x="448" y="0"/>
                  </a:lnTo>
                  <a:cubicBezTo>
                    <a:pt x="0" y="888"/>
                    <a:pt x="226" y="2155"/>
                    <a:pt x="973" y="2954"/>
                  </a:cubicBezTo>
                  <a:cubicBezTo>
                    <a:pt x="1138" y="3126"/>
                    <a:pt x="1316" y="3284"/>
                    <a:pt x="1505" y="3426"/>
                  </a:cubicBezTo>
                  <a:cubicBezTo>
                    <a:pt x="1729" y="3598"/>
                    <a:pt x="1959" y="3762"/>
                    <a:pt x="2214" y="3863"/>
                  </a:cubicBezTo>
                  <a:cubicBezTo>
                    <a:pt x="2419" y="3944"/>
                    <a:pt x="2630" y="3979"/>
                    <a:pt x="2839" y="3979"/>
                  </a:cubicBezTo>
                  <a:cubicBezTo>
                    <a:pt x="3161" y="3979"/>
                    <a:pt x="3479" y="3896"/>
                    <a:pt x="3767" y="3771"/>
                  </a:cubicBezTo>
                  <a:cubicBezTo>
                    <a:pt x="4239" y="3563"/>
                    <a:pt x="4652" y="3244"/>
                    <a:pt x="5091" y="2976"/>
                  </a:cubicBezTo>
                  <a:cubicBezTo>
                    <a:pt x="5036" y="2851"/>
                    <a:pt x="5023" y="2787"/>
                    <a:pt x="4966" y="2660"/>
                  </a:cubicBezTo>
                  <a:cubicBezTo>
                    <a:pt x="4601" y="2869"/>
                    <a:pt x="4153" y="2954"/>
                    <a:pt x="3721" y="2978"/>
                  </a:cubicBezTo>
                  <a:cubicBezTo>
                    <a:pt x="3680" y="2981"/>
                    <a:pt x="3640" y="2982"/>
                    <a:pt x="3600" y="2982"/>
                  </a:cubicBezTo>
                  <a:cubicBezTo>
                    <a:pt x="3187" y="2982"/>
                    <a:pt x="2785" y="2859"/>
                    <a:pt x="2442" y="2625"/>
                  </a:cubicBezTo>
                  <a:cubicBezTo>
                    <a:pt x="2008" y="2322"/>
                    <a:pt x="1707" y="1847"/>
                    <a:pt x="1421" y="1388"/>
                  </a:cubicBezTo>
                  <a:lnTo>
                    <a:pt x="589" y="49"/>
                  </a:lnTo>
                  <a:lnTo>
                    <a:pt x="44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8" name="Google Shape;349;p34">
              <a:extLst>
                <a:ext uri="{FF2B5EF4-FFF2-40B4-BE49-F238E27FC236}">
                  <a16:creationId xmlns:a16="http://schemas.microsoft.com/office/drawing/2014/main" id="{2F0137C5-0215-437E-A315-301E4ECAB882}"/>
                </a:ext>
              </a:extLst>
            </p:cNvPr>
            <p:cNvSpPr/>
            <p:nvPr/>
          </p:nvSpPr>
          <p:spPr>
            <a:xfrm>
              <a:off x="7138425" y="1230925"/>
              <a:ext cx="65125" cy="95050"/>
            </a:xfrm>
            <a:custGeom>
              <a:avLst/>
              <a:gdLst/>
              <a:ahLst/>
              <a:cxnLst/>
              <a:rect l="l" t="t" r="r" b="b"/>
              <a:pathLst>
                <a:path w="2605" h="3802" extrusionOk="0">
                  <a:moveTo>
                    <a:pt x="448" y="0"/>
                  </a:moveTo>
                  <a:lnTo>
                    <a:pt x="448" y="0"/>
                  </a:lnTo>
                  <a:cubicBezTo>
                    <a:pt x="0" y="890"/>
                    <a:pt x="224" y="2157"/>
                    <a:pt x="973" y="2956"/>
                  </a:cubicBezTo>
                  <a:cubicBezTo>
                    <a:pt x="1138" y="3128"/>
                    <a:pt x="1316" y="3283"/>
                    <a:pt x="1505" y="3426"/>
                  </a:cubicBezTo>
                  <a:cubicBezTo>
                    <a:pt x="1687" y="3567"/>
                    <a:pt x="1874" y="3703"/>
                    <a:pt x="2073" y="3802"/>
                  </a:cubicBezTo>
                  <a:cubicBezTo>
                    <a:pt x="2157" y="3584"/>
                    <a:pt x="2256" y="3374"/>
                    <a:pt x="2368" y="3169"/>
                  </a:cubicBezTo>
                  <a:cubicBezTo>
                    <a:pt x="2447" y="3024"/>
                    <a:pt x="2526" y="2875"/>
                    <a:pt x="2605" y="2728"/>
                  </a:cubicBezTo>
                  <a:cubicBezTo>
                    <a:pt x="2550" y="2697"/>
                    <a:pt x="2495" y="2662"/>
                    <a:pt x="2442" y="2627"/>
                  </a:cubicBezTo>
                  <a:cubicBezTo>
                    <a:pt x="2008" y="2322"/>
                    <a:pt x="1707" y="1847"/>
                    <a:pt x="1421" y="1388"/>
                  </a:cubicBezTo>
                  <a:lnTo>
                    <a:pt x="589" y="49"/>
                  </a:lnTo>
                  <a:lnTo>
                    <a:pt x="448" y="0"/>
                  </a:lnTo>
                  <a:close/>
                </a:path>
              </a:pathLst>
            </a:custGeom>
            <a:solidFill>
              <a:srgbClr val="69A1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19" name="Google Shape;350;p34">
              <a:extLst>
                <a:ext uri="{FF2B5EF4-FFF2-40B4-BE49-F238E27FC236}">
                  <a16:creationId xmlns:a16="http://schemas.microsoft.com/office/drawing/2014/main" id="{AEC453BE-2EDA-435E-82F7-410A3E78025E}"/>
                </a:ext>
              </a:extLst>
            </p:cNvPr>
            <p:cNvSpPr/>
            <p:nvPr/>
          </p:nvSpPr>
          <p:spPr>
            <a:xfrm>
              <a:off x="7181125" y="1292025"/>
              <a:ext cx="32975" cy="39500"/>
            </a:xfrm>
            <a:custGeom>
              <a:avLst/>
              <a:gdLst/>
              <a:ahLst/>
              <a:cxnLst/>
              <a:rect l="l" t="t" r="r" b="b"/>
              <a:pathLst>
                <a:path w="1319" h="1580" extrusionOk="0">
                  <a:moveTo>
                    <a:pt x="873" y="1"/>
                  </a:moveTo>
                  <a:cubicBezTo>
                    <a:pt x="778" y="44"/>
                    <a:pt x="717" y="135"/>
                    <a:pt x="660" y="220"/>
                  </a:cubicBezTo>
                  <a:cubicBezTo>
                    <a:pt x="453" y="536"/>
                    <a:pt x="253" y="857"/>
                    <a:pt x="60" y="1184"/>
                  </a:cubicBezTo>
                  <a:cubicBezTo>
                    <a:pt x="32" y="1235"/>
                    <a:pt x="1" y="1292"/>
                    <a:pt x="21" y="1353"/>
                  </a:cubicBezTo>
                  <a:cubicBezTo>
                    <a:pt x="38" y="1411"/>
                    <a:pt x="97" y="1444"/>
                    <a:pt x="154" y="1444"/>
                  </a:cubicBezTo>
                  <a:cubicBezTo>
                    <a:pt x="186" y="1444"/>
                    <a:pt x="216" y="1434"/>
                    <a:pt x="238" y="1413"/>
                  </a:cubicBezTo>
                  <a:cubicBezTo>
                    <a:pt x="265" y="1389"/>
                    <a:pt x="301" y="1354"/>
                    <a:pt x="331" y="1354"/>
                  </a:cubicBezTo>
                  <a:cubicBezTo>
                    <a:pt x="343" y="1354"/>
                    <a:pt x="354" y="1359"/>
                    <a:pt x="363" y="1371"/>
                  </a:cubicBezTo>
                  <a:cubicBezTo>
                    <a:pt x="383" y="1397"/>
                    <a:pt x="370" y="1432"/>
                    <a:pt x="370" y="1463"/>
                  </a:cubicBezTo>
                  <a:cubicBezTo>
                    <a:pt x="372" y="1527"/>
                    <a:pt x="442" y="1580"/>
                    <a:pt x="502" y="1580"/>
                  </a:cubicBezTo>
                  <a:cubicBezTo>
                    <a:pt x="503" y="1580"/>
                    <a:pt x="505" y="1580"/>
                    <a:pt x="507" y="1580"/>
                  </a:cubicBezTo>
                  <a:cubicBezTo>
                    <a:pt x="566" y="1580"/>
                    <a:pt x="615" y="1545"/>
                    <a:pt x="657" y="1507"/>
                  </a:cubicBezTo>
                  <a:cubicBezTo>
                    <a:pt x="989" y="1211"/>
                    <a:pt x="1044" y="679"/>
                    <a:pt x="1319" y="328"/>
                  </a:cubicBezTo>
                  <a:lnTo>
                    <a:pt x="1171" y="255"/>
                  </a:lnTo>
                  <a:cubicBezTo>
                    <a:pt x="1132" y="205"/>
                    <a:pt x="1088" y="152"/>
                    <a:pt x="1031" y="128"/>
                  </a:cubicBezTo>
                  <a:cubicBezTo>
                    <a:pt x="996" y="115"/>
                    <a:pt x="956" y="113"/>
                    <a:pt x="921" y="95"/>
                  </a:cubicBezTo>
                  <a:cubicBezTo>
                    <a:pt x="886" y="80"/>
                    <a:pt x="855" y="33"/>
                    <a:pt x="873" y="1"/>
                  </a:cubicBezTo>
                  <a:close/>
                </a:path>
              </a:pathLst>
            </a:custGeom>
            <a:solidFill>
              <a:srgbClr val="89BD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0" name="Google Shape;351;p34">
              <a:extLst>
                <a:ext uri="{FF2B5EF4-FFF2-40B4-BE49-F238E27FC236}">
                  <a16:creationId xmlns:a16="http://schemas.microsoft.com/office/drawing/2014/main" id="{2DE9CD02-4F0E-455D-BFE6-CDD15A3CABB8}"/>
                </a:ext>
              </a:extLst>
            </p:cNvPr>
            <p:cNvSpPr/>
            <p:nvPr/>
          </p:nvSpPr>
          <p:spPr>
            <a:xfrm>
              <a:off x="7064400" y="1304425"/>
              <a:ext cx="153500" cy="292050"/>
            </a:xfrm>
            <a:custGeom>
              <a:avLst/>
              <a:gdLst/>
              <a:ahLst/>
              <a:cxnLst/>
              <a:rect l="l" t="t" r="r" b="b"/>
              <a:pathLst>
                <a:path w="6140" h="11682" extrusionOk="0">
                  <a:moveTo>
                    <a:pt x="4119" y="1"/>
                  </a:moveTo>
                  <a:lnTo>
                    <a:pt x="1564" y="179"/>
                  </a:lnTo>
                  <a:cubicBezTo>
                    <a:pt x="537" y="4066"/>
                    <a:pt x="277" y="7705"/>
                    <a:pt x="1" y="11309"/>
                  </a:cubicBezTo>
                  <a:cubicBezTo>
                    <a:pt x="335" y="11395"/>
                    <a:pt x="1088" y="11544"/>
                    <a:pt x="1428" y="11627"/>
                  </a:cubicBezTo>
                  <a:cubicBezTo>
                    <a:pt x="1584" y="11666"/>
                    <a:pt x="1737" y="11682"/>
                    <a:pt x="1890" y="11682"/>
                  </a:cubicBezTo>
                  <a:cubicBezTo>
                    <a:pt x="2455" y="11682"/>
                    <a:pt x="3006" y="11466"/>
                    <a:pt x="3570" y="11397"/>
                  </a:cubicBezTo>
                  <a:cubicBezTo>
                    <a:pt x="3664" y="11385"/>
                    <a:pt x="3758" y="11380"/>
                    <a:pt x="3852" y="11380"/>
                  </a:cubicBezTo>
                  <a:cubicBezTo>
                    <a:pt x="4415" y="11380"/>
                    <a:pt x="4963" y="11560"/>
                    <a:pt x="5527" y="11560"/>
                  </a:cubicBezTo>
                  <a:cubicBezTo>
                    <a:pt x="5598" y="11560"/>
                    <a:pt x="5670" y="11557"/>
                    <a:pt x="5742" y="11550"/>
                  </a:cubicBezTo>
                  <a:cubicBezTo>
                    <a:pt x="5871" y="11539"/>
                    <a:pt x="6005" y="11520"/>
                    <a:pt x="6139" y="11496"/>
                  </a:cubicBezTo>
                  <a:cubicBezTo>
                    <a:pt x="5715" y="8759"/>
                    <a:pt x="5761" y="4040"/>
                    <a:pt x="411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1" name="Google Shape;352;p34">
              <a:extLst>
                <a:ext uri="{FF2B5EF4-FFF2-40B4-BE49-F238E27FC236}">
                  <a16:creationId xmlns:a16="http://schemas.microsoft.com/office/drawing/2014/main" id="{90AF4902-FD5A-480E-A36F-AF68D93DBB05}"/>
                </a:ext>
              </a:extLst>
            </p:cNvPr>
            <p:cNvSpPr/>
            <p:nvPr/>
          </p:nvSpPr>
          <p:spPr>
            <a:xfrm>
              <a:off x="7081400" y="1312750"/>
              <a:ext cx="34275" cy="277200"/>
            </a:xfrm>
            <a:custGeom>
              <a:avLst/>
              <a:gdLst/>
              <a:ahLst/>
              <a:cxnLst/>
              <a:rect l="l" t="t" r="r" b="b"/>
              <a:pathLst>
                <a:path w="1371" h="11088" extrusionOk="0">
                  <a:moveTo>
                    <a:pt x="1325" y="0"/>
                  </a:moveTo>
                  <a:cubicBezTo>
                    <a:pt x="1310" y="0"/>
                    <a:pt x="1295" y="9"/>
                    <a:pt x="1289" y="28"/>
                  </a:cubicBezTo>
                  <a:cubicBezTo>
                    <a:pt x="1071" y="707"/>
                    <a:pt x="985" y="1431"/>
                    <a:pt x="924" y="2136"/>
                  </a:cubicBezTo>
                  <a:cubicBezTo>
                    <a:pt x="860" y="2844"/>
                    <a:pt x="834" y="3559"/>
                    <a:pt x="805" y="4273"/>
                  </a:cubicBezTo>
                  <a:cubicBezTo>
                    <a:pt x="775" y="5002"/>
                    <a:pt x="746" y="5731"/>
                    <a:pt x="669" y="6458"/>
                  </a:cubicBezTo>
                  <a:cubicBezTo>
                    <a:pt x="595" y="7185"/>
                    <a:pt x="458" y="7897"/>
                    <a:pt x="327" y="8611"/>
                  </a:cubicBezTo>
                  <a:cubicBezTo>
                    <a:pt x="179" y="9401"/>
                    <a:pt x="19" y="10207"/>
                    <a:pt x="2" y="11013"/>
                  </a:cubicBezTo>
                  <a:cubicBezTo>
                    <a:pt x="0" y="11063"/>
                    <a:pt x="36" y="11087"/>
                    <a:pt x="74" y="11087"/>
                  </a:cubicBezTo>
                  <a:cubicBezTo>
                    <a:pt x="112" y="11087"/>
                    <a:pt x="152" y="11062"/>
                    <a:pt x="155" y="11013"/>
                  </a:cubicBezTo>
                  <a:cubicBezTo>
                    <a:pt x="215" y="10288"/>
                    <a:pt x="309" y="9568"/>
                    <a:pt x="443" y="8854"/>
                  </a:cubicBezTo>
                  <a:cubicBezTo>
                    <a:pt x="570" y="8158"/>
                    <a:pt x="709" y="7464"/>
                    <a:pt x="794" y="6761"/>
                  </a:cubicBezTo>
                  <a:cubicBezTo>
                    <a:pt x="968" y="5336"/>
                    <a:pt x="939" y="3898"/>
                    <a:pt x="1036" y="2466"/>
                  </a:cubicBezTo>
                  <a:cubicBezTo>
                    <a:pt x="1091" y="1649"/>
                    <a:pt x="1214" y="852"/>
                    <a:pt x="1365" y="48"/>
                  </a:cubicBezTo>
                  <a:cubicBezTo>
                    <a:pt x="1371" y="19"/>
                    <a:pt x="1348" y="0"/>
                    <a:pt x="13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2" name="Google Shape;353;p34">
              <a:extLst>
                <a:ext uri="{FF2B5EF4-FFF2-40B4-BE49-F238E27FC236}">
                  <a16:creationId xmlns:a16="http://schemas.microsoft.com/office/drawing/2014/main" id="{ED3D546B-4C7E-4DD3-94EB-A523BE954250}"/>
                </a:ext>
              </a:extLst>
            </p:cNvPr>
            <p:cNvSpPr/>
            <p:nvPr/>
          </p:nvSpPr>
          <p:spPr>
            <a:xfrm>
              <a:off x="7114800" y="1317625"/>
              <a:ext cx="13875" cy="276450"/>
            </a:xfrm>
            <a:custGeom>
              <a:avLst/>
              <a:gdLst/>
              <a:ahLst/>
              <a:cxnLst/>
              <a:rect l="l" t="t" r="r" b="b"/>
              <a:pathLst>
                <a:path w="555" h="11058" extrusionOk="0">
                  <a:moveTo>
                    <a:pt x="488" y="1"/>
                  </a:moveTo>
                  <a:cubicBezTo>
                    <a:pt x="453" y="1"/>
                    <a:pt x="417" y="23"/>
                    <a:pt x="414" y="66"/>
                  </a:cubicBezTo>
                  <a:lnTo>
                    <a:pt x="416" y="68"/>
                  </a:lnTo>
                  <a:cubicBezTo>
                    <a:pt x="190" y="2899"/>
                    <a:pt x="69" y="5741"/>
                    <a:pt x="36" y="8580"/>
                  </a:cubicBezTo>
                  <a:cubicBezTo>
                    <a:pt x="27" y="9378"/>
                    <a:pt x="1" y="10181"/>
                    <a:pt x="40" y="10979"/>
                  </a:cubicBezTo>
                  <a:cubicBezTo>
                    <a:pt x="43" y="11031"/>
                    <a:pt x="83" y="11058"/>
                    <a:pt x="123" y="11058"/>
                  </a:cubicBezTo>
                  <a:cubicBezTo>
                    <a:pt x="163" y="11058"/>
                    <a:pt x="203" y="11031"/>
                    <a:pt x="205" y="10979"/>
                  </a:cubicBezTo>
                  <a:cubicBezTo>
                    <a:pt x="227" y="10269"/>
                    <a:pt x="203" y="9558"/>
                    <a:pt x="205" y="8848"/>
                  </a:cubicBezTo>
                  <a:cubicBezTo>
                    <a:pt x="207" y="8139"/>
                    <a:pt x="216" y="7427"/>
                    <a:pt x="231" y="6716"/>
                  </a:cubicBezTo>
                  <a:cubicBezTo>
                    <a:pt x="262" y="5297"/>
                    <a:pt x="317" y="3876"/>
                    <a:pt x="398" y="2460"/>
                  </a:cubicBezTo>
                  <a:cubicBezTo>
                    <a:pt x="444" y="1660"/>
                    <a:pt x="495" y="863"/>
                    <a:pt x="552" y="66"/>
                  </a:cubicBezTo>
                  <a:cubicBezTo>
                    <a:pt x="554" y="22"/>
                    <a:pt x="522" y="1"/>
                    <a:pt x="4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3" name="Google Shape;354;p34">
              <a:extLst>
                <a:ext uri="{FF2B5EF4-FFF2-40B4-BE49-F238E27FC236}">
                  <a16:creationId xmlns:a16="http://schemas.microsoft.com/office/drawing/2014/main" id="{4A450C78-EEAF-43D0-B6AB-C992852E54E6}"/>
                </a:ext>
              </a:extLst>
            </p:cNvPr>
            <p:cNvSpPr/>
            <p:nvPr/>
          </p:nvSpPr>
          <p:spPr>
            <a:xfrm>
              <a:off x="7139900" y="1313625"/>
              <a:ext cx="7825" cy="272025"/>
            </a:xfrm>
            <a:custGeom>
              <a:avLst/>
              <a:gdLst/>
              <a:ahLst/>
              <a:cxnLst/>
              <a:rect l="l" t="t" r="r" b="b"/>
              <a:pathLst>
                <a:path w="313" h="10881" extrusionOk="0">
                  <a:moveTo>
                    <a:pt x="186" y="0"/>
                  </a:moveTo>
                  <a:cubicBezTo>
                    <a:pt x="165" y="0"/>
                    <a:pt x="144" y="14"/>
                    <a:pt x="143" y="41"/>
                  </a:cubicBezTo>
                  <a:cubicBezTo>
                    <a:pt x="53" y="1443"/>
                    <a:pt x="29" y="2841"/>
                    <a:pt x="16" y="4245"/>
                  </a:cubicBezTo>
                  <a:cubicBezTo>
                    <a:pt x="1" y="5639"/>
                    <a:pt x="9" y="7032"/>
                    <a:pt x="40" y="8424"/>
                  </a:cubicBezTo>
                  <a:cubicBezTo>
                    <a:pt x="49" y="8815"/>
                    <a:pt x="60" y="9204"/>
                    <a:pt x="71" y="9595"/>
                  </a:cubicBezTo>
                  <a:cubicBezTo>
                    <a:pt x="84" y="9992"/>
                    <a:pt x="82" y="10394"/>
                    <a:pt x="117" y="10792"/>
                  </a:cubicBezTo>
                  <a:cubicBezTo>
                    <a:pt x="122" y="10850"/>
                    <a:pt x="169" y="10881"/>
                    <a:pt x="214" y="10881"/>
                  </a:cubicBezTo>
                  <a:cubicBezTo>
                    <a:pt x="258" y="10881"/>
                    <a:pt x="300" y="10851"/>
                    <a:pt x="301" y="10792"/>
                  </a:cubicBezTo>
                  <a:cubicBezTo>
                    <a:pt x="312" y="10093"/>
                    <a:pt x="257" y="9388"/>
                    <a:pt x="240" y="8690"/>
                  </a:cubicBezTo>
                  <a:cubicBezTo>
                    <a:pt x="222" y="7991"/>
                    <a:pt x="211" y="7291"/>
                    <a:pt x="203" y="6588"/>
                  </a:cubicBezTo>
                  <a:cubicBezTo>
                    <a:pt x="185" y="5196"/>
                    <a:pt x="181" y="3801"/>
                    <a:pt x="203" y="2409"/>
                  </a:cubicBezTo>
                  <a:cubicBezTo>
                    <a:pt x="216" y="1620"/>
                    <a:pt x="225" y="830"/>
                    <a:pt x="227" y="41"/>
                  </a:cubicBezTo>
                  <a:cubicBezTo>
                    <a:pt x="227" y="14"/>
                    <a:pt x="206" y="0"/>
                    <a:pt x="1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4" name="Google Shape;355;p34">
              <a:extLst>
                <a:ext uri="{FF2B5EF4-FFF2-40B4-BE49-F238E27FC236}">
                  <a16:creationId xmlns:a16="http://schemas.microsoft.com/office/drawing/2014/main" id="{09E8DCF1-CC99-4700-81AC-712E53B203DB}"/>
                </a:ext>
              </a:extLst>
            </p:cNvPr>
            <p:cNvSpPr/>
            <p:nvPr/>
          </p:nvSpPr>
          <p:spPr>
            <a:xfrm>
              <a:off x="7155650" y="1313400"/>
              <a:ext cx="17650" cy="270325"/>
            </a:xfrm>
            <a:custGeom>
              <a:avLst/>
              <a:gdLst/>
              <a:ahLst/>
              <a:cxnLst/>
              <a:rect l="l" t="t" r="r" b="b"/>
              <a:pathLst>
                <a:path w="706" h="10813" extrusionOk="0">
                  <a:moveTo>
                    <a:pt x="66" y="1"/>
                  </a:moveTo>
                  <a:cubicBezTo>
                    <a:pt x="34" y="1"/>
                    <a:pt x="0" y="21"/>
                    <a:pt x="5" y="57"/>
                  </a:cubicBezTo>
                  <a:cubicBezTo>
                    <a:pt x="370" y="2802"/>
                    <a:pt x="350" y="5576"/>
                    <a:pt x="427" y="8339"/>
                  </a:cubicBezTo>
                  <a:lnTo>
                    <a:pt x="460" y="9503"/>
                  </a:lnTo>
                  <a:cubicBezTo>
                    <a:pt x="473" y="9907"/>
                    <a:pt x="464" y="10320"/>
                    <a:pt x="504" y="10721"/>
                  </a:cubicBezTo>
                  <a:cubicBezTo>
                    <a:pt x="509" y="10781"/>
                    <a:pt x="556" y="10812"/>
                    <a:pt x="601" y="10812"/>
                  </a:cubicBezTo>
                  <a:cubicBezTo>
                    <a:pt x="645" y="10812"/>
                    <a:pt x="688" y="10782"/>
                    <a:pt x="690" y="10721"/>
                  </a:cubicBezTo>
                  <a:cubicBezTo>
                    <a:pt x="706" y="10370"/>
                    <a:pt x="679" y="10014"/>
                    <a:pt x="671" y="9663"/>
                  </a:cubicBezTo>
                  <a:lnTo>
                    <a:pt x="642" y="8602"/>
                  </a:lnTo>
                  <a:cubicBezTo>
                    <a:pt x="622" y="7897"/>
                    <a:pt x="603" y="7190"/>
                    <a:pt x="581" y="6485"/>
                  </a:cubicBezTo>
                  <a:cubicBezTo>
                    <a:pt x="537" y="5097"/>
                    <a:pt x="513" y="3707"/>
                    <a:pt x="405" y="2323"/>
                  </a:cubicBezTo>
                  <a:cubicBezTo>
                    <a:pt x="346" y="1559"/>
                    <a:pt x="251" y="799"/>
                    <a:pt x="122" y="42"/>
                  </a:cubicBezTo>
                  <a:cubicBezTo>
                    <a:pt x="117" y="14"/>
                    <a:pt x="92" y="1"/>
                    <a:pt x="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5" name="Google Shape;356;p34">
              <a:extLst>
                <a:ext uri="{FF2B5EF4-FFF2-40B4-BE49-F238E27FC236}">
                  <a16:creationId xmlns:a16="http://schemas.microsoft.com/office/drawing/2014/main" id="{CD9E0E2E-F5FB-4B8B-8D9D-C3AB49222BFD}"/>
                </a:ext>
              </a:extLst>
            </p:cNvPr>
            <p:cNvSpPr/>
            <p:nvPr/>
          </p:nvSpPr>
          <p:spPr>
            <a:xfrm>
              <a:off x="7166650" y="1316500"/>
              <a:ext cx="35750" cy="270325"/>
            </a:xfrm>
            <a:custGeom>
              <a:avLst/>
              <a:gdLst/>
              <a:ahLst/>
              <a:cxnLst/>
              <a:rect l="l" t="t" r="r" b="b"/>
              <a:pathLst>
                <a:path w="1430" h="10813" extrusionOk="0">
                  <a:moveTo>
                    <a:pt x="53" y="0"/>
                  </a:moveTo>
                  <a:cubicBezTo>
                    <a:pt x="27" y="0"/>
                    <a:pt x="0" y="22"/>
                    <a:pt x="7" y="56"/>
                  </a:cubicBezTo>
                  <a:cubicBezTo>
                    <a:pt x="286" y="1435"/>
                    <a:pt x="481" y="2832"/>
                    <a:pt x="593" y="4235"/>
                  </a:cubicBezTo>
                  <a:cubicBezTo>
                    <a:pt x="705" y="5625"/>
                    <a:pt x="771" y="7020"/>
                    <a:pt x="905" y="8408"/>
                  </a:cubicBezTo>
                  <a:cubicBezTo>
                    <a:pt x="982" y="9188"/>
                    <a:pt x="1076" y="9963"/>
                    <a:pt x="1210" y="10736"/>
                  </a:cubicBezTo>
                  <a:cubicBezTo>
                    <a:pt x="1220" y="10789"/>
                    <a:pt x="1258" y="10812"/>
                    <a:pt x="1299" y="10812"/>
                  </a:cubicBezTo>
                  <a:cubicBezTo>
                    <a:pt x="1361" y="10812"/>
                    <a:pt x="1430" y="10759"/>
                    <a:pt x="1417" y="10679"/>
                  </a:cubicBezTo>
                  <a:cubicBezTo>
                    <a:pt x="942" y="7920"/>
                    <a:pt x="962" y="5109"/>
                    <a:pt x="569" y="2342"/>
                  </a:cubicBezTo>
                  <a:cubicBezTo>
                    <a:pt x="459" y="1562"/>
                    <a:pt x="318" y="787"/>
                    <a:pt x="97" y="32"/>
                  </a:cubicBezTo>
                  <a:cubicBezTo>
                    <a:pt x="89" y="10"/>
                    <a:pt x="71" y="0"/>
                    <a:pt x="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6" name="Google Shape;357;p34">
              <a:extLst>
                <a:ext uri="{FF2B5EF4-FFF2-40B4-BE49-F238E27FC236}">
                  <a16:creationId xmlns:a16="http://schemas.microsoft.com/office/drawing/2014/main" id="{972CFBC7-573F-46A9-AE38-1F1D54F95709}"/>
                </a:ext>
              </a:extLst>
            </p:cNvPr>
            <p:cNvSpPr/>
            <p:nvPr/>
          </p:nvSpPr>
          <p:spPr>
            <a:xfrm>
              <a:off x="7124525" y="1198150"/>
              <a:ext cx="17425" cy="31100"/>
            </a:xfrm>
            <a:custGeom>
              <a:avLst/>
              <a:gdLst/>
              <a:ahLst/>
              <a:cxnLst/>
              <a:rect l="l" t="t" r="r" b="b"/>
              <a:pathLst>
                <a:path w="697" h="1244" extrusionOk="0">
                  <a:moveTo>
                    <a:pt x="449" y="0"/>
                  </a:moveTo>
                  <a:lnTo>
                    <a:pt x="5" y="11"/>
                  </a:lnTo>
                  <a:lnTo>
                    <a:pt x="5" y="1162"/>
                  </a:lnTo>
                  <a:cubicBezTo>
                    <a:pt x="1" y="1186"/>
                    <a:pt x="7" y="1210"/>
                    <a:pt x="20" y="1230"/>
                  </a:cubicBezTo>
                  <a:cubicBezTo>
                    <a:pt x="32" y="1239"/>
                    <a:pt x="48" y="1244"/>
                    <a:pt x="63" y="1244"/>
                  </a:cubicBezTo>
                  <a:cubicBezTo>
                    <a:pt x="70" y="1244"/>
                    <a:pt x="77" y="1243"/>
                    <a:pt x="84" y="1241"/>
                  </a:cubicBezTo>
                  <a:cubicBezTo>
                    <a:pt x="290" y="1212"/>
                    <a:pt x="497" y="1164"/>
                    <a:pt x="697" y="1098"/>
                  </a:cubicBezTo>
                  <a:cubicBezTo>
                    <a:pt x="657" y="1063"/>
                    <a:pt x="620" y="901"/>
                    <a:pt x="574" y="670"/>
                  </a:cubicBezTo>
                  <a:cubicBezTo>
                    <a:pt x="561" y="600"/>
                    <a:pt x="547" y="525"/>
                    <a:pt x="532" y="442"/>
                  </a:cubicBezTo>
                  <a:cubicBezTo>
                    <a:pt x="508" y="305"/>
                    <a:pt x="482" y="156"/>
                    <a:pt x="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7" name="Google Shape;358;p34">
              <a:extLst>
                <a:ext uri="{FF2B5EF4-FFF2-40B4-BE49-F238E27FC236}">
                  <a16:creationId xmlns:a16="http://schemas.microsoft.com/office/drawing/2014/main" id="{8E4F9F95-DD15-45D2-A302-4584D442F1ED}"/>
                </a:ext>
              </a:extLst>
            </p:cNvPr>
            <p:cNvSpPr/>
            <p:nvPr/>
          </p:nvSpPr>
          <p:spPr>
            <a:xfrm>
              <a:off x="7127875" y="1209175"/>
              <a:ext cx="11050" cy="6300"/>
            </a:xfrm>
            <a:custGeom>
              <a:avLst/>
              <a:gdLst/>
              <a:ahLst/>
              <a:cxnLst/>
              <a:rect l="l" t="t" r="r" b="b"/>
              <a:pathLst>
                <a:path w="442" h="252" extrusionOk="0">
                  <a:moveTo>
                    <a:pt x="400" y="1"/>
                  </a:moveTo>
                  <a:cubicBezTo>
                    <a:pt x="326" y="8"/>
                    <a:pt x="253" y="11"/>
                    <a:pt x="179" y="11"/>
                  </a:cubicBezTo>
                  <a:cubicBezTo>
                    <a:pt x="119" y="11"/>
                    <a:pt x="60" y="9"/>
                    <a:pt x="1" y="5"/>
                  </a:cubicBezTo>
                  <a:lnTo>
                    <a:pt x="1" y="5"/>
                  </a:lnTo>
                  <a:cubicBezTo>
                    <a:pt x="81" y="205"/>
                    <a:pt x="187" y="251"/>
                    <a:pt x="289" y="251"/>
                  </a:cubicBezTo>
                  <a:cubicBezTo>
                    <a:pt x="342" y="251"/>
                    <a:pt x="394" y="239"/>
                    <a:pt x="442" y="229"/>
                  </a:cubicBezTo>
                  <a:cubicBezTo>
                    <a:pt x="429" y="159"/>
                    <a:pt x="416" y="84"/>
                    <a:pt x="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8" name="Google Shape;359;p34">
              <a:extLst>
                <a:ext uri="{FF2B5EF4-FFF2-40B4-BE49-F238E27FC236}">
                  <a16:creationId xmlns:a16="http://schemas.microsoft.com/office/drawing/2014/main" id="{7B12B436-5ACA-45C4-8DB8-F10856E69E6E}"/>
                </a:ext>
              </a:extLst>
            </p:cNvPr>
            <p:cNvSpPr/>
            <p:nvPr/>
          </p:nvSpPr>
          <p:spPr>
            <a:xfrm>
              <a:off x="7102500" y="1151050"/>
              <a:ext cx="49825" cy="58950"/>
            </a:xfrm>
            <a:custGeom>
              <a:avLst/>
              <a:gdLst/>
              <a:ahLst/>
              <a:cxnLst/>
              <a:rect l="l" t="t" r="r" b="b"/>
              <a:pathLst>
                <a:path w="1993" h="2358" extrusionOk="0">
                  <a:moveTo>
                    <a:pt x="1023" y="1"/>
                  </a:moveTo>
                  <a:cubicBezTo>
                    <a:pt x="367" y="1"/>
                    <a:pt x="40" y="332"/>
                    <a:pt x="23" y="527"/>
                  </a:cubicBezTo>
                  <a:cubicBezTo>
                    <a:pt x="1" y="760"/>
                    <a:pt x="78" y="990"/>
                    <a:pt x="100" y="1223"/>
                  </a:cubicBezTo>
                  <a:cubicBezTo>
                    <a:pt x="120" y="1434"/>
                    <a:pt x="159" y="1640"/>
                    <a:pt x="216" y="1845"/>
                  </a:cubicBezTo>
                  <a:cubicBezTo>
                    <a:pt x="231" y="1897"/>
                    <a:pt x="248" y="1907"/>
                    <a:pt x="267" y="1907"/>
                  </a:cubicBezTo>
                  <a:cubicBezTo>
                    <a:pt x="281" y="1907"/>
                    <a:pt x="296" y="1902"/>
                    <a:pt x="313" y="1902"/>
                  </a:cubicBezTo>
                  <a:cubicBezTo>
                    <a:pt x="334" y="1902"/>
                    <a:pt x="358" y="1909"/>
                    <a:pt x="385" y="1939"/>
                  </a:cubicBezTo>
                  <a:cubicBezTo>
                    <a:pt x="539" y="2102"/>
                    <a:pt x="773" y="2348"/>
                    <a:pt x="984" y="2348"/>
                  </a:cubicBezTo>
                  <a:cubicBezTo>
                    <a:pt x="989" y="2348"/>
                    <a:pt x="995" y="2348"/>
                    <a:pt x="1000" y="2348"/>
                  </a:cubicBezTo>
                  <a:cubicBezTo>
                    <a:pt x="1077" y="2354"/>
                    <a:pt x="1145" y="2357"/>
                    <a:pt x="1206" y="2357"/>
                  </a:cubicBezTo>
                  <a:cubicBezTo>
                    <a:pt x="1554" y="2357"/>
                    <a:pt x="1677" y="2250"/>
                    <a:pt x="1839" y="2020"/>
                  </a:cubicBezTo>
                  <a:cubicBezTo>
                    <a:pt x="1966" y="1840"/>
                    <a:pt x="1993" y="1596"/>
                    <a:pt x="1993" y="1366"/>
                  </a:cubicBezTo>
                  <a:cubicBezTo>
                    <a:pt x="1993" y="1063"/>
                    <a:pt x="1953" y="760"/>
                    <a:pt x="1874" y="468"/>
                  </a:cubicBezTo>
                  <a:cubicBezTo>
                    <a:pt x="1874" y="468"/>
                    <a:pt x="1793" y="26"/>
                    <a:pt x="1092" y="2"/>
                  </a:cubicBezTo>
                  <a:cubicBezTo>
                    <a:pt x="1069" y="1"/>
                    <a:pt x="1046" y="1"/>
                    <a:pt x="10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29" name="Google Shape;360;p34">
              <a:extLst>
                <a:ext uri="{FF2B5EF4-FFF2-40B4-BE49-F238E27FC236}">
                  <a16:creationId xmlns:a16="http://schemas.microsoft.com/office/drawing/2014/main" id="{5AC603BA-24E0-4033-A0D0-78D7072440A9}"/>
                </a:ext>
              </a:extLst>
            </p:cNvPr>
            <p:cNvSpPr/>
            <p:nvPr/>
          </p:nvSpPr>
          <p:spPr>
            <a:xfrm>
              <a:off x="7107825" y="1219175"/>
              <a:ext cx="68150" cy="91450"/>
            </a:xfrm>
            <a:custGeom>
              <a:avLst/>
              <a:gdLst/>
              <a:ahLst/>
              <a:cxnLst/>
              <a:rect l="l" t="t" r="r" b="b"/>
              <a:pathLst>
                <a:path w="2726" h="3658" extrusionOk="0">
                  <a:moveTo>
                    <a:pt x="1444" y="0"/>
                  </a:moveTo>
                  <a:cubicBezTo>
                    <a:pt x="1444" y="0"/>
                    <a:pt x="1226" y="135"/>
                    <a:pt x="863" y="135"/>
                  </a:cubicBezTo>
                  <a:cubicBezTo>
                    <a:pt x="809" y="135"/>
                    <a:pt x="753" y="132"/>
                    <a:pt x="693" y="125"/>
                  </a:cubicBezTo>
                  <a:cubicBezTo>
                    <a:pt x="688" y="125"/>
                    <a:pt x="682" y="124"/>
                    <a:pt x="677" y="124"/>
                  </a:cubicBezTo>
                  <a:cubicBezTo>
                    <a:pt x="597" y="124"/>
                    <a:pt x="521" y="204"/>
                    <a:pt x="451" y="336"/>
                  </a:cubicBezTo>
                  <a:cubicBezTo>
                    <a:pt x="429" y="376"/>
                    <a:pt x="409" y="422"/>
                    <a:pt x="387" y="472"/>
                  </a:cubicBezTo>
                  <a:cubicBezTo>
                    <a:pt x="245" y="824"/>
                    <a:pt x="128" y="1386"/>
                    <a:pt x="45" y="1904"/>
                  </a:cubicBezTo>
                  <a:cubicBezTo>
                    <a:pt x="65" y="2025"/>
                    <a:pt x="84" y="2144"/>
                    <a:pt x="98" y="2264"/>
                  </a:cubicBezTo>
                  <a:cubicBezTo>
                    <a:pt x="139" y="2598"/>
                    <a:pt x="78" y="2871"/>
                    <a:pt x="40" y="3198"/>
                  </a:cubicBezTo>
                  <a:cubicBezTo>
                    <a:pt x="1" y="3529"/>
                    <a:pt x="273" y="3578"/>
                    <a:pt x="548" y="3600"/>
                  </a:cubicBezTo>
                  <a:cubicBezTo>
                    <a:pt x="629" y="3604"/>
                    <a:pt x="708" y="3615"/>
                    <a:pt x="787" y="3626"/>
                  </a:cubicBezTo>
                  <a:cubicBezTo>
                    <a:pt x="977" y="3635"/>
                    <a:pt x="1256" y="3658"/>
                    <a:pt x="1541" y="3658"/>
                  </a:cubicBezTo>
                  <a:cubicBezTo>
                    <a:pt x="2121" y="3658"/>
                    <a:pt x="2725" y="3562"/>
                    <a:pt x="2647" y="3057"/>
                  </a:cubicBezTo>
                  <a:cubicBezTo>
                    <a:pt x="2592" y="2708"/>
                    <a:pt x="2456" y="2427"/>
                    <a:pt x="2483" y="2060"/>
                  </a:cubicBezTo>
                  <a:cubicBezTo>
                    <a:pt x="2496" y="1909"/>
                    <a:pt x="2524" y="1762"/>
                    <a:pt x="2522" y="1612"/>
                  </a:cubicBezTo>
                  <a:cubicBezTo>
                    <a:pt x="2480" y="1516"/>
                    <a:pt x="2408" y="1443"/>
                    <a:pt x="2338" y="1368"/>
                  </a:cubicBezTo>
                  <a:lnTo>
                    <a:pt x="2320" y="1351"/>
                  </a:lnTo>
                  <a:cubicBezTo>
                    <a:pt x="2274" y="1300"/>
                    <a:pt x="2228" y="1248"/>
                    <a:pt x="2184" y="1195"/>
                  </a:cubicBezTo>
                  <a:cubicBezTo>
                    <a:pt x="2096" y="1092"/>
                    <a:pt x="2010" y="982"/>
                    <a:pt x="1931" y="870"/>
                  </a:cubicBezTo>
                  <a:cubicBezTo>
                    <a:pt x="1892" y="815"/>
                    <a:pt x="1857" y="760"/>
                    <a:pt x="1822" y="705"/>
                  </a:cubicBezTo>
                  <a:cubicBezTo>
                    <a:pt x="1773" y="631"/>
                    <a:pt x="1727" y="556"/>
                    <a:pt x="1685" y="479"/>
                  </a:cubicBezTo>
                  <a:cubicBezTo>
                    <a:pt x="1650" y="418"/>
                    <a:pt x="1615" y="356"/>
                    <a:pt x="1584" y="292"/>
                  </a:cubicBezTo>
                  <a:cubicBezTo>
                    <a:pt x="1534" y="198"/>
                    <a:pt x="1488" y="101"/>
                    <a:pt x="1444" y="0"/>
                  </a:cubicBezTo>
                  <a:close/>
                </a:path>
              </a:pathLst>
            </a:custGeom>
            <a:solidFill>
              <a:srgbClr val="FDD8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0" name="Google Shape;361;p34">
              <a:extLst>
                <a:ext uri="{FF2B5EF4-FFF2-40B4-BE49-F238E27FC236}">
                  <a16:creationId xmlns:a16="http://schemas.microsoft.com/office/drawing/2014/main" id="{B5770861-2EF4-4504-B15A-37BDED320972}"/>
                </a:ext>
              </a:extLst>
            </p:cNvPr>
            <p:cNvSpPr/>
            <p:nvPr/>
          </p:nvSpPr>
          <p:spPr>
            <a:xfrm>
              <a:off x="7105300" y="1279075"/>
              <a:ext cx="1950" cy="15550"/>
            </a:xfrm>
            <a:custGeom>
              <a:avLst/>
              <a:gdLst/>
              <a:ahLst/>
              <a:cxnLst/>
              <a:rect l="l" t="t" r="r" b="b"/>
              <a:pathLst>
                <a:path w="78" h="622" extrusionOk="0">
                  <a:moveTo>
                    <a:pt x="73" y="0"/>
                  </a:moveTo>
                  <a:cubicBezTo>
                    <a:pt x="38" y="270"/>
                    <a:pt x="14" y="494"/>
                    <a:pt x="1" y="622"/>
                  </a:cubicBezTo>
                  <a:cubicBezTo>
                    <a:pt x="32" y="492"/>
                    <a:pt x="67" y="367"/>
                    <a:pt x="73" y="257"/>
                  </a:cubicBezTo>
                  <a:cubicBezTo>
                    <a:pt x="78" y="172"/>
                    <a:pt x="78" y="86"/>
                    <a:pt x="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1" name="Google Shape;362;p34">
              <a:extLst>
                <a:ext uri="{FF2B5EF4-FFF2-40B4-BE49-F238E27FC236}">
                  <a16:creationId xmlns:a16="http://schemas.microsoft.com/office/drawing/2014/main" id="{FABF9F21-B5EA-41EA-9A81-90AD9BE6836C}"/>
                </a:ext>
              </a:extLst>
            </p:cNvPr>
            <p:cNvSpPr/>
            <p:nvPr/>
          </p:nvSpPr>
          <p:spPr>
            <a:xfrm>
              <a:off x="7085825" y="1227725"/>
              <a:ext cx="52950" cy="103100"/>
            </a:xfrm>
            <a:custGeom>
              <a:avLst/>
              <a:gdLst/>
              <a:ahLst/>
              <a:cxnLst/>
              <a:rect l="l" t="t" r="r" b="b"/>
              <a:pathLst>
                <a:path w="2118" h="4124" extrusionOk="0">
                  <a:moveTo>
                    <a:pt x="1303" y="0"/>
                  </a:moveTo>
                  <a:cubicBezTo>
                    <a:pt x="1118" y="0"/>
                    <a:pt x="962" y="195"/>
                    <a:pt x="857" y="376"/>
                  </a:cubicBezTo>
                  <a:cubicBezTo>
                    <a:pt x="545" y="914"/>
                    <a:pt x="400" y="1556"/>
                    <a:pt x="279" y="2186"/>
                  </a:cubicBezTo>
                  <a:cubicBezTo>
                    <a:pt x="172" y="2750"/>
                    <a:pt x="79" y="3321"/>
                    <a:pt x="0" y="3892"/>
                  </a:cubicBezTo>
                  <a:cubicBezTo>
                    <a:pt x="624" y="4020"/>
                    <a:pt x="1259" y="4097"/>
                    <a:pt x="1893" y="4123"/>
                  </a:cubicBezTo>
                  <a:cubicBezTo>
                    <a:pt x="1929" y="3822"/>
                    <a:pt x="1961" y="3519"/>
                    <a:pt x="1992" y="3216"/>
                  </a:cubicBezTo>
                  <a:cubicBezTo>
                    <a:pt x="2082" y="2272"/>
                    <a:pt x="2117" y="1268"/>
                    <a:pt x="1731" y="427"/>
                  </a:cubicBezTo>
                  <a:cubicBezTo>
                    <a:pt x="1731" y="427"/>
                    <a:pt x="1632" y="58"/>
                    <a:pt x="1353" y="5"/>
                  </a:cubicBezTo>
                  <a:cubicBezTo>
                    <a:pt x="1336" y="2"/>
                    <a:pt x="1320" y="0"/>
                    <a:pt x="1303" y="0"/>
                  </a:cubicBezTo>
                  <a:close/>
                </a:path>
              </a:pathLst>
            </a:custGeom>
            <a:solidFill>
              <a:srgbClr val="69A1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2" name="Google Shape;363;p34">
              <a:extLst>
                <a:ext uri="{FF2B5EF4-FFF2-40B4-BE49-F238E27FC236}">
                  <a16:creationId xmlns:a16="http://schemas.microsoft.com/office/drawing/2014/main" id="{22D94ED2-CF44-4095-9FC9-73126C954314}"/>
                </a:ext>
              </a:extLst>
            </p:cNvPr>
            <p:cNvSpPr/>
            <p:nvPr/>
          </p:nvSpPr>
          <p:spPr>
            <a:xfrm>
              <a:off x="6984675" y="1227075"/>
              <a:ext cx="137350" cy="66450"/>
            </a:xfrm>
            <a:custGeom>
              <a:avLst/>
              <a:gdLst/>
              <a:ahLst/>
              <a:cxnLst/>
              <a:rect l="l" t="t" r="r" b="b"/>
              <a:pathLst>
                <a:path w="5494" h="2658" extrusionOk="0">
                  <a:moveTo>
                    <a:pt x="5346" y="0"/>
                  </a:moveTo>
                  <a:lnTo>
                    <a:pt x="3991" y="811"/>
                  </a:lnTo>
                  <a:cubicBezTo>
                    <a:pt x="3528" y="1085"/>
                    <a:pt x="3043" y="1371"/>
                    <a:pt x="2518" y="1441"/>
                  </a:cubicBezTo>
                  <a:cubicBezTo>
                    <a:pt x="2433" y="1452"/>
                    <a:pt x="2348" y="1457"/>
                    <a:pt x="2264" y="1457"/>
                  </a:cubicBezTo>
                  <a:cubicBezTo>
                    <a:pt x="1898" y="1457"/>
                    <a:pt x="1537" y="1358"/>
                    <a:pt x="1220" y="1171"/>
                  </a:cubicBezTo>
                  <a:cubicBezTo>
                    <a:pt x="846" y="954"/>
                    <a:pt x="488" y="670"/>
                    <a:pt x="258" y="319"/>
                  </a:cubicBezTo>
                  <a:cubicBezTo>
                    <a:pt x="150" y="407"/>
                    <a:pt x="109" y="457"/>
                    <a:pt x="1" y="543"/>
                  </a:cubicBezTo>
                  <a:cubicBezTo>
                    <a:pt x="271" y="982"/>
                    <a:pt x="491" y="1454"/>
                    <a:pt x="818" y="1856"/>
                  </a:cubicBezTo>
                  <a:cubicBezTo>
                    <a:pt x="1143" y="2258"/>
                    <a:pt x="1598" y="2594"/>
                    <a:pt x="2155" y="2649"/>
                  </a:cubicBezTo>
                  <a:cubicBezTo>
                    <a:pt x="2215" y="2655"/>
                    <a:pt x="2275" y="2657"/>
                    <a:pt x="2336" y="2657"/>
                  </a:cubicBezTo>
                  <a:cubicBezTo>
                    <a:pt x="2550" y="2657"/>
                    <a:pt x="2770" y="2625"/>
                    <a:pt x="2986" y="2585"/>
                  </a:cubicBezTo>
                  <a:cubicBezTo>
                    <a:pt x="3218" y="2544"/>
                    <a:pt x="3449" y="2487"/>
                    <a:pt x="3673" y="2410"/>
                  </a:cubicBezTo>
                  <a:cubicBezTo>
                    <a:pt x="4705" y="2041"/>
                    <a:pt x="5485" y="1017"/>
                    <a:pt x="5494" y="22"/>
                  </a:cubicBezTo>
                  <a:lnTo>
                    <a:pt x="53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3" name="Google Shape;364;p34">
              <a:extLst>
                <a:ext uri="{FF2B5EF4-FFF2-40B4-BE49-F238E27FC236}">
                  <a16:creationId xmlns:a16="http://schemas.microsoft.com/office/drawing/2014/main" id="{925E2EEA-D216-4CF5-95DE-18E3FC2D2D31}"/>
                </a:ext>
              </a:extLst>
            </p:cNvPr>
            <p:cNvSpPr/>
            <p:nvPr/>
          </p:nvSpPr>
          <p:spPr>
            <a:xfrm>
              <a:off x="7115950" y="1214825"/>
              <a:ext cx="36700" cy="28350"/>
            </a:xfrm>
            <a:custGeom>
              <a:avLst/>
              <a:gdLst/>
              <a:ahLst/>
              <a:cxnLst/>
              <a:rect l="l" t="t" r="r" b="b"/>
              <a:pathLst>
                <a:path w="1468" h="1134" extrusionOk="0">
                  <a:moveTo>
                    <a:pt x="1062" y="1"/>
                  </a:moveTo>
                  <a:cubicBezTo>
                    <a:pt x="1062" y="1"/>
                    <a:pt x="928" y="126"/>
                    <a:pt x="651" y="135"/>
                  </a:cubicBezTo>
                  <a:cubicBezTo>
                    <a:pt x="639" y="135"/>
                    <a:pt x="628" y="135"/>
                    <a:pt x="617" y="135"/>
                  </a:cubicBezTo>
                  <a:cubicBezTo>
                    <a:pt x="365" y="135"/>
                    <a:pt x="243" y="45"/>
                    <a:pt x="243" y="45"/>
                  </a:cubicBezTo>
                  <a:cubicBezTo>
                    <a:pt x="239" y="43"/>
                    <a:pt x="235" y="43"/>
                    <a:pt x="231" y="43"/>
                  </a:cubicBezTo>
                  <a:cubicBezTo>
                    <a:pt x="186" y="43"/>
                    <a:pt x="128" y="134"/>
                    <a:pt x="144" y="225"/>
                  </a:cubicBezTo>
                  <a:cubicBezTo>
                    <a:pt x="161" y="321"/>
                    <a:pt x="161" y="304"/>
                    <a:pt x="82" y="359"/>
                  </a:cubicBezTo>
                  <a:cubicBezTo>
                    <a:pt x="1" y="411"/>
                    <a:pt x="82" y="455"/>
                    <a:pt x="322" y="679"/>
                  </a:cubicBezTo>
                  <a:cubicBezTo>
                    <a:pt x="434" y="782"/>
                    <a:pt x="502" y="805"/>
                    <a:pt x="561" y="805"/>
                  </a:cubicBezTo>
                  <a:cubicBezTo>
                    <a:pt x="606" y="805"/>
                    <a:pt x="646" y="792"/>
                    <a:pt x="698" y="792"/>
                  </a:cubicBezTo>
                  <a:cubicBezTo>
                    <a:pt x="724" y="792"/>
                    <a:pt x="752" y="795"/>
                    <a:pt x="785" y="805"/>
                  </a:cubicBezTo>
                  <a:cubicBezTo>
                    <a:pt x="972" y="857"/>
                    <a:pt x="1382" y="1134"/>
                    <a:pt x="1382" y="1134"/>
                  </a:cubicBezTo>
                  <a:cubicBezTo>
                    <a:pt x="1455" y="980"/>
                    <a:pt x="1468" y="805"/>
                    <a:pt x="1418" y="642"/>
                  </a:cubicBezTo>
                  <a:lnTo>
                    <a:pt x="1266" y="411"/>
                  </a:lnTo>
                  <a:cubicBezTo>
                    <a:pt x="1268" y="354"/>
                    <a:pt x="1273" y="297"/>
                    <a:pt x="1284" y="242"/>
                  </a:cubicBezTo>
                  <a:cubicBezTo>
                    <a:pt x="1303" y="161"/>
                    <a:pt x="1062" y="1"/>
                    <a:pt x="106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4" name="Google Shape;365;p34">
              <a:extLst>
                <a:ext uri="{FF2B5EF4-FFF2-40B4-BE49-F238E27FC236}">
                  <a16:creationId xmlns:a16="http://schemas.microsoft.com/office/drawing/2014/main" id="{77CF2714-629A-4B21-A346-75E4777C1D05}"/>
                </a:ext>
              </a:extLst>
            </p:cNvPr>
            <p:cNvSpPr/>
            <p:nvPr/>
          </p:nvSpPr>
          <p:spPr>
            <a:xfrm>
              <a:off x="7042400" y="1227125"/>
              <a:ext cx="79675" cy="66375"/>
            </a:xfrm>
            <a:custGeom>
              <a:avLst/>
              <a:gdLst/>
              <a:ahLst/>
              <a:cxnLst/>
              <a:rect l="l" t="t" r="r" b="b"/>
              <a:pathLst>
                <a:path w="3187" h="2655" extrusionOk="0">
                  <a:moveTo>
                    <a:pt x="3040" y="1"/>
                  </a:moveTo>
                  <a:lnTo>
                    <a:pt x="1685" y="809"/>
                  </a:lnTo>
                  <a:cubicBezTo>
                    <a:pt x="1221" y="1083"/>
                    <a:pt x="736" y="1371"/>
                    <a:pt x="211" y="1441"/>
                  </a:cubicBezTo>
                  <a:cubicBezTo>
                    <a:pt x="147" y="1450"/>
                    <a:pt x="84" y="1455"/>
                    <a:pt x="20" y="1457"/>
                  </a:cubicBezTo>
                  <a:cubicBezTo>
                    <a:pt x="22" y="1624"/>
                    <a:pt x="24" y="1795"/>
                    <a:pt x="29" y="1960"/>
                  </a:cubicBezTo>
                  <a:cubicBezTo>
                    <a:pt x="35" y="2190"/>
                    <a:pt x="26" y="2423"/>
                    <a:pt x="0" y="2654"/>
                  </a:cubicBezTo>
                  <a:cubicBezTo>
                    <a:pt x="13" y="2654"/>
                    <a:pt x="26" y="2654"/>
                    <a:pt x="38" y="2654"/>
                  </a:cubicBezTo>
                  <a:cubicBezTo>
                    <a:pt x="250" y="2654"/>
                    <a:pt x="463" y="2621"/>
                    <a:pt x="677" y="2583"/>
                  </a:cubicBezTo>
                  <a:cubicBezTo>
                    <a:pt x="909" y="2544"/>
                    <a:pt x="1142" y="2485"/>
                    <a:pt x="1366" y="2410"/>
                  </a:cubicBezTo>
                  <a:cubicBezTo>
                    <a:pt x="2398" y="2039"/>
                    <a:pt x="3178" y="1015"/>
                    <a:pt x="3187" y="20"/>
                  </a:cubicBezTo>
                  <a:lnTo>
                    <a:pt x="3040" y="1"/>
                  </a:lnTo>
                  <a:close/>
                </a:path>
              </a:pathLst>
            </a:custGeom>
            <a:solidFill>
              <a:srgbClr val="69A1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5" name="Google Shape;366;p34">
              <a:extLst>
                <a:ext uri="{FF2B5EF4-FFF2-40B4-BE49-F238E27FC236}">
                  <a16:creationId xmlns:a16="http://schemas.microsoft.com/office/drawing/2014/main" id="{1604821C-3E32-44BF-BD7C-DA8669EA1218}"/>
                </a:ext>
              </a:extLst>
            </p:cNvPr>
            <p:cNvSpPr/>
            <p:nvPr/>
          </p:nvSpPr>
          <p:spPr>
            <a:xfrm>
              <a:off x="7043100" y="1240950"/>
              <a:ext cx="78050" cy="37600"/>
            </a:xfrm>
            <a:custGeom>
              <a:avLst/>
              <a:gdLst/>
              <a:ahLst/>
              <a:cxnLst/>
              <a:rect l="l" t="t" r="r" b="b"/>
              <a:pathLst>
                <a:path w="3122" h="1504" extrusionOk="0">
                  <a:moveTo>
                    <a:pt x="3024" y="0"/>
                  </a:moveTo>
                  <a:cubicBezTo>
                    <a:pt x="3019" y="0"/>
                    <a:pt x="3015" y="0"/>
                    <a:pt x="3009" y="1"/>
                  </a:cubicBezTo>
                  <a:cubicBezTo>
                    <a:pt x="2542" y="69"/>
                    <a:pt x="2122" y="322"/>
                    <a:pt x="1740" y="590"/>
                  </a:cubicBezTo>
                  <a:cubicBezTo>
                    <a:pt x="1204" y="965"/>
                    <a:pt x="670" y="1126"/>
                    <a:pt x="75" y="1365"/>
                  </a:cubicBezTo>
                  <a:cubicBezTo>
                    <a:pt x="1" y="1391"/>
                    <a:pt x="18" y="1499"/>
                    <a:pt x="97" y="1501"/>
                  </a:cubicBezTo>
                  <a:lnTo>
                    <a:pt x="99" y="1501"/>
                  </a:lnTo>
                  <a:cubicBezTo>
                    <a:pt x="125" y="1503"/>
                    <a:pt x="151" y="1503"/>
                    <a:pt x="176" y="1503"/>
                  </a:cubicBezTo>
                  <a:cubicBezTo>
                    <a:pt x="629" y="1503"/>
                    <a:pt x="1092" y="1288"/>
                    <a:pt x="1472" y="1055"/>
                  </a:cubicBezTo>
                  <a:cubicBezTo>
                    <a:pt x="2001" y="730"/>
                    <a:pt x="2460" y="432"/>
                    <a:pt x="3038" y="183"/>
                  </a:cubicBezTo>
                  <a:cubicBezTo>
                    <a:pt x="3120" y="148"/>
                    <a:pt x="3121" y="0"/>
                    <a:pt x="3024" y="0"/>
                  </a:cubicBezTo>
                  <a:close/>
                </a:path>
              </a:pathLst>
            </a:custGeom>
            <a:solidFill>
              <a:srgbClr val="FD8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6" name="Google Shape;367;p34">
              <a:extLst>
                <a:ext uri="{FF2B5EF4-FFF2-40B4-BE49-F238E27FC236}">
                  <a16:creationId xmlns:a16="http://schemas.microsoft.com/office/drawing/2014/main" id="{77C40817-1094-423E-9DB3-83B2BBBE8033}"/>
                </a:ext>
              </a:extLst>
            </p:cNvPr>
            <p:cNvSpPr/>
            <p:nvPr/>
          </p:nvSpPr>
          <p:spPr>
            <a:xfrm>
              <a:off x="7041125" y="1237175"/>
              <a:ext cx="76175" cy="36750"/>
            </a:xfrm>
            <a:custGeom>
              <a:avLst/>
              <a:gdLst/>
              <a:ahLst/>
              <a:cxnLst/>
              <a:rect l="l" t="t" r="r" b="b"/>
              <a:pathLst>
                <a:path w="3047" h="1470" extrusionOk="0">
                  <a:moveTo>
                    <a:pt x="2961" y="1"/>
                  </a:moveTo>
                  <a:cubicBezTo>
                    <a:pt x="2487" y="1"/>
                    <a:pt x="2091" y="301"/>
                    <a:pt x="1727" y="578"/>
                  </a:cubicBezTo>
                  <a:cubicBezTo>
                    <a:pt x="1189" y="987"/>
                    <a:pt x="659" y="1204"/>
                    <a:pt x="25" y="1426"/>
                  </a:cubicBezTo>
                  <a:cubicBezTo>
                    <a:pt x="1" y="1432"/>
                    <a:pt x="5" y="1470"/>
                    <a:pt x="31" y="1470"/>
                  </a:cubicBezTo>
                  <a:lnTo>
                    <a:pt x="31" y="1468"/>
                  </a:lnTo>
                  <a:cubicBezTo>
                    <a:pt x="47" y="1468"/>
                    <a:pt x="62" y="1468"/>
                    <a:pt x="78" y="1468"/>
                  </a:cubicBezTo>
                  <a:cubicBezTo>
                    <a:pt x="1197" y="1468"/>
                    <a:pt x="1986" y="529"/>
                    <a:pt x="2979" y="137"/>
                  </a:cubicBezTo>
                  <a:cubicBezTo>
                    <a:pt x="3047" y="108"/>
                    <a:pt x="3042" y="3"/>
                    <a:pt x="2961" y="1"/>
                  </a:cubicBezTo>
                  <a:close/>
                </a:path>
              </a:pathLst>
            </a:custGeom>
            <a:solidFill>
              <a:srgbClr val="FDD8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7" name="Google Shape;368;p34">
              <a:extLst>
                <a:ext uri="{FF2B5EF4-FFF2-40B4-BE49-F238E27FC236}">
                  <a16:creationId xmlns:a16="http://schemas.microsoft.com/office/drawing/2014/main" id="{1FA2BB74-81E0-4050-929C-4EC524CA0D87}"/>
                </a:ext>
              </a:extLst>
            </p:cNvPr>
            <p:cNvSpPr/>
            <p:nvPr/>
          </p:nvSpPr>
          <p:spPr>
            <a:xfrm>
              <a:off x="7030200" y="1257550"/>
              <a:ext cx="21050" cy="40725"/>
            </a:xfrm>
            <a:custGeom>
              <a:avLst/>
              <a:gdLst/>
              <a:ahLst/>
              <a:cxnLst/>
              <a:rect l="l" t="t" r="r" b="b"/>
              <a:pathLst>
                <a:path w="842" h="1629" extrusionOk="0">
                  <a:moveTo>
                    <a:pt x="657" y="0"/>
                  </a:moveTo>
                  <a:cubicBezTo>
                    <a:pt x="657" y="36"/>
                    <a:pt x="613" y="62"/>
                    <a:pt x="574" y="62"/>
                  </a:cubicBezTo>
                  <a:cubicBezTo>
                    <a:pt x="572" y="62"/>
                    <a:pt x="571" y="62"/>
                    <a:pt x="569" y="62"/>
                  </a:cubicBezTo>
                  <a:cubicBezTo>
                    <a:pt x="530" y="62"/>
                    <a:pt x="497" y="44"/>
                    <a:pt x="457" y="40"/>
                  </a:cubicBezTo>
                  <a:cubicBezTo>
                    <a:pt x="453" y="40"/>
                    <a:pt x="448" y="39"/>
                    <a:pt x="444" y="39"/>
                  </a:cubicBezTo>
                  <a:cubicBezTo>
                    <a:pt x="387" y="39"/>
                    <a:pt x="330" y="64"/>
                    <a:pt x="275" y="90"/>
                  </a:cubicBezTo>
                  <a:lnTo>
                    <a:pt x="113" y="84"/>
                  </a:lnTo>
                  <a:lnTo>
                    <a:pt x="113" y="84"/>
                  </a:lnTo>
                  <a:cubicBezTo>
                    <a:pt x="194" y="523"/>
                    <a:pt x="1" y="1022"/>
                    <a:pt x="159" y="1437"/>
                  </a:cubicBezTo>
                  <a:cubicBezTo>
                    <a:pt x="181" y="1492"/>
                    <a:pt x="209" y="1546"/>
                    <a:pt x="264" y="1573"/>
                  </a:cubicBezTo>
                  <a:cubicBezTo>
                    <a:pt x="282" y="1582"/>
                    <a:pt x="303" y="1587"/>
                    <a:pt x="325" y="1587"/>
                  </a:cubicBezTo>
                  <a:cubicBezTo>
                    <a:pt x="369" y="1587"/>
                    <a:pt x="415" y="1567"/>
                    <a:pt x="435" y="1529"/>
                  </a:cubicBezTo>
                  <a:cubicBezTo>
                    <a:pt x="451" y="1503"/>
                    <a:pt x="455" y="1465"/>
                    <a:pt x="484" y="1452"/>
                  </a:cubicBezTo>
                  <a:cubicBezTo>
                    <a:pt x="491" y="1449"/>
                    <a:pt x="497" y="1447"/>
                    <a:pt x="503" y="1447"/>
                  </a:cubicBezTo>
                  <a:cubicBezTo>
                    <a:pt x="541" y="1447"/>
                    <a:pt x="560" y="1507"/>
                    <a:pt x="574" y="1546"/>
                  </a:cubicBezTo>
                  <a:cubicBezTo>
                    <a:pt x="593" y="1596"/>
                    <a:pt x="650" y="1629"/>
                    <a:pt x="707" y="1629"/>
                  </a:cubicBezTo>
                  <a:cubicBezTo>
                    <a:pt x="740" y="1629"/>
                    <a:pt x="773" y="1618"/>
                    <a:pt x="798" y="1593"/>
                  </a:cubicBezTo>
                  <a:cubicBezTo>
                    <a:pt x="842" y="1546"/>
                    <a:pt x="842" y="1481"/>
                    <a:pt x="837" y="1423"/>
                  </a:cubicBezTo>
                  <a:cubicBezTo>
                    <a:pt x="815" y="1044"/>
                    <a:pt x="785" y="668"/>
                    <a:pt x="745" y="292"/>
                  </a:cubicBezTo>
                  <a:cubicBezTo>
                    <a:pt x="734" y="189"/>
                    <a:pt x="721" y="82"/>
                    <a:pt x="657" y="0"/>
                  </a:cubicBezTo>
                  <a:close/>
                </a:path>
              </a:pathLst>
            </a:custGeom>
            <a:solidFill>
              <a:srgbClr val="89BD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8" name="Google Shape;369;p34">
              <a:extLst>
                <a:ext uri="{FF2B5EF4-FFF2-40B4-BE49-F238E27FC236}">
                  <a16:creationId xmlns:a16="http://schemas.microsoft.com/office/drawing/2014/main" id="{BC36772D-6C66-490D-B1E6-D1D0FF0275C1}"/>
                </a:ext>
              </a:extLst>
            </p:cNvPr>
            <p:cNvSpPr/>
            <p:nvPr/>
          </p:nvSpPr>
          <p:spPr>
            <a:xfrm>
              <a:off x="7136300" y="1177825"/>
              <a:ext cx="8500" cy="18000"/>
            </a:xfrm>
            <a:custGeom>
              <a:avLst/>
              <a:gdLst/>
              <a:ahLst/>
              <a:cxnLst/>
              <a:rect l="l" t="t" r="r" b="b"/>
              <a:pathLst>
                <a:path w="340" h="720" extrusionOk="0">
                  <a:moveTo>
                    <a:pt x="131" y="1"/>
                  </a:moveTo>
                  <a:cubicBezTo>
                    <a:pt x="124" y="1"/>
                    <a:pt x="117" y="5"/>
                    <a:pt x="114" y="14"/>
                  </a:cubicBezTo>
                  <a:cubicBezTo>
                    <a:pt x="79" y="119"/>
                    <a:pt x="87" y="240"/>
                    <a:pt x="118" y="345"/>
                  </a:cubicBezTo>
                  <a:cubicBezTo>
                    <a:pt x="141" y="418"/>
                    <a:pt x="175" y="487"/>
                    <a:pt x="230" y="538"/>
                  </a:cubicBezTo>
                  <a:lnTo>
                    <a:pt x="230" y="538"/>
                  </a:lnTo>
                  <a:cubicBezTo>
                    <a:pt x="210" y="554"/>
                    <a:pt x="189" y="569"/>
                    <a:pt x="166" y="583"/>
                  </a:cubicBezTo>
                  <a:cubicBezTo>
                    <a:pt x="129" y="598"/>
                    <a:pt x="92" y="613"/>
                    <a:pt x="54" y="624"/>
                  </a:cubicBezTo>
                  <a:cubicBezTo>
                    <a:pt x="1" y="640"/>
                    <a:pt x="17" y="719"/>
                    <a:pt x="65" y="719"/>
                  </a:cubicBezTo>
                  <a:cubicBezTo>
                    <a:pt x="70" y="719"/>
                    <a:pt x="75" y="718"/>
                    <a:pt x="81" y="716"/>
                  </a:cubicBezTo>
                  <a:cubicBezTo>
                    <a:pt x="169" y="681"/>
                    <a:pt x="252" y="631"/>
                    <a:pt x="322" y="565"/>
                  </a:cubicBezTo>
                  <a:cubicBezTo>
                    <a:pt x="340" y="547"/>
                    <a:pt x="336" y="517"/>
                    <a:pt x="314" y="503"/>
                  </a:cubicBezTo>
                  <a:cubicBezTo>
                    <a:pt x="158" y="405"/>
                    <a:pt x="164" y="178"/>
                    <a:pt x="149" y="18"/>
                  </a:cubicBezTo>
                  <a:cubicBezTo>
                    <a:pt x="149" y="7"/>
                    <a:pt x="140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39" name="Google Shape;370;p34">
              <a:extLst>
                <a:ext uri="{FF2B5EF4-FFF2-40B4-BE49-F238E27FC236}">
                  <a16:creationId xmlns:a16="http://schemas.microsoft.com/office/drawing/2014/main" id="{92194EB7-0758-4A37-93AE-BE1134F812BC}"/>
                </a:ext>
              </a:extLst>
            </p:cNvPr>
            <p:cNvSpPr/>
            <p:nvPr/>
          </p:nvSpPr>
          <p:spPr>
            <a:xfrm>
              <a:off x="7131825" y="1198350"/>
              <a:ext cx="10950" cy="6250"/>
            </a:xfrm>
            <a:custGeom>
              <a:avLst/>
              <a:gdLst/>
              <a:ahLst/>
              <a:cxnLst/>
              <a:rect l="l" t="t" r="r" b="b"/>
              <a:pathLst>
                <a:path w="438" h="250" extrusionOk="0">
                  <a:moveTo>
                    <a:pt x="438" y="1"/>
                  </a:moveTo>
                  <a:lnTo>
                    <a:pt x="438" y="1"/>
                  </a:lnTo>
                  <a:cubicBezTo>
                    <a:pt x="342" y="10"/>
                    <a:pt x="247" y="15"/>
                    <a:pt x="152" y="15"/>
                  </a:cubicBezTo>
                  <a:cubicBezTo>
                    <a:pt x="109" y="15"/>
                    <a:pt x="67" y="14"/>
                    <a:pt x="25" y="12"/>
                  </a:cubicBezTo>
                  <a:lnTo>
                    <a:pt x="25" y="12"/>
                  </a:lnTo>
                  <a:cubicBezTo>
                    <a:pt x="1" y="163"/>
                    <a:pt x="78" y="245"/>
                    <a:pt x="201" y="249"/>
                  </a:cubicBezTo>
                  <a:cubicBezTo>
                    <a:pt x="383" y="240"/>
                    <a:pt x="425" y="122"/>
                    <a:pt x="4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0" name="Google Shape;371;p34">
              <a:extLst>
                <a:ext uri="{FF2B5EF4-FFF2-40B4-BE49-F238E27FC236}">
                  <a16:creationId xmlns:a16="http://schemas.microsoft.com/office/drawing/2014/main" id="{64780E85-96E5-4C27-AE75-5E53993D1559}"/>
                </a:ext>
              </a:extLst>
            </p:cNvPr>
            <p:cNvSpPr/>
            <p:nvPr/>
          </p:nvSpPr>
          <p:spPr>
            <a:xfrm>
              <a:off x="7118750" y="1173925"/>
              <a:ext cx="12175" cy="3775"/>
            </a:xfrm>
            <a:custGeom>
              <a:avLst/>
              <a:gdLst/>
              <a:ahLst/>
              <a:cxnLst/>
              <a:rect l="l" t="t" r="r" b="b"/>
              <a:pathLst>
                <a:path w="487" h="151" extrusionOk="0">
                  <a:moveTo>
                    <a:pt x="287" y="1"/>
                  </a:moveTo>
                  <a:cubicBezTo>
                    <a:pt x="172" y="1"/>
                    <a:pt x="47" y="48"/>
                    <a:pt x="5" y="128"/>
                  </a:cubicBezTo>
                  <a:cubicBezTo>
                    <a:pt x="0" y="138"/>
                    <a:pt x="9" y="150"/>
                    <a:pt x="19" y="150"/>
                  </a:cubicBezTo>
                  <a:cubicBezTo>
                    <a:pt x="22" y="150"/>
                    <a:pt x="25" y="150"/>
                    <a:pt x="27" y="148"/>
                  </a:cubicBezTo>
                  <a:cubicBezTo>
                    <a:pt x="102" y="110"/>
                    <a:pt x="168" y="75"/>
                    <a:pt x="254" y="73"/>
                  </a:cubicBezTo>
                  <a:cubicBezTo>
                    <a:pt x="257" y="73"/>
                    <a:pt x="261" y="73"/>
                    <a:pt x="265" y="73"/>
                  </a:cubicBezTo>
                  <a:cubicBezTo>
                    <a:pt x="326" y="73"/>
                    <a:pt x="385" y="100"/>
                    <a:pt x="445" y="100"/>
                  </a:cubicBezTo>
                  <a:cubicBezTo>
                    <a:pt x="451" y="100"/>
                    <a:pt x="456" y="100"/>
                    <a:pt x="462" y="99"/>
                  </a:cubicBezTo>
                  <a:cubicBezTo>
                    <a:pt x="473" y="99"/>
                    <a:pt x="486" y="84"/>
                    <a:pt x="478" y="73"/>
                  </a:cubicBezTo>
                  <a:cubicBezTo>
                    <a:pt x="439" y="23"/>
                    <a:pt x="366" y="1"/>
                    <a:pt x="287" y="1"/>
                  </a:cubicBezTo>
                  <a:close/>
                </a:path>
              </a:pathLst>
            </a:custGeom>
            <a:solidFill>
              <a:srgbClr val="FDD8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1" name="Google Shape;372;p34">
              <a:extLst>
                <a:ext uri="{FF2B5EF4-FFF2-40B4-BE49-F238E27FC236}">
                  <a16:creationId xmlns:a16="http://schemas.microsoft.com/office/drawing/2014/main" id="{B3EF0861-E536-4C71-B907-487EC2BCF6F6}"/>
                </a:ext>
              </a:extLst>
            </p:cNvPr>
            <p:cNvSpPr/>
            <p:nvPr/>
          </p:nvSpPr>
          <p:spPr>
            <a:xfrm>
              <a:off x="7141550" y="1172625"/>
              <a:ext cx="9125" cy="3100"/>
            </a:xfrm>
            <a:custGeom>
              <a:avLst/>
              <a:gdLst/>
              <a:ahLst/>
              <a:cxnLst/>
              <a:rect l="l" t="t" r="r" b="b"/>
              <a:pathLst>
                <a:path w="365" h="124" extrusionOk="0">
                  <a:moveTo>
                    <a:pt x="247" y="1"/>
                  </a:moveTo>
                  <a:cubicBezTo>
                    <a:pt x="215" y="1"/>
                    <a:pt x="182" y="7"/>
                    <a:pt x="150" y="13"/>
                  </a:cubicBezTo>
                  <a:cubicBezTo>
                    <a:pt x="95" y="22"/>
                    <a:pt x="7" y="42"/>
                    <a:pt x="0" y="108"/>
                  </a:cubicBezTo>
                  <a:cubicBezTo>
                    <a:pt x="0" y="117"/>
                    <a:pt x="7" y="123"/>
                    <a:pt x="16" y="123"/>
                  </a:cubicBezTo>
                  <a:cubicBezTo>
                    <a:pt x="17" y="123"/>
                    <a:pt x="19" y="123"/>
                    <a:pt x="20" y="123"/>
                  </a:cubicBezTo>
                  <a:cubicBezTo>
                    <a:pt x="77" y="101"/>
                    <a:pt x="137" y="88"/>
                    <a:pt x="198" y="81"/>
                  </a:cubicBezTo>
                  <a:cubicBezTo>
                    <a:pt x="208" y="80"/>
                    <a:pt x="219" y="80"/>
                    <a:pt x="230" y="80"/>
                  </a:cubicBezTo>
                  <a:cubicBezTo>
                    <a:pt x="249" y="80"/>
                    <a:pt x="268" y="81"/>
                    <a:pt x="286" y="86"/>
                  </a:cubicBezTo>
                  <a:cubicBezTo>
                    <a:pt x="294" y="88"/>
                    <a:pt x="302" y="89"/>
                    <a:pt x="310" y="89"/>
                  </a:cubicBezTo>
                  <a:cubicBezTo>
                    <a:pt x="322" y="89"/>
                    <a:pt x="335" y="86"/>
                    <a:pt x="345" y="81"/>
                  </a:cubicBezTo>
                  <a:cubicBezTo>
                    <a:pt x="361" y="72"/>
                    <a:pt x="365" y="48"/>
                    <a:pt x="352" y="35"/>
                  </a:cubicBezTo>
                  <a:cubicBezTo>
                    <a:pt x="320" y="9"/>
                    <a:pt x="284" y="1"/>
                    <a:pt x="247" y="1"/>
                  </a:cubicBezTo>
                  <a:close/>
                </a:path>
              </a:pathLst>
            </a:custGeom>
            <a:solidFill>
              <a:srgbClr val="FDD8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2" name="Google Shape;373;p34">
              <a:extLst>
                <a:ext uri="{FF2B5EF4-FFF2-40B4-BE49-F238E27FC236}">
                  <a16:creationId xmlns:a16="http://schemas.microsoft.com/office/drawing/2014/main" id="{30D8C6E8-28F4-4615-86F3-16E18CC4543A}"/>
                </a:ext>
              </a:extLst>
            </p:cNvPr>
            <p:cNvSpPr/>
            <p:nvPr/>
          </p:nvSpPr>
          <p:spPr>
            <a:xfrm>
              <a:off x="7092525" y="1145675"/>
              <a:ext cx="54050" cy="155925"/>
            </a:xfrm>
            <a:custGeom>
              <a:avLst/>
              <a:gdLst/>
              <a:ahLst/>
              <a:cxnLst/>
              <a:rect l="l" t="t" r="r" b="b"/>
              <a:pathLst>
                <a:path w="2162" h="6237" extrusionOk="0">
                  <a:moveTo>
                    <a:pt x="960" y="1"/>
                  </a:moveTo>
                  <a:cubicBezTo>
                    <a:pt x="931" y="1"/>
                    <a:pt x="905" y="3"/>
                    <a:pt x="883" y="8"/>
                  </a:cubicBezTo>
                  <a:cubicBezTo>
                    <a:pt x="578" y="76"/>
                    <a:pt x="303" y="274"/>
                    <a:pt x="163" y="551"/>
                  </a:cubicBezTo>
                  <a:cubicBezTo>
                    <a:pt x="16" y="836"/>
                    <a:pt x="9" y="1170"/>
                    <a:pt x="7" y="1491"/>
                  </a:cubicBezTo>
                  <a:cubicBezTo>
                    <a:pt x="2" y="2057"/>
                    <a:pt x="0" y="2637"/>
                    <a:pt x="191" y="3173"/>
                  </a:cubicBezTo>
                  <a:cubicBezTo>
                    <a:pt x="347" y="3610"/>
                    <a:pt x="624" y="3997"/>
                    <a:pt x="767" y="4438"/>
                  </a:cubicBezTo>
                  <a:cubicBezTo>
                    <a:pt x="953" y="5013"/>
                    <a:pt x="896" y="5635"/>
                    <a:pt x="830" y="6237"/>
                  </a:cubicBezTo>
                  <a:cubicBezTo>
                    <a:pt x="973" y="6210"/>
                    <a:pt x="1085" y="6090"/>
                    <a:pt x="1140" y="5953"/>
                  </a:cubicBezTo>
                  <a:cubicBezTo>
                    <a:pt x="1197" y="5817"/>
                    <a:pt x="1204" y="5668"/>
                    <a:pt x="1212" y="5521"/>
                  </a:cubicBezTo>
                  <a:cubicBezTo>
                    <a:pt x="1232" y="5760"/>
                    <a:pt x="1274" y="5997"/>
                    <a:pt x="1342" y="6226"/>
                  </a:cubicBezTo>
                  <a:cubicBezTo>
                    <a:pt x="1347" y="6226"/>
                    <a:pt x="1353" y="6227"/>
                    <a:pt x="1358" y="6227"/>
                  </a:cubicBezTo>
                  <a:cubicBezTo>
                    <a:pt x="1443" y="6227"/>
                    <a:pt x="1500" y="6128"/>
                    <a:pt x="1527" y="6043"/>
                  </a:cubicBezTo>
                  <a:cubicBezTo>
                    <a:pt x="1702" y="5488"/>
                    <a:pt x="1610" y="4884"/>
                    <a:pt x="1518" y="4306"/>
                  </a:cubicBezTo>
                  <a:lnTo>
                    <a:pt x="1518" y="4306"/>
                  </a:lnTo>
                  <a:cubicBezTo>
                    <a:pt x="1704" y="4574"/>
                    <a:pt x="1893" y="4838"/>
                    <a:pt x="2087" y="5103"/>
                  </a:cubicBezTo>
                  <a:cubicBezTo>
                    <a:pt x="2161" y="3968"/>
                    <a:pt x="1166" y="3625"/>
                    <a:pt x="887" y="2299"/>
                  </a:cubicBezTo>
                  <a:cubicBezTo>
                    <a:pt x="837" y="2062"/>
                    <a:pt x="815" y="1223"/>
                    <a:pt x="793" y="983"/>
                  </a:cubicBezTo>
                  <a:cubicBezTo>
                    <a:pt x="791" y="957"/>
                    <a:pt x="788" y="930"/>
                    <a:pt x="786" y="903"/>
                  </a:cubicBezTo>
                  <a:lnTo>
                    <a:pt x="786" y="903"/>
                  </a:lnTo>
                  <a:cubicBezTo>
                    <a:pt x="1137" y="633"/>
                    <a:pt x="1812" y="563"/>
                    <a:pt x="1733" y="373"/>
                  </a:cubicBezTo>
                  <a:cubicBezTo>
                    <a:pt x="1645" y="163"/>
                    <a:pt x="1199" y="1"/>
                    <a:pt x="960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3" name="Google Shape;374;p34">
              <a:extLst>
                <a:ext uri="{FF2B5EF4-FFF2-40B4-BE49-F238E27FC236}">
                  <a16:creationId xmlns:a16="http://schemas.microsoft.com/office/drawing/2014/main" id="{BE77E76D-CC11-482E-82F1-BAD8896A9481}"/>
                </a:ext>
              </a:extLst>
            </p:cNvPr>
            <p:cNvSpPr/>
            <p:nvPr/>
          </p:nvSpPr>
          <p:spPr>
            <a:xfrm>
              <a:off x="7129950" y="1150000"/>
              <a:ext cx="21350" cy="19450"/>
            </a:xfrm>
            <a:custGeom>
              <a:avLst/>
              <a:gdLst/>
              <a:ahLst/>
              <a:cxnLst/>
              <a:rect l="l" t="t" r="r" b="b"/>
              <a:pathLst>
                <a:path w="854" h="778" extrusionOk="0">
                  <a:moveTo>
                    <a:pt x="131" y="0"/>
                  </a:moveTo>
                  <a:cubicBezTo>
                    <a:pt x="1" y="0"/>
                    <a:pt x="49" y="64"/>
                    <a:pt x="124" y="112"/>
                  </a:cubicBezTo>
                  <a:cubicBezTo>
                    <a:pt x="199" y="160"/>
                    <a:pt x="267" y="312"/>
                    <a:pt x="504" y="360"/>
                  </a:cubicBezTo>
                  <a:cubicBezTo>
                    <a:pt x="740" y="406"/>
                    <a:pt x="852" y="754"/>
                    <a:pt x="853" y="777"/>
                  </a:cubicBezTo>
                  <a:lnTo>
                    <a:pt x="853" y="777"/>
                  </a:lnTo>
                  <a:lnTo>
                    <a:pt x="840" y="332"/>
                  </a:lnTo>
                  <a:lnTo>
                    <a:pt x="745" y="193"/>
                  </a:lnTo>
                  <a:lnTo>
                    <a:pt x="585" y="53"/>
                  </a:lnTo>
                  <a:cubicBezTo>
                    <a:pt x="585" y="53"/>
                    <a:pt x="260" y="0"/>
                    <a:pt x="131" y="0"/>
                  </a:cubicBezTo>
                  <a:close/>
                  <a:moveTo>
                    <a:pt x="853" y="777"/>
                  </a:moveTo>
                  <a:lnTo>
                    <a:pt x="853" y="778"/>
                  </a:lnTo>
                  <a:cubicBezTo>
                    <a:pt x="853" y="777"/>
                    <a:pt x="853" y="777"/>
                    <a:pt x="853" y="777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4" name="Google Shape;375;p34">
              <a:extLst>
                <a:ext uri="{FF2B5EF4-FFF2-40B4-BE49-F238E27FC236}">
                  <a16:creationId xmlns:a16="http://schemas.microsoft.com/office/drawing/2014/main" id="{51A011DF-931C-460F-A5B1-06D6EE6760BE}"/>
                </a:ext>
              </a:extLst>
            </p:cNvPr>
            <p:cNvSpPr/>
            <p:nvPr/>
          </p:nvSpPr>
          <p:spPr>
            <a:xfrm>
              <a:off x="7106125" y="1157550"/>
              <a:ext cx="11950" cy="23275"/>
            </a:xfrm>
            <a:custGeom>
              <a:avLst/>
              <a:gdLst/>
              <a:ahLst/>
              <a:cxnLst/>
              <a:rect l="l" t="t" r="r" b="b"/>
              <a:pathLst>
                <a:path w="478" h="931" extrusionOk="0">
                  <a:moveTo>
                    <a:pt x="446" y="0"/>
                  </a:moveTo>
                  <a:cubicBezTo>
                    <a:pt x="441" y="0"/>
                    <a:pt x="436" y="1"/>
                    <a:pt x="431" y="3"/>
                  </a:cubicBezTo>
                  <a:cubicBezTo>
                    <a:pt x="302" y="41"/>
                    <a:pt x="201" y="144"/>
                    <a:pt x="133" y="262"/>
                  </a:cubicBezTo>
                  <a:cubicBezTo>
                    <a:pt x="67" y="379"/>
                    <a:pt x="32" y="513"/>
                    <a:pt x="1" y="645"/>
                  </a:cubicBezTo>
                  <a:lnTo>
                    <a:pt x="194" y="930"/>
                  </a:lnTo>
                  <a:cubicBezTo>
                    <a:pt x="260" y="880"/>
                    <a:pt x="319" y="825"/>
                    <a:pt x="376" y="765"/>
                  </a:cubicBezTo>
                  <a:cubicBezTo>
                    <a:pt x="401" y="741"/>
                    <a:pt x="420" y="713"/>
                    <a:pt x="436" y="682"/>
                  </a:cubicBezTo>
                  <a:cubicBezTo>
                    <a:pt x="453" y="640"/>
                    <a:pt x="462" y="596"/>
                    <a:pt x="464" y="552"/>
                  </a:cubicBezTo>
                  <a:cubicBezTo>
                    <a:pt x="475" y="377"/>
                    <a:pt x="477" y="203"/>
                    <a:pt x="469" y="28"/>
                  </a:cubicBezTo>
                  <a:cubicBezTo>
                    <a:pt x="469" y="19"/>
                    <a:pt x="466" y="10"/>
                    <a:pt x="460" y="3"/>
                  </a:cubicBezTo>
                  <a:cubicBezTo>
                    <a:pt x="455" y="1"/>
                    <a:pt x="451" y="0"/>
                    <a:pt x="446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5" name="Google Shape;376;p34">
              <a:extLst>
                <a:ext uri="{FF2B5EF4-FFF2-40B4-BE49-F238E27FC236}">
                  <a16:creationId xmlns:a16="http://schemas.microsoft.com/office/drawing/2014/main" id="{04A7CF29-FD56-4A6E-AB63-36B76982F8A6}"/>
                </a:ext>
              </a:extLst>
            </p:cNvPr>
            <p:cNvSpPr/>
            <p:nvPr/>
          </p:nvSpPr>
          <p:spPr>
            <a:xfrm>
              <a:off x="7083075" y="1322125"/>
              <a:ext cx="51525" cy="14900"/>
            </a:xfrm>
            <a:custGeom>
              <a:avLst/>
              <a:gdLst/>
              <a:ahLst/>
              <a:cxnLst/>
              <a:rect l="l" t="t" r="r" b="b"/>
              <a:pathLst>
                <a:path w="2061" h="596" extrusionOk="0">
                  <a:moveTo>
                    <a:pt x="47" y="0"/>
                  </a:moveTo>
                  <a:cubicBezTo>
                    <a:pt x="47" y="53"/>
                    <a:pt x="0" y="294"/>
                    <a:pt x="0" y="294"/>
                  </a:cubicBezTo>
                  <a:cubicBezTo>
                    <a:pt x="0" y="294"/>
                    <a:pt x="213" y="439"/>
                    <a:pt x="1035" y="534"/>
                  </a:cubicBezTo>
                  <a:cubicBezTo>
                    <a:pt x="1471" y="584"/>
                    <a:pt x="1728" y="596"/>
                    <a:pt x="1873" y="596"/>
                  </a:cubicBezTo>
                  <a:cubicBezTo>
                    <a:pt x="2002" y="596"/>
                    <a:pt x="2043" y="586"/>
                    <a:pt x="2043" y="586"/>
                  </a:cubicBezTo>
                  <a:lnTo>
                    <a:pt x="2060" y="20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89BD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6" name="Google Shape;377;p34">
              <a:extLst>
                <a:ext uri="{FF2B5EF4-FFF2-40B4-BE49-F238E27FC236}">
                  <a16:creationId xmlns:a16="http://schemas.microsoft.com/office/drawing/2014/main" id="{2A9BACE1-EE57-4F25-BA84-BCC48ABA4041}"/>
                </a:ext>
              </a:extLst>
            </p:cNvPr>
            <p:cNvSpPr/>
            <p:nvPr/>
          </p:nvSpPr>
          <p:spPr>
            <a:xfrm>
              <a:off x="7103000" y="1305200"/>
              <a:ext cx="21225" cy="14300"/>
            </a:xfrm>
            <a:custGeom>
              <a:avLst/>
              <a:gdLst/>
              <a:ahLst/>
              <a:cxnLst/>
              <a:rect l="l" t="t" r="r" b="b"/>
              <a:pathLst>
                <a:path w="849" h="572" extrusionOk="0">
                  <a:moveTo>
                    <a:pt x="802" y="0"/>
                  </a:moveTo>
                  <a:cubicBezTo>
                    <a:pt x="769" y="0"/>
                    <a:pt x="741" y="26"/>
                    <a:pt x="710" y="45"/>
                  </a:cubicBezTo>
                  <a:lnTo>
                    <a:pt x="580" y="128"/>
                  </a:lnTo>
                  <a:cubicBezTo>
                    <a:pt x="495" y="181"/>
                    <a:pt x="411" y="233"/>
                    <a:pt x="328" y="288"/>
                  </a:cubicBezTo>
                  <a:cubicBezTo>
                    <a:pt x="249" y="339"/>
                    <a:pt x="170" y="389"/>
                    <a:pt x="97" y="446"/>
                  </a:cubicBezTo>
                  <a:cubicBezTo>
                    <a:pt x="80" y="462"/>
                    <a:pt x="60" y="477"/>
                    <a:pt x="42" y="495"/>
                  </a:cubicBezTo>
                  <a:cubicBezTo>
                    <a:pt x="31" y="506"/>
                    <a:pt x="9" y="519"/>
                    <a:pt x="5" y="534"/>
                  </a:cubicBezTo>
                  <a:cubicBezTo>
                    <a:pt x="1" y="551"/>
                    <a:pt x="9" y="572"/>
                    <a:pt x="27" y="572"/>
                  </a:cubicBezTo>
                  <a:cubicBezTo>
                    <a:pt x="27" y="572"/>
                    <a:pt x="28" y="572"/>
                    <a:pt x="29" y="572"/>
                  </a:cubicBezTo>
                  <a:cubicBezTo>
                    <a:pt x="35" y="572"/>
                    <a:pt x="39" y="569"/>
                    <a:pt x="42" y="566"/>
                  </a:cubicBezTo>
                  <a:lnTo>
                    <a:pt x="42" y="566"/>
                  </a:lnTo>
                  <a:lnTo>
                    <a:pt x="42" y="567"/>
                  </a:lnTo>
                  <a:cubicBezTo>
                    <a:pt x="49" y="556"/>
                    <a:pt x="69" y="547"/>
                    <a:pt x="78" y="541"/>
                  </a:cubicBezTo>
                  <a:cubicBezTo>
                    <a:pt x="95" y="530"/>
                    <a:pt x="115" y="519"/>
                    <a:pt x="132" y="506"/>
                  </a:cubicBezTo>
                  <a:lnTo>
                    <a:pt x="231" y="442"/>
                  </a:lnTo>
                  <a:cubicBezTo>
                    <a:pt x="302" y="398"/>
                    <a:pt x="374" y="356"/>
                    <a:pt x="447" y="315"/>
                  </a:cubicBezTo>
                  <a:cubicBezTo>
                    <a:pt x="517" y="271"/>
                    <a:pt x="591" y="227"/>
                    <a:pt x="666" y="183"/>
                  </a:cubicBezTo>
                  <a:lnTo>
                    <a:pt x="772" y="119"/>
                  </a:lnTo>
                  <a:cubicBezTo>
                    <a:pt x="807" y="97"/>
                    <a:pt x="848" y="84"/>
                    <a:pt x="848" y="36"/>
                  </a:cubicBezTo>
                  <a:cubicBezTo>
                    <a:pt x="848" y="25"/>
                    <a:pt x="842" y="12"/>
                    <a:pt x="831" y="7"/>
                  </a:cubicBezTo>
                  <a:cubicBezTo>
                    <a:pt x="821" y="2"/>
                    <a:pt x="811" y="0"/>
                    <a:pt x="802" y="0"/>
                  </a:cubicBezTo>
                  <a:close/>
                </a:path>
              </a:pathLst>
            </a:custGeom>
            <a:solidFill>
              <a:srgbClr val="89BD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7" name="Google Shape;378;p34">
              <a:extLst>
                <a:ext uri="{FF2B5EF4-FFF2-40B4-BE49-F238E27FC236}">
                  <a16:creationId xmlns:a16="http://schemas.microsoft.com/office/drawing/2014/main" id="{C65D38EE-536C-4EAE-963C-7731E48C7B64}"/>
                </a:ext>
              </a:extLst>
            </p:cNvPr>
            <p:cNvSpPr/>
            <p:nvPr/>
          </p:nvSpPr>
          <p:spPr>
            <a:xfrm>
              <a:off x="7094850" y="1254800"/>
              <a:ext cx="14450" cy="21575"/>
            </a:xfrm>
            <a:custGeom>
              <a:avLst/>
              <a:gdLst/>
              <a:ahLst/>
              <a:cxnLst/>
              <a:rect l="l" t="t" r="r" b="b"/>
              <a:pathLst>
                <a:path w="578" h="863" extrusionOk="0">
                  <a:moveTo>
                    <a:pt x="540" y="0"/>
                  </a:moveTo>
                  <a:cubicBezTo>
                    <a:pt x="532" y="0"/>
                    <a:pt x="526" y="4"/>
                    <a:pt x="522" y="12"/>
                  </a:cubicBezTo>
                  <a:cubicBezTo>
                    <a:pt x="511" y="49"/>
                    <a:pt x="502" y="86"/>
                    <a:pt x="500" y="124"/>
                  </a:cubicBezTo>
                  <a:cubicBezTo>
                    <a:pt x="491" y="163"/>
                    <a:pt x="483" y="203"/>
                    <a:pt x="469" y="242"/>
                  </a:cubicBezTo>
                  <a:cubicBezTo>
                    <a:pt x="445" y="317"/>
                    <a:pt x="412" y="391"/>
                    <a:pt x="371" y="460"/>
                  </a:cubicBezTo>
                  <a:cubicBezTo>
                    <a:pt x="283" y="598"/>
                    <a:pt x="166" y="716"/>
                    <a:pt x="28" y="804"/>
                  </a:cubicBezTo>
                  <a:cubicBezTo>
                    <a:pt x="1" y="823"/>
                    <a:pt x="17" y="862"/>
                    <a:pt x="44" y="862"/>
                  </a:cubicBezTo>
                  <a:cubicBezTo>
                    <a:pt x="49" y="862"/>
                    <a:pt x="55" y="861"/>
                    <a:pt x="61" y="857"/>
                  </a:cubicBezTo>
                  <a:cubicBezTo>
                    <a:pt x="208" y="767"/>
                    <a:pt x="331" y="644"/>
                    <a:pt x="423" y="497"/>
                  </a:cubicBezTo>
                  <a:cubicBezTo>
                    <a:pt x="467" y="427"/>
                    <a:pt x="502" y="350"/>
                    <a:pt x="529" y="271"/>
                  </a:cubicBezTo>
                  <a:cubicBezTo>
                    <a:pt x="542" y="227"/>
                    <a:pt x="553" y="185"/>
                    <a:pt x="562" y="141"/>
                  </a:cubicBezTo>
                  <a:cubicBezTo>
                    <a:pt x="566" y="104"/>
                    <a:pt x="577" y="53"/>
                    <a:pt x="566" y="18"/>
                  </a:cubicBezTo>
                  <a:cubicBezTo>
                    <a:pt x="562" y="8"/>
                    <a:pt x="550" y="0"/>
                    <a:pt x="540" y="0"/>
                  </a:cubicBezTo>
                  <a:close/>
                </a:path>
              </a:pathLst>
            </a:custGeom>
            <a:solidFill>
              <a:srgbClr val="89BD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 dirty="0"/>
            </a:p>
          </p:txBody>
        </p:sp>
        <p:sp>
          <p:nvSpPr>
            <p:cNvPr id="148" name="Google Shape;379;p34">
              <a:extLst>
                <a:ext uri="{FF2B5EF4-FFF2-40B4-BE49-F238E27FC236}">
                  <a16:creationId xmlns:a16="http://schemas.microsoft.com/office/drawing/2014/main" id="{F003D3E2-92B2-4138-9EA0-926475FAF4E8}"/>
                </a:ext>
              </a:extLst>
            </p:cNvPr>
            <p:cNvSpPr/>
            <p:nvPr/>
          </p:nvSpPr>
          <p:spPr>
            <a:xfrm>
              <a:off x="7110075" y="1614800"/>
              <a:ext cx="37150" cy="12100"/>
            </a:xfrm>
            <a:custGeom>
              <a:avLst/>
              <a:gdLst/>
              <a:ahLst/>
              <a:cxnLst/>
              <a:rect l="l" t="t" r="r" b="b"/>
              <a:pathLst>
                <a:path w="1486" h="484" extrusionOk="0">
                  <a:moveTo>
                    <a:pt x="616" y="1"/>
                  </a:moveTo>
                  <a:cubicBezTo>
                    <a:pt x="616" y="1"/>
                    <a:pt x="573" y="89"/>
                    <a:pt x="352" y="89"/>
                  </a:cubicBezTo>
                  <a:cubicBezTo>
                    <a:pt x="268" y="89"/>
                    <a:pt x="157" y="76"/>
                    <a:pt x="12" y="40"/>
                  </a:cubicBezTo>
                  <a:lnTo>
                    <a:pt x="1" y="429"/>
                  </a:lnTo>
                  <a:lnTo>
                    <a:pt x="1411" y="484"/>
                  </a:lnTo>
                  <a:cubicBezTo>
                    <a:pt x="1411" y="484"/>
                    <a:pt x="1486" y="387"/>
                    <a:pt x="1391" y="354"/>
                  </a:cubicBezTo>
                  <a:cubicBezTo>
                    <a:pt x="1297" y="321"/>
                    <a:pt x="616" y="1"/>
                    <a:pt x="6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49" name="Google Shape;380;p34">
              <a:extLst>
                <a:ext uri="{FF2B5EF4-FFF2-40B4-BE49-F238E27FC236}">
                  <a16:creationId xmlns:a16="http://schemas.microsoft.com/office/drawing/2014/main" id="{E6505DC4-8BD7-49FD-8778-01A377001E82}"/>
                </a:ext>
              </a:extLst>
            </p:cNvPr>
            <p:cNvSpPr/>
            <p:nvPr/>
          </p:nvSpPr>
          <p:spPr>
            <a:xfrm>
              <a:off x="7110350" y="1612225"/>
              <a:ext cx="16725" cy="9025"/>
            </a:xfrm>
            <a:custGeom>
              <a:avLst/>
              <a:gdLst/>
              <a:ahLst/>
              <a:cxnLst/>
              <a:rect l="l" t="t" r="r" b="b"/>
              <a:pathLst>
                <a:path w="669" h="361" extrusionOk="0">
                  <a:moveTo>
                    <a:pt x="8" y="1"/>
                  </a:moveTo>
                  <a:lnTo>
                    <a:pt x="1" y="143"/>
                  </a:lnTo>
                  <a:lnTo>
                    <a:pt x="319" y="361"/>
                  </a:lnTo>
                  <a:lnTo>
                    <a:pt x="557" y="328"/>
                  </a:lnTo>
                  <a:lnTo>
                    <a:pt x="669" y="211"/>
                  </a:lnTo>
                  <a:lnTo>
                    <a:pt x="651" y="29"/>
                  </a:lnTo>
                  <a:lnTo>
                    <a:pt x="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0" name="Google Shape;381;p34">
              <a:extLst>
                <a:ext uri="{FF2B5EF4-FFF2-40B4-BE49-F238E27FC236}">
                  <a16:creationId xmlns:a16="http://schemas.microsoft.com/office/drawing/2014/main" id="{331617B2-311A-42E9-9298-7D5BC15299DD}"/>
                </a:ext>
              </a:extLst>
            </p:cNvPr>
            <p:cNvSpPr/>
            <p:nvPr/>
          </p:nvSpPr>
          <p:spPr>
            <a:xfrm>
              <a:off x="7158625" y="1614800"/>
              <a:ext cx="37200" cy="12100"/>
            </a:xfrm>
            <a:custGeom>
              <a:avLst/>
              <a:gdLst/>
              <a:ahLst/>
              <a:cxnLst/>
              <a:rect l="l" t="t" r="r" b="b"/>
              <a:pathLst>
                <a:path w="1488" h="484" extrusionOk="0">
                  <a:moveTo>
                    <a:pt x="615" y="1"/>
                  </a:moveTo>
                  <a:cubicBezTo>
                    <a:pt x="615" y="1"/>
                    <a:pt x="574" y="89"/>
                    <a:pt x="354" y="89"/>
                  </a:cubicBezTo>
                  <a:cubicBezTo>
                    <a:pt x="269" y="89"/>
                    <a:pt x="158" y="76"/>
                    <a:pt x="14" y="40"/>
                  </a:cubicBezTo>
                  <a:lnTo>
                    <a:pt x="0" y="429"/>
                  </a:lnTo>
                  <a:lnTo>
                    <a:pt x="1410" y="484"/>
                  </a:lnTo>
                  <a:cubicBezTo>
                    <a:pt x="1410" y="484"/>
                    <a:pt x="1487" y="387"/>
                    <a:pt x="1393" y="354"/>
                  </a:cubicBezTo>
                  <a:cubicBezTo>
                    <a:pt x="1298" y="321"/>
                    <a:pt x="615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1" name="Google Shape;382;p34">
              <a:extLst>
                <a:ext uri="{FF2B5EF4-FFF2-40B4-BE49-F238E27FC236}">
                  <a16:creationId xmlns:a16="http://schemas.microsoft.com/office/drawing/2014/main" id="{6C99765B-74F6-44E3-BAB6-95B07AB239CD}"/>
                </a:ext>
              </a:extLst>
            </p:cNvPr>
            <p:cNvSpPr/>
            <p:nvPr/>
          </p:nvSpPr>
          <p:spPr>
            <a:xfrm>
              <a:off x="7158575" y="1613050"/>
              <a:ext cx="16225" cy="7175"/>
            </a:xfrm>
            <a:custGeom>
              <a:avLst/>
              <a:gdLst/>
              <a:ahLst/>
              <a:cxnLst/>
              <a:rect l="l" t="t" r="r" b="b"/>
              <a:pathLst>
                <a:path w="649" h="287" extrusionOk="0">
                  <a:moveTo>
                    <a:pt x="0" y="0"/>
                  </a:moveTo>
                  <a:lnTo>
                    <a:pt x="16" y="110"/>
                  </a:lnTo>
                  <a:lnTo>
                    <a:pt x="182" y="235"/>
                  </a:lnTo>
                  <a:cubicBezTo>
                    <a:pt x="182" y="235"/>
                    <a:pt x="404" y="286"/>
                    <a:pt x="436" y="286"/>
                  </a:cubicBezTo>
                  <a:cubicBezTo>
                    <a:pt x="438" y="286"/>
                    <a:pt x="439" y="286"/>
                    <a:pt x="439" y="286"/>
                  </a:cubicBezTo>
                  <a:cubicBezTo>
                    <a:pt x="457" y="282"/>
                    <a:pt x="648" y="183"/>
                    <a:pt x="648" y="183"/>
                  </a:cubicBezTo>
                  <a:lnTo>
                    <a:pt x="63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2" name="Google Shape;383;p34">
              <a:extLst>
                <a:ext uri="{FF2B5EF4-FFF2-40B4-BE49-F238E27FC236}">
                  <a16:creationId xmlns:a16="http://schemas.microsoft.com/office/drawing/2014/main" id="{A80B3B04-4EC4-4B3F-B108-18750CA93FA2}"/>
                </a:ext>
              </a:extLst>
            </p:cNvPr>
            <p:cNvSpPr/>
            <p:nvPr/>
          </p:nvSpPr>
          <p:spPr>
            <a:xfrm>
              <a:off x="7090600" y="1130950"/>
              <a:ext cx="22425" cy="20225"/>
            </a:xfrm>
            <a:custGeom>
              <a:avLst/>
              <a:gdLst/>
              <a:ahLst/>
              <a:cxnLst/>
              <a:rect l="l" t="t" r="r" b="b"/>
              <a:pathLst>
                <a:path w="897" h="809" extrusionOk="0">
                  <a:moveTo>
                    <a:pt x="481" y="1"/>
                  </a:moveTo>
                  <a:cubicBezTo>
                    <a:pt x="369" y="1"/>
                    <a:pt x="255" y="55"/>
                    <a:pt x="176" y="138"/>
                  </a:cubicBezTo>
                  <a:cubicBezTo>
                    <a:pt x="77" y="242"/>
                    <a:pt x="27" y="384"/>
                    <a:pt x="9" y="525"/>
                  </a:cubicBezTo>
                  <a:cubicBezTo>
                    <a:pt x="0" y="597"/>
                    <a:pt x="3" y="679"/>
                    <a:pt x="57" y="727"/>
                  </a:cubicBezTo>
                  <a:cubicBezTo>
                    <a:pt x="104" y="769"/>
                    <a:pt x="174" y="769"/>
                    <a:pt x="235" y="769"/>
                  </a:cubicBezTo>
                  <a:lnTo>
                    <a:pt x="538" y="764"/>
                  </a:lnTo>
                  <a:cubicBezTo>
                    <a:pt x="604" y="764"/>
                    <a:pt x="677" y="764"/>
                    <a:pt x="727" y="808"/>
                  </a:cubicBezTo>
                  <a:lnTo>
                    <a:pt x="820" y="782"/>
                  </a:lnTo>
                  <a:cubicBezTo>
                    <a:pt x="870" y="637"/>
                    <a:pt x="896" y="479"/>
                    <a:pt x="859" y="332"/>
                  </a:cubicBezTo>
                  <a:cubicBezTo>
                    <a:pt x="822" y="182"/>
                    <a:pt x="712" y="46"/>
                    <a:pt x="563" y="11"/>
                  </a:cubicBezTo>
                  <a:cubicBezTo>
                    <a:pt x="536" y="4"/>
                    <a:pt x="508" y="1"/>
                    <a:pt x="481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3" name="Google Shape;384;p34">
              <a:extLst>
                <a:ext uri="{FF2B5EF4-FFF2-40B4-BE49-F238E27FC236}">
                  <a16:creationId xmlns:a16="http://schemas.microsoft.com/office/drawing/2014/main" id="{8BAFC1A6-C057-4AB7-8B1F-8BDA5CC16FB9}"/>
                </a:ext>
              </a:extLst>
            </p:cNvPr>
            <p:cNvSpPr/>
            <p:nvPr/>
          </p:nvSpPr>
          <p:spPr>
            <a:xfrm>
              <a:off x="6969975" y="1215275"/>
              <a:ext cx="24225" cy="27325"/>
            </a:xfrm>
            <a:custGeom>
              <a:avLst/>
              <a:gdLst/>
              <a:ahLst/>
              <a:cxnLst/>
              <a:rect l="l" t="t" r="r" b="b"/>
              <a:pathLst>
                <a:path w="969" h="1093" extrusionOk="0">
                  <a:moveTo>
                    <a:pt x="165" y="0"/>
                  </a:moveTo>
                  <a:lnTo>
                    <a:pt x="165" y="0"/>
                  </a:lnTo>
                  <a:cubicBezTo>
                    <a:pt x="145" y="18"/>
                    <a:pt x="161" y="51"/>
                    <a:pt x="174" y="73"/>
                  </a:cubicBezTo>
                  <a:lnTo>
                    <a:pt x="404" y="442"/>
                  </a:lnTo>
                  <a:cubicBezTo>
                    <a:pt x="312" y="359"/>
                    <a:pt x="118" y="234"/>
                    <a:pt x="57" y="234"/>
                  </a:cubicBezTo>
                  <a:cubicBezTo>
                    <a:pt x="50" y="234"/>
                    <a:pt x="45" y="236"/>
                    <a:pt x="42" y="240"/>
                  </a:cubicBezTo>
                  <a:cubicBezTo>
                    <a:pt x="14" y="275"/>
                    <a:pt x="117" y="376"/>
                    <a:pt x="172" y="431"/>
                  </a:cubicBezTo>
                  <a:lnTo>
                    <a:pt x="365" y="633"/>
                  </a:lnTo>
                  <a:cubicBezTo>
                    <a:pt x="278" y="585"/>
                    <a:pt x="122" y="513"/>
                    <a:pt x="54" y="513"/>
                  </a:cubicBezTo>
                  <a:cubicBezTo>
                    <a:pt x="38" y="513"/>
                    <a:pt x="26" y="518"/>
                    <a:pt x="22" y="527"/>
                  </a:cubicBezTo>
                  <a:cubicBezTo>
                    <a:pt x="0" y="578"/>
                    <a:pt x="216" y="714"/>
                    <a:pt x="325" y="798"/>
                  </a:cubicBezTo>
                  <a:cubicBezTo>
                    <a:pt x="459" y="899"/>
                    <a:pt x="560" y="1061"/>
                    <a:pt x="725" y="1090"/>
                  </a:cubicBezTo>
                  <a:cubicBezTo>
                    <a:pt x="734" y="1091"/>
                    <a:pt x="742" y="1092"/>
                    <a:pt x="751" y="1092"/>
                  </a:cubicBezTo>
                  <a:cubicBezTo>
                    <a:pt x="788" y="1092"/>
                    <a:pt x="824" y="1077"/>
                    <a:pt x="852" y="1050"/>
                  </a:cubicBezTo>
                  <a:cubicBezTo>
                    <a:pt x="883" y="1011"/>
                    <a:pt x="903" y="962"/>
                    <a:pt x="907" y="912"/>
                  </a:cubicBezTo>
                  <a:cubicBezTo>
                    <a:pt x="863" y="802"/>
                    <a:pt x="903" y="679"/>
                    <a:pt x="932" y="565"/>
                  </a:cubicBezTo>
                  <a:cubicBezTo>
                    <a:pt x="962" y="451"/>
                    <a:pt x="969" y="224"/>
                    <a:pt x="905" y="224"/>
                  </a:cubicBezTo>
                  <a:cubicBezTo>
                    <a:pt x="839" y="227"/>
                    <a:pt x="776" y="431"/>
                    <a:pt x="767" y="549"/>
                  </a:cubicBezTo>
                  <a:cubicBezTo>
                    <a:pt x="686" y="365"/>
                    <a:pt x="463" y="43"/>
                    <a:pt x="414" y="43"/>
                  </a:cubicBezTo>
                  <a:cubicBezTo>
                    <a:pt x="412" y="43"/>
                    <a:pt x="410" y="43"/>
                    <a:pt x="409" y="44"/>
                  </a:cubicBezTo>
                  <a:cubicBezTo>
                    <a:pt x="369" y="71"/>
                    <a:pt x="527" y="308"/>
                    <a:pt x="600" y="433"/>
                  </a:cubicBezTo>
                  <a:cubicBezTo>
                    <a:pt x="477" y="268"/>
                    <a:pt x="347" y="99"/>
                    <a:pt x="1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4" name="Google Shape;385;p34">
              <a:extLst>
                <a:ext uri="{FF2B5EF4-FFF2-40B4-BE49-F238E27FC236}">
                  <a16:creationId xmlns:a16="http://schemas.microsoft.com/office/drawing/2014/main" id="{E830D58B-BA63-4E67-94DE-907E08252844}"/>
                </a:ext>
              </a:extLst>
            </p:cNvPr>
            <p:cNvSpPr/>
            <p:nvPr/>
          </p:nvSpPr>
          <p:spPr>
            <a:xfrm>
              <a:off x="7123700" y="1181500"/>
              <a:ext cx="5525" cy="5575"/>
            </a:xfrm>
            <a:custGeom>
              <a:avLst/>
              <a:gdLst/>
              <a:ahLst/>
              <a:cxnLst/>
              <a:rect l="l" t="t" r="r" b="b"/>
              <a:pathLst>
                <a:path w="221" h="223" extrusionOk="0">
                  <a:moveTo>
                    <a:pt x="110" y="1"/>
                  </a:moveTo>
                  <a:cubicBezTo>
                    <a:pt x="97" y="1"/>
                    <a:pt x="82" y="3"/>
                    <a:pt x="69" y="9"/>
                  </a:cubicBezTo>
                  <a:cubicBezTo>
                    <a:pt x="42" y="20"/>
                    <a:pt x="20" y="40"/>
                    <a:pt x="9" y="69"/>
                  </a:cubicBezTo>
                  <a:cubicBezTo>
                    <a:pt x="3" y="82"/>
                    <a:pt x="1" y="97"/>
                    <a:pt x="1" y="110"/>
                  </a:cubicBezTo>
                  <a:lnTo>
                    <a:pt x="5" y="141"/>
                  </a:lnTo>
                  <a:cubicBezTo>
                    <a:pt x="9" y="159"/>
                    <a:pt x="18" y="176"/>
                    <a:pt x="31" y="190"/>
                  </a:cubicBezTo>
                  <a:lnTo>
                    <a:pt x="56" y="207"/>
                  </a:lnTo>
                  <a:cubicBezTo>
                    <a:pt x="71" y="216"/>
                    <a:pt x="90" y="222"/>
                    <a:pt x="110" y="222"/>
                  </a:cubicBezTo>
                  <a:lnTo>
                    <a:pt x="110" y="222"/>
                  </a:lnTo>
                  <a:cubicBezTo>
                    <a:pt x="124" y="222"/>
                    <a:pt x="139" y="220"/>
                    <a:pt x="152" y="214"/>
                  </a:cubicBezTo>
                  <a:cubicBezTo>
                    <a:pt x="179" y="203"/>
                    <a:pt x="200" y="181"/>
                    <a:pt x="209" y="154"/>
                  </a:cubicBezTo>
                  <a:cubicBezTo>
                    <a:pt x="218" y="141"/>
                    <a:pt x="220" y="126"/>
                    <a:pt x="220" y="110"/>
                  </a:cubicBezTo>
                  <a:lnTo>
                    <a:pt x="216" y="82"/>
                  </a:lnTo>
                  <a:cubicBezTo>
                    <a:pt x="211" y="64"/>
                    <a:pt x="203" y="47"/>
                    <a:pt x="190" y="34"/>
                  </a:cubicBezTo>
                  <a:lnTo>
                    <a:pt x="165" y="16"/>
                  </a:lnTo>
                  <a:cubicBezTo>
                    <a:pt x="150" y="5"/>
                    <a:pt x="130" y="1"/>
                    <a:pt x="110" y="1"/>
                  </a:cubicBezTo>
                  <a:close/>
                  <a:moveTo>
                    <a:pt x="110" y="222"/>
                  </a:moveTo>
                  <a:cubicBezTo>
                    <a:pt x="109" y="222"/>
                    <a:pt x="109" y="222"/>
                    <a:pt x="108" y="222"/>
                  </a:cubicBezTo>
                  <a:lnTo>
                    <a:pt x="110" y="222"/>
                  </a:lnTo>
                  <a:cubicBezTo>
                    <a:pt x="110" y="222"/>
                    <a:pt x="110" y="222"/>
                    <a:pt x="110" y="2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5" name="Google Shape;386;p34">
              <a:extLst>
                <a:ext uri="{FF2B5EF4-FFF2-40B4-BE49-F238E27FC236}">
                  <a16:creationId xmlns:a16="http://schemas.microsoft.com/office/drawing/2014/main" id="{87264A4F-B2D2-46D8-8256-DC7A1D45F1E4}"/>
                </a:ext>
              </a:extLst>
            </p:cNvPr>
            <p:cNvSpPr/>
            <p:nvPr/>
          </p:nvSpPr>
          <p:spPr>
            <a:xfrm>
              <a:off x="7143850" y="1179300"/>
              <a:ext cx="5900" cy="5900"/>
            </a:xfrm>
            <a:custGeom>
              <a:avLst/>
              <a:gdLst/>
              <a:ahLst/>
              <a:cxnLst/>
              <a:rect l="l" t="t" r="r" b="b"/>
              <a:pathLst>
                <a:path w="236" h="236" extrusionOk="0">
                  <a:moveTo>
                    <a:pt x="117" y="1"/>
                  </a:moveTo>
                  <a:cubicBezTo>
                    <a:pt x="102" y="1"/>
                    <a:pt x="86" y="5"/>
                    <a:pt x="73" y="12"/>
                  </a:cubicBezTo>
                  <a:cubicBezTo>
                    <a:pt x="58" y="16"/>
                    <a:pt x="45" y="25"/>
                    <a:pt x="36" y="36"/>
                  </a:cubicBezTo>
                  <a:cubicBezTo>
                    <a:pt x="23" y="47"/>
                    <a:pt x="16" y="60"/>
                    <a:pt x="12" y="73"/>
                  </a:cubicBezTo>
                  <a:cubicBezTo>
                    <a:pt x="3" y="89"/>
                    <a:pt x="1" y="104"/>
                    <a:pt x="1" y="119"/>
                  </a:cubicBezTo>
                  <a:lnTo>
                    <a:pt x="5" y="150"/>
                  </a:lnTo>
                  <a:cubicBezTo>
                    <a:pt x="9" y="170"/>
                    <a:pt x="20" y="188"/>
                    <a:pt x="36" y="203"/>
                  </a:cubicBezTo>
                  <a:lnTo>
                    <a:pt x="58" y="220"/>
                  </a:lnTo>
                  <a:cubicBezTo>
                    <a:pt x="77" y="231"/>
                    <a:pt x="97" y="236"/>
                    <a:pt x="117" y="236"/>
                  </a:cubicBezTo>
                  <a:lnTo>
                    <a:pt x="119" y="236"/>
                  </a:lnTo>
                  <a:cubicBezTo>
                    <a:pt x="150" y="236"/>
                    <a:pt x="179" y="223"/>
                    <a:pt x="200" y="203"/>
                  </a:cubicBezTo>
                  <a:cubicBezTo>
                    <a:pt x="211" y="192"/>
                    <a:pt x="220" y="179"/>
                    <a:pt x="225" y="166"/>
                  </a:cubicBezTo>
                  <a:cubicBezTo>
                    <a:pt x="233" y="150"/>
                    <a:pt x="236" y="135"/>
                    <a:pt x="236" y="119"/>
                  </a:cubicBezTo>
                  <a:lnTo>
                    <a:pt x="231" y="89"/>
                  </a:lnTo>
                  <a:cubicBezTo>
                    <a:pt x="227" y="69"/>
                    <a:pt x="216" y="51"/>
                    <a:pt x="200" y="36"/>
                  </a:cubicBezTo>
                  <a:lnTo>
                    <a:pt x="176" y="18"/>
                  </a:lnTo>
                  <a:cubicBezTo>
                    <a:pt x="159" y="7"/>
                    <a:pt x="139" y="1"/>
                    <a:pt x="1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6" name="Google Shape;387;p34">
              <a:extLst>
                <a:ext uri="{FF2B5EF4-FFF2-40B4-BE49-F238E27FC236}">
                  <a16:creationId xmlns:a16="http://schemas.microsoft.com/office/drawing/2014/main" id="{1918B6C2-E535-432E-9544-36082002DC37}"/>
                </a:ext>
              </a:extLst>
            </p:cNvPr>
            <p:cNvSpPr/>
            <p:nvPr/>
          </p:nvSpPr>
          <p:spPr>
            <a:xfrm>
              <a:off x="7112100" y="1169250"/>
              <a:ext cx="27875" cy="25150"/>
            </a:xfrm>
            <a:custGeom>
              <a:avLst/>
              <a:gdLst/>
              <a:ahLst/>
              <a:cxnLst/>
              <a:rect l="l" t="t" r="r" b="b"/>
              <a:pathLst>
                <a:path w="1115" h="1006" extrusionOk="0">
                  <a:moveTo>
                    <a:pt x="566" y="97"/>
                  </a:moveTo>
                  <a:cubicBezTo>
                    <a:pt x="714" y="97"/>
                    <a:pt x="851" y="160"/>
                    <a:pt x="924" y="304"/>
                  </a:cubicBezTo>
                  <a:cubicBezTo>
                    <a:pt x="1009" y="471"/>
                    <a:pt x="961" y="680"/>
                    <a:pt x="823" y="800"/>
                  </a:cubicBezTo>
                  <a:cubicBezTo>
                    <a:pt x="740" y="871"/>
                    <a:pt x="637" y="907"/>
                    <a:pt x="534" y="907"/>
                  </a:cubicBezTo>
                  <a:cubicBezTo>
                    <a:pt x="460" y="907"/>
                    <a:pt x="387" y="889"/>
                    <a:pt x="320" y="853"/>
                  </a:cubicBezTo>
                  <a:cubicBezTo>
                    <a:pt x="232" y="807"/>
                    <a:pt x="162" y="728"/>
                    <a:pt x="126" y="633"/>
                  </a:cubicBezTo>
                  <a:cubicBezTo>
                    <a:pt x="111" y="596"/>
                    <a:pt x="101" y="555"/>
                    <a:pt x="97" y="512"/>
                  </a:cubicBezTo>
                  <a:lnTo>
                    <a:pt x="97" y="512"/>
                  </a:lnTo>
                  <a:cubicBezTo>
                    <a:pt x="104" y="507"/>
                    <a:pt x="109" y="500"/>
                    <a:pt x="111" y="491"/>
                  </a:cubicBezTo>
                  <a:cubicBezTo>
                    <a:pt x="129" y="405"/>
                    <a:pt x="148" y="324"/>
                    <a:pt x="203" y="253"/>
                  </a:cubicBezTo>
                  <a:cubicBezTo>
                    <a:pt x="265" y="179"/>
                    <a:pt x="350" y="128"/>
                    <a:pt x="445" y="111"/>
                  </a:cubicBezTo>
                  <a:cubicBezTo>
                    <a:pt x="485" y="102"/>
                    <a:pt x="526" y="97"/>
                    <a:pt x="566" y="97"/>
                  </a:cubicBezTo>
                  <a:close/>
                  <a:moveTo>
                    <a:pt x="579" y="1"/>
                  </a:moveTo>
                  <a:cubicBezTo>
                    <a:pt x="551" y="1"/>
                    <a:pt x="524" y="2"/>
                    <a:pt x="498" y="5"/>
                  </a:cubicBezTo>
                  <a:cubicBezTo>
                    <a:pt x="366" y="21"/>
                    <a:pt x="238" y="69"/>
                    <a:pt x="151" y="168"/>
                  </a:cubicBezTo>
                  <a:cubicBezTo>
                    <a:pt x="106" y="218"/>
                    <a:pt x="69" y="279"/>
                    <a:pt x="48" y="344"/>
                  </a:cubicBezTo>
                  <a:lnTo>
                    <a:pt x="48" y="344"/>
                  </a:lnTo>
                  <a:cubicBezTo>
                    <a:pt x="1" y="430"/>
                    <a:pt x="12" y="555"/>
                    <a:pt x="39" y="644"/>
                  </a:cubicBezTo>
                  <a:cubicBezTo>
                    <a:pt x="69" y="745"/>
                    <a:pt x="133" y="835"/>
                    <a:pt x="219" y="899"/>
                  </a:cubicBezTo>
                  <a:cubicBezTo>
                    <a:pt x="314" y="970"/>
                    <a:pt x="426" y="1006"/>
                    <a:pt x="538" y="1006"/>
                  </a:cubicBezTo>
                  <a:cubicBezTo>
                    <a:pt x="641" y="1006"/>
                    <a:pt x="744" y="976"/>
                    <a:pt x="834" y="915"/>
                  </a:cubicBezTo>
                  <a:cubicBezTo>
                    <a:pt x="1022" y="785"/>
                    <a:pt x="1115" y="539"/>
                    <a:pt x="1040" y="322"/>
                  </a:cubicBezTo>
                  <a:cubicBezTo>
                    <a:pt x="1005" y="221"/>
                    <a:pt x="939" y="135"/>
                    <a:pt x="851" y="76"/>
                  </a:cubicBezTo>
                  <a:cubicBezTo>
                    <a:pt x="771" y="21"/>
                    <a:pt x="674" y="1"/>
                    <a:pt x="579" y="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7" name="Google Shape;388;p34">
              <a:extLst>
                <a:ext uri="{FF2B5EF4-FFF2-40B4-BE49-F238E27FC236}">
                  <a16:creationId xmlns:a16="http://schemas.microsoft.com/office/drawing/2014/main" id="{044EA00D-F6F7-40A6-8B74-B819C617DA9A}"/>
                </a:ext>
              </a:extLst>
            </p:cNvPr>
            <p:cNvSpPr/>
            <p:nvPr/>
          </p:nvSpPr>
          <p:spPr>
            <a:xfrm>
              <a:off x="7139450" y="1170200"/>
              <a:ext cx="20025" cy="21925"/>
            </a:xfrm>
            <a:custGeom>
              <a:avLst/>
              <a:gdLst/>
              <a:ahLst/>
              <a:cxnLst/>
              <a:rect l="l" t="t" r="r" b="b"/>
              <a:pathLst>
                <a:path w="801" h="877" extrusionOk="0">
                  <a:moveTo>
                    <a:pt x="374" y="86"/>
                  </a:moveTo>
                  <a:cubicBezTo>
                    <a:pt x="472" y="86"/>
                    <a:pt x="563" y="149"/>
                    <a:pt x="616" y="246"/>
                  </a:cubicBezTo>
                  <a:cubicBezTo>
                    <a:pt x="686" y="371"/>
                    <a:pt x="712" y="552"/>
                    <a:pt x="627" y="674"/>
                  </a:cubicBezTo>
                  <a:cubicBezTo>
                    <a:pt x="574" y="749"/>
                    <a:pt x="492" y="783"/>
                    <a:pt x="408" y="783"/>
                  </a:cubicBezTo>
                  <a:cubicBezTo>
                    <a:pt x="351" y="783"/>
                    <a:pt x="294" y="767"/>
                    <a:pt x="245" y="738"/>
                  </a:cubicBezTo>
                  <a:cubicBezTo>
                    <a:pt x="174" y="692"/>
                    <a:pt x="122" y="624"/>
                    <a:pt x="98" y="543"/>
                  </a:cubicBezTo>
                  <a:cubicBezTo>
                    <a:pt x="90" y="516"/>
                    <a:pt x="85" y="490"/>
                    <a:pt x="83" y="464"/>
                  </a:cubicBezTo>
                  <a:lnTo>
                    <a:pt x="83" y="464"/>
                  </a:lnTo>
                  <a:cubicBezTo>
                    <a:pt x="83" y="404"/>
                    <a:pt x="85" y="343"/>
                    <a:pt x="106" y="290"/>
                  </a:cubicBezTo>
                  <a:cubicBezTo>
                    <a:pt x="133" y="222"/>
                    <a:pt x="179" y="163"/>
                    <a:pt x="240" y="125"/>
                  </a:cubicBezTo>
                  <a:cubicBezTo>
                    <a:pt x="285" y="98"/>
                    <a:pt x="330" y="86"/>
                    <a:pt x="374" y="86"/>
                  </a:cubicBezTo>
                  <a:close/>
                  <a:moveTo>
                    <a:pt x="356" y="1"/>
                  </a:moveTo>
                  <a:cubicBezTo>
                    <a:pt x="326" y="1"/>
                    <a:pt x="295" y="4"/>
                    <a:pt x="264" y="11"/>
                  </a:cubicBezTo>
                  <a:cubicBezTo>
                    <a:pt x="163" y="38"/>
                    <a:pt x="80" y="108"/>
                    <a:pt x="38" y="205"/>
                  </a:cubicBezTo>
                  <a:cubicBezTo>
                    <a:pt x="12" y="261"/>
                    <a:pt x="4" y="325"/>
                    <a:pt x="4" y="389"/>
                  </a:cubicBezTo>
                  <a:lnTo>
                    <a:pt x="4" y="389"/>
                  </a:lnTo>
                  <a:cubicBezTo>
                    <a:pt x="0" y="440"/>
                    <a:pt x="5" y="492"/>
                    <a:pt x="17" y="542"/>
                  </a:cubicBezTo>
                  <a:lnTo>
                    <a:pt x="17" y="542"/>
                  </a:lnTo>
                  <a:cubicBezTo>
                    <a:pt x="18" y="545"/>
                    <a:pt x="18" y="548"/>
                    <a:pt x="19" y="552"/>
                  </a:cubicBezTo>
                  <a:cubicBezTo>
                    <a:pt x="19" y="557"/>
                    <a:pt x="21" y="561"/>
                    <a:pt x="23" y="565"/>
                  </a:cubicBezTo>
                  <a:lnTo>
                    <a:pt x="23" y="565"/>
                  </a:lnTo>
                  <a:cubicBezTo>
                    <a:pt x="48" y="645"/>
                    <a:pt x="93" y="719"/>
                    <a:pt x="155" y="773"/>
                  </a:cubicBezTo>
                  <a:cubicBezTo>
                    <a:pt x="221" y="835"/>
                    <a:pt x="308" y="872"/>
                    <a:pt x="401" y="877"/>
                  </a:cubicBezTo>
                  <a:cubicBezTo>
                    <a:pt x="404" y="877"/>
                    <a:pt x="407" y="877"/>
                    <a:pt x="410" y="877"/>
                  </a:cubicBezTo>
                  <a:cubicBezTo>
                    <a:pt x="501" y="877"/>
                    <a:pt x="587" y="844"/>
                    <a:pt x="655" y="784"/>
                  </a:cubicBezTo>
                  <a:cubicBezTo>
                    <a:pt x="800" y="657"/>
                    <a:pt x="794" y="433"/>
                    <a:pt x="728" y="268"/>
                  </a:cubicBezTo>
                  <a:cubicBezTo>
                    <a:pt x="697" y="172"/>
                    <a:pt x="629" y="93"/>
                    <a:pt x="541" y="44"/>
                  </a:cubicBezTo>
                  <a:cubicBezTo>
                    <a:pt x="483" y="16"/>
                    <a:pt x="420" y="1"/>
                    <a:pt x="356" y="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8" name="Google Shape;389;p34">
              <a:extLst>
                <a:ext uri="{FF2B5EF4-FFF2-40B4-BE49-F238E27FC236}">
                  <a16:creationId xmlns:a16="http://schemas.microsoft.com/office/drawing/2014/main" id="{BF601677-6A15-46B0-8C3B-166F90243758}"/>
                </a:ext>
              </a:extLst>
            </p:cNvPr>
            <p:cNvSpPr/>
            <p:nvPr/>
          </p:nvSpPr>
          <p:spPr>
            <a:xfrm>
              <a:off x="7136175" y="1176050"/>
              <a:ext cx="5675" cy="3200"/>
            </a:xfrm>
            <a:custGeom>
              <a:avLst/>
              <a:gdLst/>
              <a:ahLst/>
              <a:cxnLst/>
              <a:rect l="l" t="t" r="r" b="b"/>
              <a:pathLst>
                <a:path w="227" h="128" extrusionOk="0">
                  <a:moveTo>
                    <a:pt x="138" y="0"/>
                  </a:moveTo>
                  <a:cubicBezTo>
                    <a:pt x="129" y="0"/>
                    <a:pt x="119" y="2"/>
                    <a:pt x="110" y="3"/>
                  </a:cubicBezTo>
                  <a:cubicBezTo>
                    <a:pt x="99" y="3"/>
                    <a:pt x="88" y="3"/>
                    <a:pt x="77" y="8"/>
                  </a:cubicBezTo>
                  <a:lnTo>
                    <a:pt x="55" y="14"/>
                  </a:lnTo>
                  <a:cubicBezTo>
                    <a:pt x="46" y="17"/>
                    <a:pt x="37" y="21"/>
                    <a:pt x="29" y="28"/>
                  </a:cubicBezTo>
                  <a:cubicBezTo>
                    <a:pt x="18" y="32"/>
                    <a:pt x="11" y="41"/>
                    <a:pt x="7" y="50"/>
                  </a:cubicBezTo>
                  <a:cubicBezTo>
                    <a:pt x="0" y="63"/>
                    <a:pt x="0" y="76"/>
                    <a:pt x="7" y="87"/>
                  </a:cubicBezTo>
                  <a:lnTo>
                    <a:pt x="9" y="87"/>
                  </a:lnTo>
                  <a:cubicBezTo>
                    <a:pt x="22" y="115"/>
                    <a:pt x="62" y="115"/>
                    <a:pt x="88" y="118"/>
                  </a:cubicBezTo>
                  <a:lnTo>
                    <a:pt x="73" y="118"/>
                  </a:lnTo>
                  <a:cubicBezTo>
                    <a:pt x="81" y="118"/>
                    <a:pt x="92" y="120"/>
                    <a:pt x="101" y="120"/>
                  </a:cubicBezTo>
                  <a:lnTo>
                    <a:pt x="134" y="120"/>
                  </a:lnTo>
                  <a:cubicBezTo>
                    <a:pt x="141" y="124"/>
                    <a:pt x="150" y="126"/>
                    <a:pt x="156" y="126"/>
                  </a:cubicBezTo>
                  <a:cubicBezTo>
                    <a:pt x="159" y="127"/>
                    <a:pt x="163" y="127"/>
                    <a:pt x="166" y="127"/>
                  </a:cubicBezTo>
                  <a:cubicBezTo>
                    <a:pt x="176" y="127"/>
                    <a:pt x="185" y="125"/>
                    <a:pt x="193" y="120"/>
                  </a:cubicBezTo>
                  <a:cubicBezTo>
                    <a:pt x="202" y="115"/>
                    <a:pt x="211" y="107"/>
                    <a:pt x="215" y="98"/>
                  </a:cubicBezTo>
                  <a:cubicBezTo>
                    <a:pt x="224" y="85"/>
                    <a:pt x="226" y="69"/>
                    <a:pt x="222" y="54"/>
                  </a:cubicBezTo>
                  <a:cubicBezTo>
                    <a:pt x="220" y="47"/>
                    <a:pt x="218" y="41"/>
                    <a:pt x="213" y="36"/>
                  </a:cubicBezTo>
                  <a:cubicBezTo>
                    <a:pt x="209" y="25"/>
                    <a:pt x="200" y="17"/>
                    <a:pt x="189" y="12"/>
                  </a:cubicBezTo>
                  <a:cubicBezTo>
                    <a:pt x="178" y="6"/>
                    <a:pt x="165" y="1"/>
                    <a:pt x="150" y="1"/>
                  </a:cubicBezTo>
                  <a:cubicBezTo>
                    <a:pt x="146" y="1"/>
                    <a:pt x="142" y="0"/>
                    <a:pt x="138" y="0"/>
                  </a:cubicBezTo>
                  <a:close/>
                </a:path>
              </a:pathLst>
            </a:custGeom>
            <a:solidFill>
              <a:srgbClr val="B83B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59" name="Google Shape;390;p34">
              <a:extLst>
                <a:ext uri="{FF2B5EF4-FFF2-40B4-BE49-F238E27FC236}">
                  <a16:creationId xmlns:a16="http://schemas.microsoft.com/office/drawing/2014/main" id="{982A9314-3D4E-4F8D-9A75-CE5599E3CAF8}"/>
                </a:ext>
              </a:extLst>
            </p:cNvPr>
            <p:cNvSpPr/>
            <p:nvPr/>
          </p:nvSpPr>
          <p:spPr>
            <a:xfrm>
              <a:off x="7192000" y="1370875"/>
              <a:ext cx="47850" cy="242575"/>
            </a:xfrm>
            <a:custGeom>
              <a:avLst/>
              <a:gdLst/>
              <a:ahLst/>
              <a:cxnLst/>
              <a:rect l="l" t="t" r="r" b="b"/>
              <a:pathLst>
                <a:path w="1914" h="9703" extrusionOk="0">
                  <a:moveTo>
                    <a:pt x="1817" y="0"/>
                  </a:moveTo>
                  <a:lnTo>
                    <a:pt x="108" y="534"/>
                  </a:lnTo>
                  <a:cubicBezTo>
                    <a:pt x="1" y="1678"/>
                    <a:pt x="49" y="2833"/>
                    <a:pt x="255" y="3966"/>
                  </a:cubicBezTo>
                  <a:cubicBezTo>
                    <a:pt x="321" y="4324"/>
                    <a:pt x="403" y="4685"/>
                    <a:pt x="416" y="5049"/>
                  </a:cubicBezTo>
                  <a:cubicBezTo>
                    <a:pt x="438" y="5594"/>
                    <a:pt x="306" y="6136"/>
                    <a:pt x="310" y="6683"/>
                  </a:cubicBezTo>
                  <a:cubicBezTo>
                    <a:pt x="324" y="7718"/>
                    <a:pt x="826" y="8682"/>
                    <a:pt x="1007" y="9703"/>
                  </a:cubicBezTo>
                  <a:lnTo>
                    <a:pt x="1540" y="9703"/>
                  </a:lnTo>
                  <a:cubicBezTo>
                    <a:pt x="1490" y="8888"/>
                    <a:pt x="1518" y="8073"/>
                    <a:pt x="1624" y="7265"/>
                  </a:cubicBezTo>
                  <a:cubicBezTo>
                    <a:pt x="1672" y="6885"/>
                    <a:pt x="1740" y="6505"/>
                    <a:pt x="1711" y="6123"/>
                  </a:cubicBezTo>
                  <a:cubicBezTo>
                    <a:pt x="1690" y="5818"/>
                    <a:pt x="1608" y="5519"/>
                    <a:pt x="1575" y="5216"/>
                  </a:cubicBezTo>
                  <a:cubicBezTo>
                    <a:pt x="1503" y="4577"/>
                    <a:pt x="1635" y="3936"/>
                    <a:pt x="1727" y="3301"/>
                  </a:cubicBezTo>
                  <a:cubicBezTo>
                    <a:pt x="1883" y="2207"/>
                    <a:pt x="1914" y="1098"/>
                    <a:pt x="1817" y="0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0" name="Google Shape;391;p34">
              <a:extLst>
                <a:ext uri="{FF2B5EF4-FFF2-40B4-BE49-F238E27FC236}">
                  <a16:creationId xmlns:a16="http://schemas.microsoft.com/office/drawing/2014/main" id="{4218E18B-34B8-48F9-9F29-CE8CA7C4FDF9}"/>
                </a:ext>
              </a:extLst>
            </p:cNvPr>
            <p:cNvSpPr/>
            <p:nvPr/>
          </p:nvSpPr>
          <p:spPr>
            <a:xfrm>
              <a:off x="7239050" y="1374000"/>
              <a:ext cx="51650" cy="241425"/>
            </a:xfrm>
            <a:custGeom>
              <a:avLst/>
              <a:gdLst/>
              <a:ahLst/>
              <a:cxnLst/>
              <a:rect l="l" t="t" r="r" b="b"/>
              <a:pathLst>
                <a:path w="2066" h="9657" extrusionOk="0">
                  <a:moveTo>
                    <a:pt x="16" y="0"/>
                  </a:moveTo>
                  <a:lnTo>
                    <a:pt x="16" y="0"/>
                  </a:lnTo>
                  <a:cubicBezTo>
                    <a:pt x="1" y="1105"/>
                    <a:pt x="111" y="2208"/>
                    <a:pt x="346" y="3286"/>
                  </a:cubicBezTo>
                  <a:cubicBezTo>
                    <a:pt x="482" y="3914"/>
                    <a:pt x="662" y="4544"/>
                    <a:pt x="635" y="5186"/>
                  </a:cubicBezTo>
                  <a:cubicBezTo>
                    <a:pt x="622" y="5491"/>
                    <a:pt x="563" y="5794"/>
                    <a:pt x="563" y="6101"/>
                  </a:cubicBezTo>
                  <a:cubicBezTo>
                    <a:pt x="565" y="6483"/>
                    <a:pt x="657" y="6859"/>
                    <a:pt x="734" y="7232"/>
                  </a:cubicBezTo>
                  <a:cubicBezTo>
                    <a:pt x="897" y="8032"/>
                    <a:pt x="985" y="8842"/>
                    <a:pt x="996" y="9657"/>
                  </a:cubicBezTo>
                  <a:lnTo>
                    <a:pt x="1527" y="9620"/>
                  </a:lnTo>
                  <a:cubicBezTo>
                    <a:pt x="1633" y="8590"/>
                    <a:pt x="2065" y="7593"/>
                    <a:pt x="2001" y="6558"/>
                  </a:cubicBezTo>
                  <a:cubicBezTo>
                    <a:pt x="1969" y="6013"/>
                    <a:pt x="1797" y="5482"/>
                    <a:pt x="1777" y="4937"/>
                  </a:cubicBezTo>
                  <a:cubicBezTo>
                    <a:pt x="1767" y="4573"/>
                    <a:pt x="1821" y="4208"/>
                    <a:pt x="1861" y="3846"/>
                  </a:cubicBezTo>
                  <a:cubicBezTo>
                    <a:pt x="1984" y="2702"/>
                    <a:pt x="1949" y="1547"/>
                    <a:pt x="1760" y="411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1" name="Google Shape;392;p34">
              <a:extLst>
                <a:ext uri="{FF2B5EF4-FFF2-40B4-BE49-F238E27FC236}">
                  <a16:creationId xmlns:a16="http://schemas.microsoft.com/office/drawing/2014/main" id="{8CED370B-B6A2-492F-B481-13740E80AAE8}"/>
                </a:ext>
              </a:extLst>
            </p:cNvPr>
            <p:cNvSpPr/>
            <p:nvPr/>
          </p:nvSpPr>
          <p:spPr>
            <a:xfrm>
              <a:off x="7177850" y="1129950"/>
              <a:ext cx="103550" cy="64600"/>
            </a:xfrm>
            <a:custGeom>
              <a:avLst/>
              <a:gdLst/>
              <a:ahLst/>
              <a:cxnLst/>
              <a:rect l="l" t="t" r="r" b="b"/>
              <a:pathLst>
                <a:path w="4142" h="2584" extrusionOk="0">
                  <a:moveTo>
                    <a:pt x="2049" y="0"/>
                  </a:moveTo>
                  <a:cubicBezTo>
                    <a:pt x="1753" y="0"/>
                    <a:pt x="1453" y="45"/>
                    <a:pt x="1162" y="134"/>
                  </a:cubicBezTo>
                  <a:cubicBezTo>
                    <a:pt x="1076" y="161"/>
                    <a:pt x="993" y="192"/>
                    <a:pt x="914" y="231"/>
                  </a:cubicBezTo>
                  <a:cubicBezTo>
                    <a:pt x="701" y="334"/>
                    <a:pt x="521" y="506"/>
                    <a:pt x="345" y="677"/>
                  </a:cubicBezTo>
                  <a:cubicBezTo>
                    <a:pt x="264" y="754"/>
                    <a:pt x="182" y="833"/>
                    <a:pt x="125" y="934"/>
                  </a:cubicBezTo>
                  <a:cubicBezTo>
                    <a:pt x="64" y="1050"/>
                    <a:pt x="29" y="1178"/>
                    <a:pt x="20" y="1309"/>
                  </a:cubicBezTo>
                  <a:cubicBezTo>
                    <a:pt x="0" y="1487"/>
                    <a:pt x="9" y="1674"/>
                    <a:pt x="81" y="1828"/>
                  </a:cubicBezTo>
                  <a:cubicBezTo>
                    <a:pt x="220" y="2120"/>
                    <a:pt x="540" y="2225"/>
                    <a:pt x="832" y="2304"/>
                  </a:cubicBezTo>
                  <a:cubicBezTo>
                    <a:pt x="945" y="2335"/>
                    <a:pt x="1060" y="2368"/>
                    <a:pt x="1178" y="2368"/>
                  </a:cubicBezTo>
                  <a:cubicBezTo>
                    <a:pt x="1218" y="2368"/>
                    <a:pt x="1259" y="2364"/>
                    <a:pt x="1300" y="2355"/>
                  </a:cubicBezTo>
                  <a:lnTo>
                    <a:pt x="2056" y="2563"/>
                  </a:lnTo>
                  <a:cubicBezTo>
                    <a:pt x="2148" y="2577"/>
                    <a:pt x="2242" y="2583"/>
                    <a:pt x="2337" y="2583"/>
                  </a:cubicBezTo>
                  <a:cubicBezTo>
                    <a:pt x="2790" y="2583"/>
                    <a:pt x="3254" y="2433"/>
                    <a:pt x="3648" y="2155"/>
                  </a:cubicBezTo>
                  <a:cubicBezTo>
                    <a:pt x="3716" y="2109"/>
                    <a:pt x="3777" y="2054"/>
                    <a:pt x="3835" y="1995"/>
                  </a:cubicBezTo>
                  <a:cubicBezTo>
                    <a:pt x="3900" y="1918"/>
                    <a:pt x="3951" y="1832"/>
                    <a:pt x="3988" y="1738"/>
                  </a:cubicBezTo>
                  <a:cubicBezTo>
                    <a:pt x="4142" y="1342"/>
                    <a:pt x="4032" y="872"/>
                    <a:pt x="3764" y="596"/>
                  </a:cubicBezTo>
                  <a:cubicBezTo>
                    <a:pt x="3652" y="486"/>
                    <a:pt x="3523" y="394"/>
                    <a:pt x="3380" y="323"/>
                  </a:cubicBezTo>
                  <a:cubicBezTo>
                    <a:pt x="2971" y="109"/>
                    <a:pt x="2514" y="0"/>
                    <a:pt x="20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2" name="Google Shape;393;p34">
              <a:extLst>
                <a:ext uri="{FF2B5EF4-FFF2-40B4-BE49-F238E27FC236}">
                  <a16:creationId xmlns:a16="http://schemas.microsoft.com/office/drawing/2014/main" id="{C3E04271-AC4F-4C7F-A5A5-1EE11E06CFCC}"/>
                </a:ext>
              </a:extLst>
            </p:cNvPr>
            <p:cNvSpPr/>
            <p:nvPr/>
          </p:nvSpPr>
          <p:spPr>
            <a:xfrm>
              <a:off x="7195525" y="1269400"/>
              <a:ext cx="79350" cy="72850"/>
            </a:xfrm>
            <a:custGeom>
              <a:avLst/>
              <a:gdLst/>
              <a:ahLst/>
              <a:cxnLst/>
              <a:rect l="l" t="t" r="r" b="b"/>
              <a:pathLst>
                <a:path w="3174" h="2914" extrusionOk="0">
                  <a:moveTo>
                    <a:pt x="2699" y="1"/>
                  </a:moveTo>
                  <a:lnTo>
                    <a:pt x="363" y="38"/>
                  </a:lnTo>
                  <a:cubicBezTo>
                    <a:pt x="400" y="150"/>
                    <a:pt x="349" y="1417"/>
                    <a:pt x="349" y="1417"/>
                  </a:cubicBezTo>
                  <a:cubicBezTo>
                    <a:pt x="349" y="1417"/>
                    <a:pt x="0" y="2612"/>
                    <a:pt x="38" y="2625"/>
                  </a:cubicBezTo>
                  <a:cubicBezTo>
                    <a:pt x="73" y="2635"/>
                    <a:pt x="839" y="2914"/>
                    <a:pt x="1573" y="2914"/>
                  </a:cubicBezTo>
                  <a:cubicBezTo>
                    <a:pt x="1617" y="2914"/>
                    <a:pt x="1661" y="2913"/>
                    <a:pt x="1704" y="2911"/>
                  </a:cubicBezTo>
                  <a:cubicBezTo>
                    <a:pt x="2475" y="2873"/>
                    <a:pt x="3174" y="2463"/>
                    <a:pt x="3174" y="2463"/>
                  </a:cubicBezTo>
                  <a:lnTo>
                    <a:pt x="2811" y="1468"/>
                  </a:lnTo>
                  <a:lnTo>
                    <a:pt x="2699" y="1"/>
                  </a:ln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3" name="Google Shape;394;p34">
              <a:extLst>
                <a:ext uri="{FF2B5EF4-FFF2-40B4-BE49-F238E27FC236}">
                  <a16:creationId xmlns:a16="http://schemas.microsoft.com/office/drawing/2014/main" id="{717379EB-1BE3-41F5-B940-54AD3D013B50}"/>
                </a:ext>
              </a:extLst>
            </p:cNvPr>
            <p:cNvSpPr/>
            <p:nvPr/>
          </p:nvSpPr>
          <p:spPr>
            <a:xfrm>
              <a:off x="7221225" y="1195450"/>
              <a:ext cx="17350" cy="31125"/>
            </a:xfrm>
            <a:custGeom>
              <a:avLst/>
              <a:gdLst/>
              <a:ahLst/>
              <a:cxnLst/>
              <a:rect l="l" t="t" r="r" b="b"/>
              <a:pathLst>
                <a:path w="694" h="1245" extrusionOk="0">
                  <a:moveTo>
                    <a:pt x="446" y="0"/>
                  </a:moveTo>
                  <a:lnTo>
                    <a:pt x="2" y="11"/>
                  </a:lnTo>
                  <a:lnTo>
                    <a:pt x="2" y="727"/>
                  </a:lnTo>
                  <a:lnTo>
                    <a:pt x="2" y="1162"/>
                  </a:lnTo>
                  <a:cubicBezTo>
                    <a:pt x="0" y="1186"/>
                    <a:pt x="4" y="1211"/>
                    <a:pt x="18" y="1230"/>
                  </a:cubicBezTo>
                  <a:cubicBezTo>
                    <a:pt x="30" y="1239"/>
                    <a:pt x="45" y="1244"/>
                    <a:pt x="61" y="1244"/>
                  </a:cubicBezTo>
                  <a:cubicBezTo>
                    <a:pt x="67" y="1244"/>
                    <a:pt x="74" y="1243"/>
                    <a:pt x="81" y="1241"/>
                  </a:cubicBezTo>
                  <a:cubicBezTo>
                    <a:pt x="290" y="1213"/>
                    <a:pt x="494" y="1164"/>
                    <a:pt x="694" y="1099"/>
                  </a:cubicBezTo>
                  <a:cubicBezTo>
                    <a:pt x="670" y="1077"/>
                    <a:pt x="646" y="1000"/>
                    <a:pt x="617" y="888"/>
                  </a:cubicBezTo>
                  <a:cubicBezTo>
                    <a:pt x="608" y="846"/>
                    <a:pt x="597" y="798"/>
                    <a:pt x="586" y="747"/>
                  </a:cubicBezTo>
                  <a:cubicBezTo>
                    <a:pt x="582" y="723"/>
                    <a:pt x="578" y="699"/>
                    <a:pt x="573" y="670"/>
                  </a:cubicBezTo>
                  <a:cubicBezTo>
                    <a:pt x="558" y="600"/>
                    <a:pt x="545" y="525"/>
                    <a:pt x="529" y="444"/>
                  </a:cubicBezTo>
                  <a:cubicBezTo>
                    <a:pt x="505" y="308"/>
                    <a:pt x="479" y="156"/>
                    <a:pt x="446" y="0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4" name="Google Shape;395;p34">
              <a:extLst>
                <a:ext uri="{FF2B5EF4-FFF2-40B4-BE49-F238E27FC236}">
                  <a16:creationId xmlns:a16="http://schemas.microsoft.com/office/drawing/2014/main" id="{B435DC8B-94D7-465F-849A-8AF384C561AB}"/>
                </a:ext>
              </a:extLst>
            </p:cNvPr>
            <p:cNvSpPr/>
            <p:nvPr/>
          </p:nvSpPr>
          <p:spPr>
            <a:xfrm>
              <a:off x="7224500" y="1206550"/>
              <a:ext cx="11075" cy="6250"/>
            </a:xfrm>
            <a:custGeom>
              <a:avLst/>
              <a:gdLst/>
              <a:ahLst/>
              <a:cxnLst/>
              <a:rect l="l" t="t" r="r" b="b"/>
              <a:pathLst>
                <a:path w="443" h="250" extrusionOk="0">
                  <a:moveTo>
                    <a:pt x="401" y="0"/>
                  </a:moveTo>
                  <a:cubicBezTo>
                    <a:pt x="327" y="6"/>
                    <a:pt x="254" y="10"/>
                    <a:pt x="181" y="10"/>
                  </a:cubicBezTo>
                  <a:cubicBezTo>
                    <a:pt x="121" y="10"/>
                    <a:pt x="61" y="7"/>
                    <a:pt x="1" y="2"/>
                  </a:cubicBezTo>
                  <a:lnTo>
                    <a:pt x="1" y="2"/>
                  </a:lnTo>
                  <a:cubicBezTo>
                    <a:pt x="82" y="204"/>
                    <a:pt x="188" y="249"/>
                    <a:pt x="291" y="249"/>
                  </a:cubicBezTo>
                  <a:cubicBezTo>
                    <a:pt x="344" y="249"/>
                    <a:pt x="395" y="237"/>
                    <a:pt x="442" y="229"/>
                  </a:cubicBezTo>
                  <a:cubicBezTo>
                    <a:pt x="429" y="158"/>
                    <a:pt x="416" y="81"/>
                    <a:pt x="401" y="0"/>
                  </a:cubicBezTo>
                  <a:close/>
                </a:path>
              </a:pathLst>
            </a:custGeom>
            <a:solidFill>
              <a:srgbClr val="FD8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5" name="Google Shape;396;p34">
              <a:extLst>
                <a:ext uri="{FF2B5EF4-FFF2-40B4-BE49-F238E27FC236}">
                  <a16:creationId xmlns:a16="http://schemas.microsoft.com/office/drawing/2014/main" id="{810BAC02-85AB-46E4-B5DF-34216E076678}"/>
                </a:ext>
              </a:extLst>
            </p:cNvPr>
            <p:cNvSpPr/>
            <p:nvPr/>
          </p:nvSpPr>
          <p:spPr>
            <a:xfrm>
              <a:off x="7202650" y="1147400"/>
              <a:ext cx="49550" cy="61475"/>
            </a:xfrm>
            <a:custGeom>
              <a:avLst/>
              <a:gdLst/>
              <a:ahLst/>
              <a:cxnLst/>
              <a:rect l="l" t="t" r="r" b="b"/>
              <a:pathLst>
                <a:path w="1982" h="2459" extrusionOk="0">
                  <a:moveTo>
                    <a:pt x="860" y="0"/>
                  </a:moveTo>
                  <a:cubicBezTo>
                    <a:pt x="383" y="0"/>
                    <a:pt x="107" y="214"/>
                    <a:pt x="62" y="372"/>
                  </a:cubicBezTo>
                  <a:cubicBezTo>
                    <a:pt x="1" y="598"/>
                    <a:pt x="40" y="840"/>
                    <a:pt x="23" y="1073"/>
                  </a:cubicBezTo>
                  <a:cubicBezTo>
                    <a:pt x="10" y="1283"/>
                    <a:pt x="119" y="1720"/>
                    <a:pt x="192" y="1828"/>
                  </a:cubicBezTo>
                  <a:cubicBezTo>
                    <a:pt x="324" y="2019"/>
                    <a:pt x="418" y="2287"/>
                    <a:pt x="820" y="2412"/>
                  </a:cubicBezTo>
                  <a:cubicBezTo>
                    <a:pt x="921" y="2444"/>
                    <a:pt x="1009" y="2458"/>
                    <a:pt x="1088" y="2458"/>
                  </a:cubicBezTo>
                  <a:cubicBezTo>
                    <a:pt x="1320" y="2458"/>
                    <a:pt x="1474" y="2333"/>
                    <a:pt x="1652" y="2160"/>
                  </a:cubicBezTo>
                  <a:cubicBezTo>
                    <a:pt x="1808" y="2004"/>
                    <a:pt x="1881" y="1769"/>
                    <a:pt x="1918" y="1540"/>
                  </a:cubicBezTo>
                  <a:cubicBezTo>
                    <a:pt x="1971" y="1242"/>
                    <a:pt x="1982" y="936"/>
                    <a:pt x="1951" y="636"/>
                  </a:cubicBezTo>
                  <a:cubicBezTo>
                    <a:pt x="1951" y="636"/>
                    <a:pt x="1942" y="188"/>
                    <a:pt x="1235" y="40"/>
                  </a:cubicBezTo>
                  <a:cubicBezTo>
                    <a:pt x="1099" y="13"/>
                    <a:pt x="974" y="0"/>
                    <a:pt x="860" y="0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6" name="Google Shape;397;p34">
              <a:extLst>
                <a:ext uri="{FF2B5EF4-FFF2-40B4-BE49-F238E27FC236}">
                  <a16:creationId xmlns:a16="http://schemas.microsoft.com/office/drawing/2014/main" id="{304B8237-EA1A-4618-9572-73628F2E724B}"/>
                </a:ext>
              </a:extLst>
            </p:cNvPr>
            <p:cNvSpPr/>
            <p:nvPr/>
          </p:nvSpPr>
          <p:spPr>
            <a:xfrm>
              <a:off x="7222300" y="1195450"/>
              <a:ext cx="16275" cy="7000"/>
            </a:xfrm>
            <a:custGeom>
              <a:avLst/>
              <a:gdLst/>
              <a:ahLst/>
              <a:cxnLst/>
              <a:rect l="l" t="t" r="r" b="b"/>
              <a:pathLst>
                <a:path w="651" h="280" extrusionOk="0">
                  <a:moveTo>
                    <a:pt x="14" y="0"/>
                  </a:moveTo>
                  <a:lnTo>
                    <a:pt x="1" y="5"/>
                  </a:lnTo>
                  <a:cubicBezTo>
                    <a:pt x="1" y="5"/>
                    <a:pt x="25" y="275"/>
                    <a:pt x="315" y="279"/>
                  </a:cubicBezTo>
                  <a:cubicBezTo>
                    <a:pt x="318" y="279"/>
                    <a:pt x="322" y="280"/>
                    <a:pt x="325" y="280"/>
                  </a:cubicBezTo>
                  <a:cubicBezTo>
                    <a:pt x="604" y="280"/>
                    <a:pt x="651" y="0"/>
                    <a:pt x="6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7" name="Google Shape;398;p34">
              <a:extLst>
                <a:ext uri="{FF2B5EF4-FFF2-40B4-BE49-F238E27FC236}">
                  <a16:creationId xmlns:a16="http://schemas.microsoft.com/office/drawing/2014/main" id="{AEE7087A-C5A6-490D-9140-E6D4CF87C5B0}"/>
                </a:ext>
              </a:extLst>
            </p:cNvPr>
            <p:cNvSpPr/>
            <p:nvPr/>
          </p:nvSpPr>
          <p:spPr>
            <a:xfrm>
              <a:off x="7211325" y="1170050"/>
              <a:ext cx="13250" cy="3025"/>
            </a:xfrm>
            <a:custGeom>
              <a:avLst/>
              <a:gdLst/>
              <a:ahLst/>
              <a:cxnLst/>
              <a:rect l="l" t="t" r="r" b="b"/>
              <a:pathLst>
                <a:path w="530" h="121" extrusionOk="0">
                  <a:moveTo>
                    <a:pt x="269" y="0"/>
                  </a:moveTo>
                  <a:cubicBezTo>
                    <a:pt x="176" y="0"/>
                    <a:pt x="82" y="21"/>
                    <a:pt x="27" y="57"/>
                  </a:cubicBezTo>
                  <a:cubicBezTo>
                    <a:pt x="1" y="74"/>
                    <a:pt x="12" y="116"/>
                    <a:pt x="45" y="116"/>
                  </a:cubicBezTo>
                  <a:cubicBezTo>
                    <a:pt x="52" y="116"/>
                    <a:pt x="60" y="117"/>
                    <a:pt x="67" y="117"/>
                  </a:cubicBezTo>
                  <a:cubicBezTo>
                    <a:pt x="139" y="117"/>
                    <a:pt x="209" y="102"/>
                    <a:pt x="281" y="102"/>
                  </a:cubicBezTo>
                  <a:cubicBezTo>
                    <a:pt x="292" y="102"/>
                    <a:pt x="304" y="102"/>
                    <a:pt x="315" y="103"/>
                  </a:cubicBezTo>
                  <a:cubicBezTo>
                    <a:pt x="357" y="106"/>
                    <a:pt x="405" y="121"/>
                    <a:pt x="449" y="121"/>
                  </a:cubicBezTo>
                  <a:cubicBezTo>
                    <a:pt x="474" y="121"/>
                    <a:pt x="497" y="116"/>
                    <a:pt x="519" y="103"/>
                  </a:cubicBezTo>
                  <a:cubicBezTo>
                    <a:pt x="528" y="96"/>
                    <a:pt x="530" y="81"/>
                    <a:pt x="521" y="72"/>
                  </a:cubicBezTo>
                  <a:lnTo>
                    <a:pt x="521" y="72"/>
                  </a:lnTo>
                  <a:lnTo>
                    <a:pt x="521" y="74"/>
                  </a:lnTo>
                  <a:cubicBezTo>
                    <a:pt x="468" y="23"/>
                    <a:pt x="369" y="0"/>
                    <a:pt x="2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8" name="Google Shape;399;p34">
              <a:extLst>
                <a:ext uri="{FF2B5EF4-FFF2-40B4-BE49-F238E27FC236}">
                  <a16:creationId xmlns:a16="http://schemas.microsoft.com/office/drawing/2014/main" id="{4442A0B7-9F61-4F01-875D-1FB9D8BDC53E}"/>
                </a:ext>
              </a:extLst>
            </p:cNvPr>
            <p:cNvSpPr/>
            <p:nvPr/>
          </p:nvSpPr>
          <p:spPr>
            <a:xfrm>
              <a:off x="7234675" y="1170575"/>
              <a:ext cx="12250" cy="2725"/>
            </a:xfrm>
            <a:custGeom>
              <a:avLst/>
              <a:gdLst/>
              <a:ahLst/>
              <a:cxnLst/>
              <a:rect l="l" t="t" r="r" b="b"/>
              <a:pathLst>
                <a:path w="490" h="109" extrusionOk="0">
                  <a:moveTo>
                    <a:pt x="272" y="2"/>
                  </a:moveTo>
                  <a:cubicBezTo>
                    <a:pt x="248" y="2"/>
                    <a:pt x="226" y="2"/>
                    <a:pt x="204" y="3"/>
                  </a:cubicBezTo>
                  <a:cubicBezTo>
                    <a:pt x="136" y="7"/>
                    <a:pt x="46" y="1"/>
                    <a:pt x="4" y="60"/>
                  </a:cubicBezTo>
                  <a:cubicBezTo>
                    <a:pt x="0" y="71"/>
                    <a:pt x="2" y="82"/>
                    <a:pt x="13" y="88"/>
                  </a:cubicBezTo>
                  <a:cubicBezTo>
                    <a:pt x="34" y="104"/>
                    <a:pt x="60" y="109"/>
                    <a:pt x="88" y="109"/>
                  </a:cubicBezTo>
                  <a:cubicBezTo>
                    <a:pt x="131" y="109"/>
                    <a:pt x="179" y="96"/>
                    <a:pt x="220" y="95"/>
                  </a:cubicBezTo>
                  <a:cubicBezTo>
                    <a:pt x="224" y="95"/>
                    <a:pt x="228" y="95"/>
                    <a:pt x="233" y="95"/>
                  </a:cubicBezTo>
                  <a:cubicBezTo>
                    <a:pt x="281" y="95"/>
                    <a:pt x="330" y="102"/>
                    <a:pt x="379" y="102"/>
                  </a:cubicBezTo>
                  <a:cubicBezTo>
                    <a:pt x="406" y="102"/>
                    <a:pt x="433" y="100"/>
                    <a:pt x="459" y="93"/>
                  </a:cubicBezTo>
                  <a:cubicBezTo>
                    <a:pt x="485" y="88"/>
                    <a:pt x="490" y="53"/>
                    <a:pt x="466" y="40"/>
                  </a:cubicBezTo>
                  <a:cubicBezTo>
                    <a:pt x="410" y="8"/>
                    <a:pt x="339" y="2"/>
                    <a:pt x="272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69" name="Google Shape;400;p34">
              <a:extLst>
                <a:ext uri="{FF2B5EF4-FFF2-40B4-BE49-F238E27FC236}">
                  <a16:creationId xmlns:a16="http://schemas.microsoft.com/office/drawing/2014/main" id="{F444C514-E293-49E8-82ED-3BBD1E301A01}"/>
                </a:ext>
              </a:extLst>
            </p:cNvPr>
            <p:cNvSpPr/>
            <p:nvPr/>
          </p:nvSpPr>
          <p:spPr>
            <a:xfrm>
              <a:off x="7199750" y="1178200"/>
              <a:ext cx="8650" cy="13600"/>
            </a:xfrm>
            <a:custGeom>
              <a:avLst/>
              <a:gdLst/>
              <a:ahLst/>
              <a:cxnLst/>
              <a:rect l="l" t="t" r="r" b="b"/>
              <a:pathLst>
                <a:path w="346" h="544" extrusionOk="0">
                  <a:moveTo>
                    <a:pt x="150" y="1"/>
                  </a:moveTo>
                  <a:cubicBezTo>
                    <a:pt x="117" y="1"/>
                    <a:pt x="87" y="16"/>
                    <a:pt x="66" y="40"/>
                  </a:cubicBezTo>
                  <a:cubicBezTo>
                    <a:pt x="46" y="67"/>
                    <a:pt x="31" y="98"/>
                    <a:pt x="22" y="133"/>
                  </a:cubicBezTo>
                  <a:cubicBezTo>
                    <a:pt x="14" y="157"/>
                    <a:pt x="9" y="185"/>
                    <a:pt x="7" y="212"/>
                  </a:cubicBezTo>
                  <a:cubicBezTo>
                    <a:pt x="0" y="341"/>
                    <a:pt x="68" y="462"/>
                    <a:pt x="185" y="521"/>
                  </a:cubicBezTo>
                  <a:cubicBezTo>
                    <a:pt x="213" y="535"/>
                    <a:pt x="244" y="543"/>
                    <a:pt x="275" y="543"/>
                  </a:cubicBezTo>
                  <a:cubicBezTo>
                    <a:pt x="300" y="543"/>
                    <a:pt x="324" y="537"/>
                    <a:pt x="345" y="524"/>
                  </a:cubicBezTo>
                  <a:lnTo>
                    <a:pt x="257" y="78"/>
                  </a:lnTo>
                  <a:cubicBezTo>
                    <a:pt x="233" y="40"/>
                    <a:pt x="200" y="3"/>
                    <a:pt x="156" y="1"/>
                  </a:cubicBezTo>
                  <a:cubicBezTo>
                    <a:pt x="154" y="1"/>
                    <a:pt x="152" y="1"/>
                    <a:pt x="150" y="1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0" name="Google Shape;401;p34">
              <a:extLst>
                <a:ext uri="{FF2B5EF4-FFF2-40B4-BE49-F238E27FC236}">
                  <a16:creationId xmlns:a16="http://schemas.microsoft.com/office/drawing/2014/main" id="{665EE7D3-E7A3-4218-A7FA-8D7705AFC4ED}"/>
                </a:ext>
              </a:extLst>
            </p:cNvPr>
            <p:cNvSpPr/>
            <p:nvPr/>
          </p:nvSpPr>
          <p:spPr>
            <a:xfrm>
              <a:off x="7246975" y="1178225"/>
              <a:ext cx="9125" cy="13100"/>
            </a:xfrm>
            <a:custGeom>
              <a:avLst/>
              <a:gdLst/>
              <a:ahLst/>
              <a:cxnLst/>
              <a:rect l="l" t="t" r="r" b="b"/>
              <a:pathLst>
                <a:path w="365" h="524" extrusionOk="0">
                  <a:moveTo>
                    <a:pt x="266" y="0"/>
                  </a:moveTo>
                  <a:cubicBezTo>
                    <a:pt x="244" y="0"/>
                    <a:pt x="221" y="5"/>
                    <a:pt x="200" y="15"/>
                  </a:cubicBezTo>
                  <a:cubicBezTo>
                    <a:pt x="160" y="28"/>
                    <a:pt x="127" y="57"/>
                    <a:pt x="108" y="94"/>
                  </a:cubicBezTo>
                  <a:lnTo>
                    <a:pt x="0" y="512"/>
                  </a:lnTo>
                  <a:cubicBezTo>
                    <a:pt x="3" y="520"/>
                    <a:pt x="15" y="523"/>
                    <a:pt x="26" y="523"/>
                  </a:cubicBezTo>
                  <a:cubicBezTo>
                    <a:pt x="29" y="523"/>
                    <a:pt x="32" y="523"/>
                    <a:pt x="35" y="523"/>
                  </a:cubicBezTo>
                  <a:cubicBezTo>
                    <a:pt x="224" y="496"/>
                    <a:pt x="365" y="334"/>
                    <a:pt x="365" y="143"/>
                  </a:cubicBezTo>
                  <a:cubicBezTo>
                    <a:pt x="365" y="86"/>
                    <a:pt x="343" y="20"/>
                    <a:pt x="288" y="2"/>
                  </a:cubicBezTo>
                  <a:cubicBezTo>
                    <a:pt x="281" y="1"/>
                    <a:pt x="273" y="0"/>
                    <a:pt x="266" y="0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1" name="Google Shape;402;p34">
              <a:extLst>
                <a:ext uri="{FF2B5EF4-FFF2-40B4-BE49-F238E27FC236}">
                  <a16:creationId xmlns:a16="http://schemas.microsoft.com/office/drawing/2014/main" id="{EC6FB9FE-8645-468C-8250-138C816C6933}"/>
                </a:ext>
              </a:extLst>
            </p:cNvPr>
            <p:cNvSpPr/>
            <p:nvPr/>
          </p:nvSpPr>
          <p:spPr>
            <a:xfrm>
              <a:off x="7202050" y="1218075"/>
              <a:ext cx="53825" cy="23025"/>
            </a:xfrm>
            <a:custGeom>
              <a:avLst/>
              <a:gdLst/>
              <a:ahLst/>
              <a:cxnLst/>
              <a:rect l="l" t="t" r="r" b="b"/>
              <a:pathLst>
                <a:path w="2153" h="921" extrusionOk="0">
                  <a:moveTo>
                    <a:pt x="1331" y="0"/>
                  </a:moveTo>
                  <a:lnTo>
                    <a:pt x="747" y="38"/>
                  </a:lnTo>
                  <a:cubicBezTo>
                    <a:pt x="710" y="38"/>
                    <a:pt x="1" y="387"/>
                    <a:pt x="1" y="387"/>
                  </a:cubicBezTo>
                  <a:lnTo>
                    <a:pt x="1182" y="921"/>
                  </a:lnTo>
                  <a:lnTo>
                    <a:pt x="2153" y="312"/>
                  </a:lnTo>
                  <a:lnTo>
                    <a:pt x="1331" y="0"/>
                  </a:ln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2" name="Google Shape;403;p34">
              <a:extLst>
                <a:ext uri="{FF2B5EF4-FFF2-40B4-BE49-F238E27FC236}">
                  <a16:creationId xmlns:a16="http://schemas.microsoft.com/office/drawing/2014/main" id="{BD3334DF-05E6-499F-91CB-A7038630AB01}"/>
                </a:ext>
              </a:extLst>
            </p:cNvPr>
            <p:cNvSpPr/>
            <p:nvPr/>
          </p:nvSpPr>
          <p:spPr>
            <a:xfrm>
              <a:off x="7227950" y="1175150"/>
              <a:ext cx="8550" cy="18000"/>
            </a:xfrm>
            <a:custGeom>
              <a:avLst/>
              <a:gdLst/>
              <a:ahLst/>
              <a:cxnLst/>
              <a:rect l="l" t="t" r="r" b="b"/>
              <a:pathLst>
                <a:path w="342" h="720" extrusionOk="0">
                  <a:moveTo>
                    <a:pt x="131" y="0"/>
                  </a:moveTo>
                  <a:cubicBezTo>
                    <a:pt x="124" y="0"/>
                    <a:pt x="117" y="5"/>
                    <a:pt x="115" y="13"/>
                  </a:cubicBezTo>
                  <a:lnTo>
                    <a:pt x="113" y="13"/>
                  </a:lnTo>
                  <a:cubicBezTo>
                    <a:pt x="78" y="119"/>
                    <a:pt x="89" y="239"/>
                    <a:pt x="120" y="345"/>
                  </a:cubicBezTo>
                  <a:cubicBezTo>
                    <a:pt x="141" y="418"/>
                    <a:pt x="176" y="488"/>
                    <a:pt x="231" y="539"/>
                  </a:cubicBezTo>
                  <a:lnTo>
                    <a:pt x="231" y="539"/>
                  </a:lnTo>
                  <a:cubicBezTo>
                    <a:pt x="211" y="555"/>
                    <a:pt x="189" y="570"/>
                    <a:pt x="166" y="582"/>
                  </a:cubicBezTo>
                  <a:cubicBezTo>
                    <a:pt x="131" y="599"/>
                    <a:pt x="93" y="613"/>
                    <a:pt x="56" y="624"/>
                  </a:cubicBezTo>
                  <a:cubicBezTo>
                    <a:pt x="1" y="639"/>
                    <a:pt x="18" y="719"/>
                    <a:pt x="64" y="719"/>
                  </a:cubicBezTo>
                  <a:cubicBezTo>
                    <a:pt x="69" y="719"/>
                    <a:pt x="74" y="718"/>
                    <a:pt x="80" y="716"/>
                  </a:cubicBezTo>
                  <a:cubicBezTo>
                    <a:pt x="170" y="681"/>
                    <a:pt x="252" y="630"/>
                    <a:pt x="322" y="567"/>
                  </a:cubicBezTo>
                  <a:cubicBezTo>
                    <a:pt x="342" y="547"/>
                    <a:pt x="337" y="516"/>
                    <a:pt x="315" y="503"/>
                  </a:cubicBezTo>
                  <a:cubicBezTo>
                    <a:pt x="159" y="406"/>
                    <a:pt x="166" y="178"/>
                    <a:pt x="150" y="20"/>
                  </a:cubicBezTo>
                  <a:cubicBezTo>
                    <a:pt x="150" y="7"/>
                    <a:pt x="141" y="0"/>
                    <a:pt x="131" y="0"/>
                  </a:cubicBezTo>
                  <a:close/>
                </a:path>
              </a:pathLst>
            </a:custGeom>
            <a:solidFill>
              <a:srgbClr val="FD8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3" name="Google Shape;404;p34">
              <a:extLst>
                <a:ext uri="{FF2B5EF4-FFF2-40B4-BE49-F238E27FC236}">
                  <a16:creationId xmlns:a16="http://schemas.microsoft.com/office/drawing/2014/main" id="{D4AA7AAE-1447-412F-A2D4-DF7003D8E8FE}"/>
                </a:ext>
              </a:extLst>
            </p:cNvPr>
            <p:cNvSpPr/>
            <p:nvPr/>
          </p:nvSpPr>
          <p:spPr>
            <a:xfrm>
              <a:off x="7211600" y="1142475"/>
              <a:ext cx="46975" cy="27750"/>
            </a:xfrm>
            <a:custGeom>
              <a:avLst/>
              <a:gdLst/>
              <a:ahLst/>
              <a:cxnLst/>
              <a:rect l="l" t="t" r="r" b="b"/>
              <a:pathLst>
                <a:path w="1879" h="1110" extrusionOk="0">
                  <a:moveTo>
                    <a:pt x="9" y="139"/>
                  </a:moveTo>
                  <a:lnTo>
                    <a:pt x="5" y="143"/>
                  </a:lnTo>
                  <a:cubicBezTo>
                    <a:pt x="7" y="142"/>
                    <a:pt x="8" y="141"/>
                    <a:pt x="9" y="140"/>
                  </a:cubicBezTo>
                  <a:lnTo>
                    <a:pt x="9" y="140"/>
                  </a:lnTo>
                  <a:cubicBezTo>
                    <a:pt x="9" y="140"/>
                    <a:pt x="9" y="139"/>
                    <a:pt x="9" y="139"/>
                  </a:cubicBezTo>
                  <a:close/>
                  <a:moveTo>
                    <a:pt x="666" y="0"/>
                  </a:moveTo>
                  <a:cubicBezTo>
                    <a:pt x="438" y="0"/>
                    <a:pt x="204" y="20"/>
                    <a:pt x="9" y="140"/>
                  </a:cubicBezTo>
                  <a:lnTo>
                    <a:pt x="9" y="140"/>
                  </a:lnTo>
                  <a:cubicBezTo>
                    <a:pt x="1" y="280"/>
                    <a:pt x="23" y="420"/>
                    <a:pt x="71" y="554"/>
                  </a:cubicBezTo>
                  <a:cubicBezTo>
                    <a:pt x="111" y="679"/>
                    <a:pt x="170" y="800"/>
                    <a:pt x="262" y="894"/>
                  </a:cubicBezTo>
                  <a:cubicBezTo>
                    <a:pt x="347" y="979"/>
                    <a:pt x="465" y="1040"/>
                    <a:pt x="584" y="1040"/>
                  </a:cubicBezTo>
                  <a:cubicBezTo>
                    <a:pt x="594" y="1040"/>
                    <a:pt x="604" y="1040"/>
                    <a:pt x="613" y="1039"/>
                  </a:cubicBezTo>
                  <a:cubicBezTo>
                    <a:pt x="567" y="918"/>
                    <a:pt x="438" y="833"/>
                    <a:pt x="429" y="703"/>
                  </a:cubicBezTo>
                  <a:lnTo>
                    <a:pt x="429" y="703"/>
                  </a:lnTo>
                  <a:cubicBezTo>
                    <a:pt x="455" y="710"/>
                    <a:pt x="479" y="725"/>
                    <a:pt x="495" y="749"/>
                  </a:cubicBezTo>
                  <a:cubicBezTo>
                    <a:pt x="583" y="852"/>
                    <a:pt x="686" y="942"/>
                    <a:pt x="800" y="1013"/>
                  </a:cubicBezTo>
                  <a:cubicBezTo>
                    <a:pt x="904" y="1076"/>
                    <a:pt x="1019" y="1109"/>
                    <a:pt x="1138" y="1109"/>
                  </a:cubicBezTo>
                  <a:cubicBezTo>
                    <a:pt x="1155" y="1109"/>
                    <a:pt x="1172" y="1108"/>
                    <a:pt x="1189" y="1107"/>
                  </a:cubicBezTo>
                  <a:cubicBezTo>
                    <a:pt x="1206" y="1107"/>
                    <a:pt x="1226" y="1103"/>
                    <a:pt x="1233" y="1085"/>
                  </a:cubicBezTo>
                  <a:cubicBezTo>
                    <a:pt x="1198" y="1041"/>
                    <a:pt x="1145" y="1019"/>
                    <a:pt x="1097" y="988"/>
                  </a:cubicBezTo>
                  <a:cubicBezTo>
                    <a:pt x="1050" y="960"/>
                    <a:pt x="1004" y="914"/>
                    <a:pt x="1009" y="859"/>
                  </a:cubicBezTo>
                  <a:lnTo>
                    <a:pt x="1009" y="859"/>
                  </a:lnTo>
                  <a:cubicBezTo>
                    <a:pt x="1189" y="971"/>
                    <a:pt x="1391" y="1043"/>
                    <a:pt x="1602" y="1068"/>
                  </a:cubicBezTo>
                  <a:cubicBezTo>
                    <a:pt x="1623" y="1070"/>
                    <a:pt x="1646" y="1072"/>
                    <a:pt x="1668" y="1072"/>
                  </a:cubicBezTo>
                  <a:cubicBezTo>
                    <a:pt x="1717" y="1072"/>
                    <a:pt x="1766" y="1063"/>
                    <a:pt x="1804" y="1032"/>
                  </a:cubicBezTo>
                  <a:cubicBezTo>
                    <a:pt x="1878" y="971"/>
                    <a:pt x="1874" y="857"/>
                    <a:pt x="1848" y="767"/>
                  </a:cubicBezTo>
                  <a:cubicBezTo>
                    <a:pt x="1795" y="580"/>
                    <a:pt x="1681" y="420"/>
                    <a:pt x="1549" y="279"/>
                  </a:cubicBezTo>
                  <a:cubicBezTo>
                    <a:pt x="1509" y="231"/>
                    <a:pt x="1461" y="189"/>
                    <a:pt x="1411" y="154"/>
                  </a:cubicBezTo>
                  <a:cubicBezTo>
                    <a:pt x="1362" y="121"/>
                    <a:pt x="1310" y="97"/>
                    <a:pt x="1255" y="79"/>
                  </a:cubicBezTo>
                  <a:cubicBezTo>
                    <a:pt x="1079" y="16"/>
                    <a:pt x="890" y="2"/>
                    <a:pt x="706" y="0"/>
                  </a:cubicBezTo>
                  <a:cubicBezTo>
                    <a:pt x="693" y="0"/>
                    <a:pt x="679" y="0"/>
                    <a:pt x="6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4" name="Google Shape;405;p34">
              <a:extLst>
                <a:ext uri="{FF2B5EF4-FFF2-40B4-BE49-F238E27FC236}">
                  <a16:creationId xmlns:a16="http://schemas.microsoft.com/office/drawing/2014/main" id="{2CF01A92-3F17-495C-8C1B-9C10D10DA0CD}"/>
                </a:ext>
              </a:extLst>
            </p:cNvPr>
            <p:cNvSpPr/>
            <p:nvPr/>
          </p:nvSpPr>
          <p:spPr>
            <a:xfrm>
              <a:off x="7199850" y="1145525"/>
              <a:ext cx="14075" cy="38575"/>
            </a:xfrm>
            <a:custGeom>
              <a:avLst/>
              <a:gdLst/>
              <a:ahLst/>
              <a:cxnLst/>
              <a:rect l="l" t="t" r="r" b="b"/>
              <a:pathLst>
                <a:path w="563" h="1543" extrusionOk="0">
                  <a:moveTo>
                    <a:pt x="459" y="0"/>
                  </a:moveTo>
                  <a:cubicBezTo>
                    <a:pt x="453" y="0"/>
                    <a:pt x="447" y="1"/>
                    <a:pt x="440" y="3"/>
                  </a:cubicBezTo>
                  <a:cubicBezTo>
                    <a:pt x="275" y="43"/>
                    <a:pt x="148" y="179"/>
                    <a:pt x="80" y="333"/>
                  </a:cubicBezTo>
                  <a:cubicBezTo>
                    <a:pt x="12" y="489"/>
                    <a:pt x="1" y="662"/>
                    <a:pt x="12" y="831"/>
                  </a:cubicBezTo>
                  <a:cubicBezTo>
                    <a:pt x="23" y="1000"/>
                    <a:pt x="53" y="1167"/>
                    <a:pt x="67" y="1336"/>
                  </a:cubicBezTo>
                  <a:lnTo>
                    <a:pt x="71" y="1332"/>
                  </a:lnTo>
                  <a:cubicBezTo>
                    <a:pt x="72" y="1332"/>
                    <a:pt x="73" y="1332"/>
                    <a:pt x="74" y="1332"/>
                  </a:cubicBezTo>
                  <a:cubicBezTo>
                    <a:pt x="118" y="1332"/>
                    <a:pt x="144" y="1384"/>
                    <a:pt x="157" y="1429"/>
                  </a:cubicBezTo>
                  <a:cubicBezTo>
                    <a:pt x="168" y="1475"/>
                    <a:pt x="181" y="1530"/>
                    <a:pt x="227" y="1543"/>
                  </a:cubicBezTo>
                  <a:cubicBezTo>
                    <a:pt x="306" y="1299"/>
                    <a:pt x="244" y="1016"/>
                    <a:pt x="381" y="801"/>
                  </a:cubicBezTo>
                  <a:cubicBezTo>
                    <a:pt x="436" y="713"/>
                    <a:pt x="523" y="640"/>
                    <a:pt x="552" y="537"/>
                  </a:cubicBezTo>
                  <a:cubicBezTo>
                    <a:pt x="563" y="471"/>
                    <a:pt x="563" y="405"/>
                    <a:pt x="550" y="342"/>
                  </a:cubicBezTo>
                  <a:cubicBezTo>
                    <a:pt x="534" y="247"/>
                    <a:pt x="521" y="153"/>
                    <a:pt x="508" y="58"/>
                  </a:cubicBezTo>
                  <a:cubicBezTo>
                    <a:pt x="504" y="36"/>
                    <a:pt x="499" y="10"/>
                    <a:pt x="477" y="3"/>
                  </a:cubicBezTo>
                  <a:cubicBezTo>
                    <a:pt x="472" y="1"/>
                    <a:pt x="466" y="0"/>
                    <a:pt x="4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5" name="Google Shape;406;p34">
              <a:extLst>
                <a:ext uri="{FF2B5EF4-FFF2-40B4-BE49-F238E27FC236}">
                  <a16:creationId xmlns:a16="http://schemas.microsoft.com/office/drawing/2014/main" id="{DB990A57-22DB-4212-9D62-0BCBD6AF08E8}"/>
                </a:ext>
              </a:extLst>
            </p:cNvPr>
            <p:cNvSpPr/>
            <p:nvPr/>
          </p:nvSpPr>
          <p:spPr>
            <a:xfrm>
              <a:off x="7248725" y="1167400"/>
              <a:ext cx="5225" cy="16650"/>
            </a:xfrm>
            <a:custGeom>
              <a:avLst/>
              <a:gdLst/>
              <a:ahLst/>
              <a:cxnLst/>
              <a:rect l="l" t="t" r="r" b="b"/>
              <a:pathLst>
                <a:path w="209" h="666" extrusionOk="0">
                  <a:moveTo>
                    <a:pt x="189" y="0"/>
                  </a:moveTo>
                  <a:lnTo>
                    <a:pt x="0" y="64"/>
                  </a:lnTo>
                  <a:cubicBezTo>
                    <a:pt x="73" y="253"/>
                    <a:pt x="13" y="466"/>
                    <a:pt x="51" y="666"/>
                  </a:cubicBezTo>
                  <a:cubicBezTo>
                    <a:pt x="66" y="582"/>
                    <a:pt x="90" y="492"/>
                    <a:pt x="163" y="450"/>
                  </a:cubicBezTo>
                  <a:cubicBezTo>
                    <a:pt x="176" y="446"/>
                    <a:pt x="187" y="437"/>
                    <a:pt x="198" y="426"/>
                  </a:cubicBezTo>
                  <a:cubicBezTo>
                    <a:pt x="207" y="413"/>
                    <a:pt x="209" y="396"/>
                    <a:pt x="207" y="378"/>
                  </a:cubicBezTo>
                  <a:cubicBezTo>
                    <a:pt x="202" y="251"/>
                    <a:pt x="196" y="125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6" name="Google Shape;407;p34">
              <a:extLst>
                <a:ext uri="{FF2B5EF4-FFF2-40B4-BE49-F238E27FC236}">
                  <a16:creationId xmlns:a16="http://schemas.microsoft.com/office/drawing/2014/main" id="{629F3601-1B9D-4D49-8089-5F3E94C1C46D}"/>
                </a:ext>
              </a:extLst>
            </p:cNvPr>
            <p:cNvSpPr/>
            <p:nvPr/>
          </p:nvSpPr>
          <p:spPr>
            <a:xfrm>
              <a:off x="7185075" y="1221025"/>
              <a:ext cx="96275" cy="72450"/>
            </a:xfrm>
            <a:custGeom>
              <a:avLst/>
              <a:gdLst/>
              <a:ahLst/>
              <a:cxnLst/>
              <a:rect l="l" t="t" r="r" b="b"/>
              <a:pathLst>
                <a:path w="3851" h="2898" extrusionOk="0">
                  <a:moveTo>
                    <a:pt x="1226" y="1"/>
                  </a:moveTo>
                  <a:cubicBezTo>
                    <a:pt x="425" y="205"/>
                    <a:pt x="381" y="524"/>
                    <a:pt x="27" y="1033"/>
                  </a:cubicBezTo>
                  <a:cubicBezTo>
                    <a:pt x="1" y="1077"/>
                    <a:pt x="798" y="1604"/>
                    <a:pt x="798" y="1604"/>
                  </a:cubicBezTo>
                  <a:lnTo>
                    <a:pt x="763" y="1958"/>
                  </a:lnTo>
                  <a:lnTo>
                    <a:pt x="737" y="2245"/>
                  </a:lnTo>
                  <a:lnTo>
                    <a:pt x="673" y="2887"/>
                  </a:lnTo>
                  <a:lnTo>
                    <a:pt x="3335" y="2898"/>
                  </a:lnTo>
                  <a:lnTo>
                    <a:pt x="3251" y="2278"/>
                  </a:lnTo>
                  <a:lnTo>
                    <a:pt x="3205" y="1949"/>
                  </a:lnTo>
                  <a:lnTo>
                    <a:pt x="3179" y="1762"/>
                  </a:lnTo>
                  <a:lnTo>
                    <a:pt x="3159" y="1615"/>
                  </a:lnTo>
                  <a:lnTo>
                    <a:pt x="3297" y="1521"/>
                  </a:lnTo>
                  <a:lnTo>
                    <a:pt x="3851" y="1132"/>
                  </a:lnTo>
                  <a:cubicBezTo>
                    <a:pt x="3851" y="1132"/>
                    <a:pt x="3763" y="1013"/>
                    <a:pt x="3484" y="589"/>
                  </a:cubicBezTo>
                  <a:cubicBezTo>
                    <a:pt x="3203" y="168"/>
                    <a:pt x="2426" y="36"/>
                    <a:pt x="2426" y="36"/>
                  </a:cubicBezTo>
                  <a:cubicBezTo>
                    <a:pt x="2426" y="36"/>
                    <a:pt x="2245" y="214"/>
                    <a:pt x="1804" y="247"/>
                  </a:cubicBezTo>
                  <a:cubicBezTo>
                    <a:pt x="1779" y="249"/>
                    <a:pt x="1756" y="250"/>
                    <a:pt x="1733" y="250"/>
                  </a:cubicBezTo>
                  <a:cubicBezTo>
                    <a:pt x="1348" y="250"/>
                    <a:pt x="1226" y="1"/>
                    <a:pt x="12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7" name="Google Shape;408;p34">
              <a:extLst>
                <a:ext uri="{FF2B5EF4-FFF2-40B4-BE49-F238E27FC236}">
                  <a16:creationId xmlns:a16="http://schemas.microsoft.com/office/drawing/2014/main" id="{AFB104FD-EC73-4F18-8F50-B07AB70C0AFE}"/>
                </a:ext>
              </a:extLst>
            </p:cNvPr>
            <p:cNvSpPr/>
            <p:nvPr/>
          </p:nvSpPr>
          <p:spPr>
            <a:xfrm>
              <a:off x="7253825" y="1232075"/>
              <a:ext cx="5625" cy="8025"/>
            </a:xfrm>
            <a:custGeom>
              <a:avLst/>
              <a:gdLst/>
              <a:ahLst/>
              <a:cxnLst/>
              <a:rect l="l" t="t" r="r" b="b"/>
              <a:pathLst>
                <a:path w="225" h="321" extrusionOk="0">
                  <a:moveTo>
                    <a:pt x="163" y="0"/>
                  </a:moveTo>
                  <a:cubicBezTo>
                    <a:pt x="163" y="0"/>
                    <a:pt x="1" y="14"/>
                    <a:pt x="20" y="163"/>
                  </a:cubicBezTo>
                  <a:cubicBezTo>
                    <a:pt x="33" y="275"/>
                    <a:pt x="111" y="320"/>
                    <a:pt x="172" y="320"/>
                  </a:cubicBezTo>
                  <a:cubicBezTo>
                    <a:pt x="192" y="320"/>
                    <a:pt x="211" y="315"/>
                    <a:pt x="225" y="306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8" name="Google Shape;409;p34">
              <a:extLst>
                <a:ext uri="{FF2B5EF4-FFF2-40B4-BE49-F238E27FC236}">
                  <a16:creationId xmlns:a16="http://schemas.microsoft.com/office/drawing/2014/main" id="{1065E7D2-22D8-4AC4-B357-8DC5568104AB}"/>
                </a:ext>
              </a:extLst>
            </p:cNvPr>
            <p:cNvSpPr/>
            <p:nvPr/>
          </p:nvSpPr>
          <p:spPr>
            <a:xfrm>
              <a:off x="7187600" y="1304825"/>
              <a:ext cx="102900" cy="111575"/>
            </a:xfrm>
            <a:custGeom>
              <a:avLst/>
              <a:gdLst/>
              <a:ahLst/>
              <a:cxnLst/>
              <a:rect l="l" t="t" r="r" b="b"/>
              <a:pathLst>
                <a:path w="4116" h="4463" extrusionOk="0">
                  <a:moveTo>
                    <a:pt x="664" y="0"/>
                  </a:moveTo>
                  <a:cubicBezTo>
                    <a:pt x="614" y="121"/>
                    <a:pt x="568" y="248"/>
                    <a:pt x="526" y="380"/>
                  </a:cubicBezTo>
                  <a:cubicBezTo>
                    <a:pt x="517" y="409"/>
                    <a:pt x="506" y="437"/>
                    <a:pt x="497" y="468"/>
                  </a:cubicBezTo>
                  <a:cubicBezTo>
                    <a:pt x="1" y="2113"/>
                    <a:pt x="111" y="4458"/>
                    <a:pt x="111" y="4458"/>
                  </a:cubicBezTo>
                  <a:lnTo>
                    <a:pt x="4042" y="4458"/>
                  </a:lnTo>
                  <a:cubicBezTo>
                    <a:pt x="4042" y="4458"/>
                    <a:pt x="4045" y="4462"/>
                    <a:pt x="4048" y="4462"/>
                  </a:cubicBezTo>
                  <a:cubicBezTo>
                    <a:pt x="4068" y="4462"/>
                    <a:pt x="4116" y="4349"/>
                    <a:pt x="3937" y="2908"/>
                  </a:cubicBezTo>
                  <a:cubicBezTo>
                    <a:pt x="3833" y="2078"/>
                    <a:pt x="3631" y="1265"/>
                    <a:pt x="3335" y="483"/>
                  </a:cubicBezTo>
                  <a:cubicBezTo>
                    <a:pt x="3315" y="431"/>
                    <a:pt x="3295" y="380"/>
                    <a:pt x="3278" y="338"/>
                  </a:cubicBezTo>
                  <a:cubicBezTo>
                    <a:pt x="3190" y="119"/>
                    <a:pt x="3131" y="0"/>
                    <a:pt x="3131" y="0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79" name="Google Shape;410;p34">
              <a:extLst>
                <a:ext uri="{FF2B5EF4-FFF2-40B4-BE49-F238E27FC236}">
                  <a16:creationId xmlns:a16="http://schemas.microsoft.com/office/drawing/2014/main" id="{DA009282-1A74-4EDC-8A22-D6CAD63E83E3}"/>
                </a:ext>
              </a:extLst>
            </p:cNvPr>
            <p:cNvSpPr/>
            <p:nvPr/>
          </p:nvSpPr>
          <p:spPr>
            <a:xfrm>
              <a:off x="7200025" y="1313225"/>
              <a:ext cx="70900" cy="5025"/>
            </a:xfrm>
            <a:custGeom>
              <a:avLst/>
              <a:gdLst/>
              <a:ahLst/>
              <a:cxnLst/>
              <a:rect l="l" t="t" r="r" b="b"/>
              <a:pathLst>
                <a:path w="2836" h="201" extrusionOk="0">
                  <a:moveTo>
                    <a:pt x="2778" y="0"/>
                  </a:moveTo>
                  <a:cubicBezTo>
                    <a:pt x="2372" y="16"/>
                    <a:pt x="1964" y="46"/>
                    <a:pt x="1557" y="51"/>
                  </a:cubicBezTo>
                  <a:cubicBezTo>
                    <a:pt x="1468" y="52"/>
                    <a:pt x="1378" y="52"/>
                    <a:pt x="1288" y="52"/>
                  </a:cubicBezTo>
                  <a:cubicBezTo>
                    <a:pt x="870" y="52"/>
                    <a:pt x="448" y="42"/>
                    <a:pt x="29" y="42"/>
                  </a:cubicBezTo>
                  <a:cubicBezTo>
                    <a:pt x="20" y="71"/>
                    <a:pt x="11" y="101"/>
                    <a:pt x="0" y="130"/>
                  </a:cubicBezTo>
                  <a:cubicBezTo>
                    <a:pt x="360" y="161"/>
                    <a:pt x="729" y="183"/>
                    <a:pt x="1101" y="191"/>
                  </a:cubicBezTo>
                  <a:cubicBezTo>
                    <a:pt x="1136" y="194"/>
                    <a:pt x="1169" y="194"/>
                    <a:pt x="1202" y="194"/>
                  </a:cubicBezTo>
                  <a:cubicBezTo>
                    <a:pt x="1344" y="200"/>
                    <a:pt x="1487" y="200"/>
                    <a:pt x="1630" y="200"/>
                  </a:cubicBezTo>
                  <a:lnTo>
                    <a:pt x="1713" y="200"/>
                  </a:lnTo>
                  <a:cubicBezTo>
                    <a:pt x="2091" y="198"/>
                    <a:pt x="2469" y="180"/>
                    <a:pt x="2836" y="147"/>
                  </a:cubicBezTo>
                  <a:cubicBezTo>
                    <a:pt x="2816" y="95"/>
                    <a:pt x="2798" y="44"/>
                    <a:pt x="27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0" name="Google Shape;411;p34">
              <a:extLst>
                <a:ext uri="{FF2B5EF4-FFF2-40B4-BE49-F238E27FC236}">
                  <a16:creationId xmlns:a16="http://schemas.microsoft.com/office/drawing/2014/main" id="{36B7DCEF-397D-4BC7-82D4-71127676B919}"/>
                </a:ext>
              </a:extLst>
            </p:cNvPr>
            <p:cNvSpPr/>
            <p:nvPr/>
          </p:nvSpPr>
          <p:spPr>
            <a:xfrm>
              <a:off x="7226200" y="1314725"/>
              <a:ext cx="7225" cy="101575"/>
            </a:xfrm>
            <a:custGeom>
              <a:avLst/>
              <a:gdLst/>
              <a:ahLst/>
              <a:cxnLst/>
              <a:rect l="l" t="t" r="r" b="b"/>
              <a:pathLst>
                <a:path w="289" h="4063" extrusionOk="0">
                  <a:moveTo>
                    <a:pt x="103" y="1"/>
                  </a:moveTo>
                  <a:cubicBezTo>
                    <a:pt x="82" y="1"/>
                    <a:pt x="60" y="15"/>
                    <a:pt x="60" y="43"/>
                  </a:cubicBezTo>
                  <a:cubicBezTo>
                    <a:pt x="58" y="72"/>
                    <a:pt x="54" y="103"/>
                    <a:pt x="54" y="134"/>
                  </a:cubicBezTo>
                  <a:cubicBezTo>
                    <a:pt x="1" y="849"/>
                    <a:pt x="56" y="1587"/>
                    <a:pt x="80" y="2308"/>
                  </a:cubicBezTo>
                  <a:cubicBezTo>
                    <a:pt x="98" y="2892"/>
                    <a:pt x="115" y="3478"/>
                    <a:pt x="148" y="4062"/>
                  </a:cubicBezTo>
                  <a:lnTo>
                    <a:pt x="289" y="4062"/>
                  </a:lnTo>
                  <a:cubicBezTo>
                    <a:pt x="267" y="3478"/>
                    <a:pt x="234" y="2892"/>
                    <a:pt x="216" y="2308"/>
                  </a:cubicBezTo>
                  <a:cubicBezTo>
                    <a:pt x="196" y="1587"/>
                    <a:pt x="223" y="852"/>
                    <a:pt x="155" y="136"/>
                  </a:cubicBezTo>
                  <a:cubicBezTo>
                    <a:pt x="152" y="103"/>
                    <a:pt x="148" y="74"/>
                    <a:pt x="146" y="43"/>
                  </a:cubicBezTo>
                  <a:cubicBezTo>
                    <a:pt x="146" y="15"/>
                    <a:pt x="124" y="1"/>
                    <a:pt x="1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1" name="Google Shape;412;p34">
              <a:extLst>
                <a:ext uri="{FF2B5EF4-FFF2-40B4-BE49-F238E27FC236}">
                  <a16:creationId xmlns:a16="http://schemas.microsoft.com/office/drawing/2014/main" id="{BF986608-CDC9-4E54-8DF8-DF94CB151513}"/>
                </a:ext>
              </a:extLst>
            </p:cNvPr>
            <p:cNvSpPr/>
            <p:nvPr/>
          </p:nvSpPr>
          <p:spPr>
            <a:xfrm>
              <a:off x="7238900" y="1315000"/>
              <a:ext cx="8250" cy="101300"/>
            </a:xfrm>
            <a:custGeom>
              <a:avLst/>
              <a:gdLst/>
              <a:ahLst/>
              <a:cxnLst/>
              <a:rect l="l" t="t" r="r" b="b"/>
              <a:pathLst>
                <a:path w="330" h="4052" extrusionOk="0">
                  <a:moveTo>
                    <a:pt x="121" y="0"/>
                  </a:moveTo>
                  <a:cubicBezTo>
                    <a:pt x="105" y="0"/>
                    <a:pt x="86" y="13"/>
                    <a:pt x="84" y="32"/>
                  </a:cubicBezTo>
                  <a:cubicBezTo>
                    <a:pt x="79" y="63"/>
                    <a:pt x="77" y="96"/>
                    <a:pt x="75" y="129"/>
                  </a:cubicBezTo>
                  <a:cubicBezTo>
                    <a:pt x="0" y="845"/>
                    <a:pt x="64" y="1598"/>
                    <a:pt x="92" y="2316"/>
                  </a:cubicBezTo>
                  <a:cubicBezTo>
                    <a:pt x="114" y="2894"/>
                    <a:pt x="145" y="3474"/>
                    <a:pt x="182" y="4051"/>
                  </a:cubicBezTo>
                  <a:lnTo>
                    <a:pt x="330" y="4051"/>
                  </a:lnTo>
                  <a:cubicBezTo>
                    <a:pt x="292" y="3439"/>
                    <a:pt x="262" y="2826"/>
                    <a:pt x="240" y="2211"/>
                  </a:cubicBezTo>
                  <a:cubicBezTo>
                    <a:pt x="211" y="1524"/>
                    <a:pt x="242" y="814"/>
                    <a:pt x="158" y="127"/>
                  </a:cubicBezTo>
                  <a:cubicBezTo>
                    <a:pt x="154" y="92"/>
                    <a:pt x="152" y="63"/>
                    <a:pt x="145" y="24"/>
                  </a:cubicBezTo>
                  <a:cubicBezTo>
                    <a:pt x="143" y="7"/>
                    <a:pt x="133" y="0"/>
                    <a:pt x="1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2" name="Google Shape;413;p34">
              <a:extLst>
                <a:ext uri="{FF2B5EF4-FFF2-40B4-BE49-F238E27FC236}">
                  <a16:creationId xmlns:a16="http://schemas.microsoft.com/office/drawing/2014/main" id="{A87F2F13-7B43-4BF3-BCBF-BE9B1E6A5530}"/>
                </a:ext>
              </a:extLst>
            </p:cNvPr>
            <p:cNvSpPr/>
            <p:nvPr/>
          </p:nvSpPr>
          <p:spPr>
            <a:xfrm>
              <a:off x="7231750" y="1323825"/>
              <a:ext cx="8100" cy="6225"/>
            </a:xfrm>
            <a:custGeom>
              <a:avLst/>
              <a:gdLst/>
              <a:ahLst/>
              <a:cxnLst/>
              <a:rect l="l" t="t" r="r" b="b"/>
              <a:pathLst>
                <a:path w="324" h="249" extrusionOk="0">
                  <a:moveTo>
                    <a:pt x="161" y="0"/>
                  </a:moveTo>
                  <a:cubicBezTo>
                    <a:pt x="1" y="0"/>
                    <a:pt x="1" y="248"/>
                    <a:pt x="161" y="248"/>
                  </a:cubicBezTo>
                  <a:cubicBezTo>
                    <a:pt x="321" y="248"/>
                    <a:pt x="324" y="0"/>
                    <a:pt x="16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3" name="Google Shape;414;p34">
              <a:extLst>
                <a:ext uri="{FF2B5EF4-FFF2-40B4-BE49-F238E27FC236}">
                  <a16:creationId xmlns:a16="http://schemas.microsoft.com/office/drawing/2014/main" id="{68B9BC7D-FE79-4C13-8AEC-171467B38C09}"/>
                </a:ext>
              </a:extLst>
            </p:cNvPr>
            <p:cNvSpPr/>
            <p:nvPr/>
          </p:nvSpPr>
          <p:spPr>
            <a:xfrm>
              <a:off x="7232425" y="1339850"/>
              <a:ext cx="9125" cy="7100"/>
            </a:xfrm>
            <a:custGeom>
              <a:avLst/>
              <a:gdLst/>
              <a:ahLst/>
              <a:cxnLst/>
              <a:rect l="l" t="t" r="r" b="b"/>
              <a:pathLst>
                <a:path w="365" h="284" extrusionOk="0">
                  <a:moveTo>
                    <a:pt x="182" y="0"/>
                  </a:moveTo>
                  <a:cubicBezTo>
                    <a:pt x="0" y="0"/>
                    <a:pt x="0" y="284"/>
                    <a:pt x="182" y="284"/>
                  </a:cubicBezTo>
                  <a:cubicBezTo>
                    <a:pt x="365" y="284"/>
                    <a:pt x="365" y="0"/>
                    <a:pt x="1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4" name="Google Shape;415;p34">
              <a:extLst>
                <a:ext uri="{FF2B5EF4-FFF2-40B4-BE49-F238E27FC236}">
                  <a16:creationId xmlns:a16="http://schemas.microsoft.com/office/drawing/2014/main" id="{CDF59D30-2320-46AA-9BA5-862740953905}"/>
                </a:ext>
              </a:extLst>
            </p:cNvPr>
            <p:cNvSpPr/>
            <p:nvPr/>
          </p:nvSpPr>
          <p:spPr>
            <a:xfrm>
              <a:off x="7235000" y="1359925"/>
              <a:ext cx="5725" cy="5750"/>
            </a:xfrm>
            <a:custGeom>
              <a:avLst/>
              <a:gdLst/>
              <a:ahLst/>
              <a:cxnLst/>
              <a:rect l="l" t="t" r="r" b="b"/>
              <a:pathLst>
                <a:path w="229" h="230" extrusionOk="0">
                  <a:moveTo>
                    <a:pt x="123" y="1"/>
                  </a:moveTo>
                  <a:cubicBezTo>
                    <a:pt x="120" y="1"/>
                    <a:pt x="117" y="1"/>
                    <a:pt x="114" y="1"/>
                  </a:cubicBezTo>
                  <a:lnTo>
                    <a:pt x="86" y="3"/>
                  </a:lnTo>
                  <a:lnTo>
                    <a:pt x="57" y="17"/>
                  </a:lnTo>
                  <a:cubicBezTo>
                    <a:pt x="44" y="23"/>
                    <a:pt x="33" y="32"/>
                    <a:pt x="27" y="45"/>
                  </a:cubicBezTo>
                  <a:cubicBezTo>
                    <a:pt x="18" y="52"/>
                    <a:pt x="13" y="60"/>
                    <a:pt x="11" y="69"/>
                  </a:cubicBezTo>
                  <a:cubicBezTo>
                    <a:pt x="2" y="85"/>
                    <a:pt x="0" y="98"/>
                    <a:pt x="0" y="113"/>
                  </a:cubicBezTo>
                  <a:lnTo>
                    <a:pt x="5" y="144"/>
                  </a:lnTo>
                  <a:lnTo>
                    <a:pt x="16" y="172"/>
                  </a:lnTo>
                  <a:cubicBezTo>
                    <a:pt x="27" y="188"/>
                    <a:pt x="40" y="203"/>
                    <a:pt x="57" y="212"/>
                  </a:cubicBezTo>
                  <a:lnTo>
                    <a:pt x="60" y="214"/>
                  </a:lnTo>
                  <a:cubicBezTo>
                    <a:pt x="77" y="224"/>
                    <a:pt x="96" y="229"/>
                    <a:pt x="115" y="229"/>
                  </a:cubicBezTo>
                  <a:cubicBezTo>
                    <a:pt x="134" y="229"/>
                    <a:pt x="153" y="224"/>
                    <a:pt x="169" y="214"/>
                  </a:cubicBezTo>
                  <a:lnTo>
                    <a:pt x="174" y="212"/>
                  </a:lnTo>
                  <a:cubicBezTo>
                    <a:pt x="185" y="205"/>
                    <a:pt x="196" y="194"/>
                    <a:pt x="205" y="183"/>
                  </a:cubicBezTo>
                  <a:cubicBezTo>
                    <a:pt x="211" y="177"/>
                    <a:pt x="215" y="168"/>
                    <a:pt x="220" y="159"/>
                  </a:cubicBezTo>
                  <a:cubicBezTo>
                    <a:pt x="226" y="144"/>
                    <a:pt x="229" y="129"/>
                    <a:pt x="229" y="115"/>
                  </a:cubicBezTo>
                  <a:lnTo>
                    <a:pt x="224" y="85"/>
                  </a:lnTo>
                  <a:lnTo>
                    <a:pt x="213" y="56"/>
                  </a:lnTo>
                  <a:cubicBezTo>
                    <a:pt x="207" y="43"/>
                    <a:pt x="196" y="32"/>
                    <a:pt x="185" y="25"/>
                  </a:cubicBezTo>
                  <a:cubicBezTo>
                    <a:pt x="178" y="19"/>
                    <a:pt x="169" y="12"/>
                    <a:pt x="158" y="10"/>
                  </a:cubicBezTo>
                  <a:cubicBezTo>
                    <a:pt x="148" y="5"/>
                    <a:pt x="135" y="1"/>
                    <a:pt x="1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5" name="Google Shape;416;p34">
              <a:extLst>
                <a:ext uri="{FF2B5EF4-FFF2-40B4-BE49-F238E27FC236}">
                  <a16:creationId xmlns:a16="http://schemas.microsoft.com/office/drawing/2014/main" id="{31649371-E54B-4C74-8AFC-307B8AE2B31E}"/>
                </a:ext>
              </a:extLst>
            </p:cNvPr>
            <p:cNvSpPr/>
            <p:nvPr/>
          </p:nvSpPr>
          <p:spPr>
            <a:xfrm>
              <a:off x="7234600" y="1378000"/>
              <a:ext cx="7400" cy="5750"/>
            </a:xfrm>
            <a:custGeom>
              <a:avLst/>
              <a:gdLst/>
              <a:ahLst/>
              <a:cxnLst/>
              <a:rect l="l" t="t" r="r" b="b"/>
              <a:pathLst>
                <a:path w="296" h="230" extrusionOk="0">
                  <a:moveTo>
                    <a:pt x="148" y="1"/>
                  </a:moveTo>
                  <a:cubicBezTo>
                    <a:pt x="1" y="1"/>
                    <a:pt x="1" y="229"/>
                    <a:pt x="148" y="229"/>
                  </a:cubicBezTo>
                  <a:cubicBezTo>
                    <a:pt x="295" y="229"/>
                    <a:pt x="295" y="1"/>
                    <a:pt x="1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6" name="Google Shape;417;p34">
              <a:extLst>
                <a:ext uri="{FF2B5EF4-FFF2-40B4-BE49-F238E27FC236}">
                  <a16:creationId xmlns:a16="http://schemas.microsoft.com/office/drawing/2014/main" id="{30937FF1-484F-4140-ADB7-02A1624A3AA6}"/>
                </a:ext>
              </a:extLst>
            </p:cNvPr>
            <p:cNvSpPr/>
            <p:nvPr/>
          </p:nvSpPr>
          <p:spPr>
            <a:xfrm>
              <a:off x="7233850" y="1398825"/>
              <a:ext cx="8900" cy="6875"/>
            </a:xfrm>
            <a:custGeom>
              <a:avLst/>
              <a:gdLst/>
              <a:ahLst/>
              <a:cxnLst/>
              <a:rect l="l" t="t" r="r" b="b"/>
              <a:pathLst>
                <a:path w="356" h="275" extrusionOk="0">
                  <a:moveTo>
                    <a:pt x="178" y="0"/>
                  </a:moveTo>
                  <a:cubicBezTo>
                    <a:pt x="0" y="0"/>
                    <a:pt x="0" y="275"/>
                    <a:pt x="178" y="275"/>
                  </a:cubicBezTo>
                  <a:cubicBezTo>
                    <a:pt x="356" y="275"/>
                    <a:pt x="356" y="0"/>
                    <a:pt x="17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7" name="Google Shape;418;p34">
              <a:extLst>
                <a:ext uri="{FF2B5EF4-FFF2-40B4-BE49-F238E27FC236}">
                  <a16:creationId xmlns:a16="http://schemas.microsoft.com/office/drawing/2014/main" id="{84FCB9F2-F1EF-4180-A681-8520B1524008}"/>
                </a:ext>
              </a:extLst>
            </p:cNvPr>
            <p:cNvSpPr/>
            <p:nvPr/>
          </p:nvSpPr>
          <p:spPr>
            <a:xfrm>
              <a:off x="7204250" y="1587250"/>
              <a:ext cx="27650" cy="37950"/>
            </a:xfrm>
            <a:custGeom>
              <a:avLst/>
              <a:gdLst/>
              <a:ahLst/>
              <a:cxnLst/>
              <a:rect l="l" t="t" r="r" b="b"/>
              <a:pathLst>
                <a:path w="1106" h="1518" extrusionOk="0">
                  <a:moveTo>
                    <a:pt x="216" y="0"/>
                  </a:moveTo>
                  <a:cubicBezTo>
                    <a:pt x="216" y="0"/>
                    <a:pt x="525" y="1300"/>
                    <a:pt x="495" y="1303"/>
                  </a:cubicBezTo>
                  <a:cubicBezTo>
                    <a:pt x="88" y="1329"/>
                    <a:pt x="0" y="1518"/>
                    <a:pt x="0" y="1518"/>
                  </a:cubicBezTo>
                  <a:lnTo>
                    <a:pt x="1105" y="151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8" name="Google Shape;419;p34">
              <a:extLst>
                <a:ext uri="{FF2B5EF4-FFF2-40B4-BE49-F238E27FC236}">
                  <a16:creationId xmlns:a16="http://schemas.microsoft.com/office/drawing/2014/main" id="{D125D101-FCCB-4E0A-8C9E-5F0FDB7E5330}"/>
                </a:ext>
              </a:extLst>
            </p:cNvPr>
            <p:cNvSpPr/>
            <p:nvPr/>
          </p:nvSpPr>
          <p:spPr>
            <a:xfrm>
              <a:off x="7261400" y="1587250"/>
              <a:ext cx="27600" cy="37950"/>
            </a:xfrm>
            <a:custGeom>
              <a:avLst/>
              <a:gdLst/>
              <a:ahLst/>
              <a:cxnLst/>
              <a:rect l="l" t="t" r="r" b="b"/>
              <a:pathLst>
                <a:path w="1104" h="1518" extrusionOk="0">
                  <a:moveTo>
                    <a:pt x="27" y="0"/>
                  </a:moveTo>
                  <a:lnTo>
                    <a:pt x="1" y="1518"/>
                  </a:lnTo>
                  <a:lnTo>
                    <a:pt x="1103" y="1518"/>
                  </a:lnTo>
                  <a:cubicBezTo>
                    <a:pt x="1103" y="1518"/>
                    <a:pt x="1017" y="1329"/>
                    <a:pt x="609" y="1303"/>
                  </a:cubicBezTo>
                  <a:cubicBezTo>
                    <a:pt x="580" y="1300"/>
                    <a:pt x="890" y="0"/>
                    <a:pt x="8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89" name="Google Shape;420;p34">
              <a:extLst>
                <a:ext uri="{FF2B5EF4-FFF2-40B4-BE49-F238E27FC236}">
                  <a16:creationId xmlns:a16="http://schemas.microsoft.com/office/drawing/2014/main" id="{31415207-B588-4996-A374-FD588A0AB50F}"/>
                </a:ext>
              </a:extLst>
            </p:cNvPr>
            <p:cNvSpPr/>
            <p:nvPr/>
          </p:nvSpPr>
          <p:spPr>
            <a:xfrm>
              <a:off x="7214400" y="1178650"/>
              <a:ext cx="5900" cy="4625"/>
            </a:xfrm>
            <a:custGeom>
              <a:avLst/>
              <a:gdLst/>
              <a:ahLst/>
              <a:cxnLst/>
              <a:rect l="l" t="t" r="r" b="b"/>
              <a:pathLst>
                <a:path w="236" h="185" extrusionOk="0">
                  <a:moveTo>
                    <a:pt x="119" y="0"/>
                  </a:moveTo>
                  <a:cubicBezTo>
                    <a:pt x="1" y="0"/>
                    <a:pt x="1" y="185"/>
                    <a:pt x="119" y="185"/>
                  </a:cubicBezTo>
                  <a:cubicBezTo>
                    <a:pt x="236" y="185"/>
                    <a:pt x="236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190" name="Google Shape;421;p34">
              <a:extLst>
                <a:ext uri="{FF2B5EF4-FFF2-40B4-BE49-F238E27FC236}">
                  <a16:creationId xmlns:a16="http://schemas.microsoft.com/office/drawing/2014/main" id="{F82A335B-3754-4834-879E-AC07B8F639F5}"/>
                </a:ext>
              </a:extLst>
            </p:cNvPr>
            <p:cNvSpPr/>
            <p:nvPr/>
          </p:nvSpPr>
          <p:spPr>
            <a:xfrm>
              <a:off x="7235775" y="1178650"/>
              <a:ext cx="5950" cy="4625"/>
            </a:xfrm>
            <a:custGeom>
              <a:avLst/>
              <a:gdLst/>
              <a:ahLst/>
              <a:cxnLst/>
              <a:rect l="l" t="t" r="r" b="b"/>
              <a:pathLst>
                <a:path w="238" h="185" extrusionOk="0">
                  <a:moveTo>
                    <a:pt x="119" y="0"/>
                  </a:moveTo>
                  <a:cubicBezTo>
                    <a:pt x="0" y="0"/>
                    <a:pt x="0" y="185"/>
                    <a:pt x="119" y="185"/>
                  </a:cubicBezTo>
                  <a:cubicBezTo>
                    <a:pt x="237" y="185"/>
                    <a:pt x="237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</p:grpSp>
      <p:grpSp>
        <p:nvGrpSpPr>
          <p:cNvPr id="254" name="Gruppieren 253">
            <a:extLst>
              <a:ext uri="{FF2B5EF4-FFF2-40B4-BE49-F238E27FC236}">
                <a16:creationId xmlns:a16="http://schemas.microsoft.com/office/drawing/2014/main" id="{B529EF55-92C4-43A0-B891-86203A82CC7E}"/>
              </a:ext>
            </a:extLst>
          </p:cNvPr>
          <p:cNvGrpSpPr/>
          <p:nvPr userDrawn="1"/>
        </p:nvGrpSpPr>
        <p:grpSpPr>
          <a:xfrm>
            <a:off x="246067" y="3468175"/>
            <a:ext cx="1504137" cy="1105286"/>
            <a:chOff x="5139893" y="-164661"/>
            <a:chExt cx="2420762" cy="1627665"/>
          </a:xfrm>
        </p:grpSpPr>
        <p:sp>
          <p:nvSpPr>
            <p:cNvPr id="255" name="Google Shape;875;p42">
              <a:extLst>
                <a:ext uri="{FF2B5EF4-FFF2-40B4-BE49-F238E27FC236}">
                  <a16:creationId xmlns:a16="http://schemas.microsoft.com/office/drawing/2014/main" id="{A31248A8-F927-4419-9529-ACE69652D916}"/>
                </a:ext>
              </a:extLst>
            </p:cNvPr>
            <p:cNvSpPr/>
            <p:nvPr/>
          </p:nvSpPr>
          <p:spPr>
            <a:xfrm>
              <a:off x="5572793" y="-160168"/>
              <a:ext cx="468551" cy="1622877"/>
            </a:xfrm>
            <a:custGeom>
              <a:avLst/>
              <a:gdLst/>
              <a:ahLst/>
              <a:cxnLst/>
              <a:rect l="l" t="t" r="r" b="b"/>
              <a:pathLst>
                <a:path w="6361" h="22032" extrusionOk="0">
                  <a:moveTo>
                    <a:pt x="304" y="0"/>
                  </a:moveTo>
                  <a:cubicBezTo>
                    <a:pt x="280" y="0"/>
                    <a:pt x="257" y="3"/>
                    <a:pt x="233" y="10"/>
                  </a:cubicBezTo>
                  <a:cubicBezTo>
                    <a:pt x="88" y="47"/>
                    <a:pt x="0" y="194"/>
                    <a:pt x="40" y="339"/>
                  </a:cubicBezTo>
                  <a:lnTo>
                    <a:pt x="2390" y="9108"/>
                  </a:lnTo>
                  <a:lnTo>
                    <a:pt x="2548" y="9704"/>
                  </a:lnTo>
                  <a:lnTo>
                    <a:pt x="5798" y="21831"/>
                  </a:lnTo>
                  <a:cubicBezTo>
                    <a:pt x="5829" y="21952"/>
                    <a:pt x="5939" y="22031"/>
                    <a:pt x="6058" y="22031"/>
                  </a:cubicBezTo>
                  <a:cubicBezTo>
                    <a:pt x="6082" y="22031"/>
                    <a:pt x="6106" y="22028"/>
                    <a:pt x="6130" y="22022"/>
                  </a:cubicBezTo>
                  <a:cubicBezTo>
                    <a:pt x="6275" y="21984"/>
                    <a:pt x="6360" y="21835"/>
                    <a:pt x="6321" y="21690"/>
                  </a:cubicBezTo>
                  <a:lnTo>
                    <a:pt x="3073" y="9563"/>
                  </a:lnTo>
                  <a:lnTo>
                    <a:pt x="2913" y="8968"/>
                  </a:lnTo>
                  <a:lnTo>
                    <a:pt x="563" y="201"/>
                  </a:lnTo>
                  <a:cubicBezTo>
                    <a:pt x="531" y="80"/>
                    <a:pt x="422" y="0"/>
                    <a:pt x="3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56" name="Google Shape;876;p42">
              <a:extLst>
                <a:ext uri="{FF2B5EF4-FFF2-40B4-BE49-F238E27FC236}">
                  <a16:creationId xmlns:a16="http://schemas.microsoft.com/office/drawing/2014/main" id="{2752504A-F62F-4814-9B34-4042B042F2BC}"/>
                </a:ext>
              </a:extLst>
            </p:cNvPr>
            <p:cNvSpPr/>
            <p:nvPr/>
          </p:nvSpPr>
          <p:spPr>
            <a:xfrm>
              <a:off x="5139893" y="-160315"/>
              <a:ext cx="468551" cy="1623024"/>
            </a:xfrm>
            <a:custGeom>
              <a:avLst/>
              <a:gdLst/>
              <a:ahLst/>
              <a:cxnLst/>
              <a:rect l="l" t="t" r="r" b="b"/>
              <a:pathLst>
                <a:path w="6361" h="22034" extrusionOk="0">
                  <a:moveTo>
                    <a:pt x="6059" y="1"/>
                  </a:moveTo>
                  <a:cubicBezTo>
                    <a:pt x="5939" y="1"/>
                    <a:pt x="5829" y="81"/>
                    <a:pt x="5796" y="203"/>
                  </a:cubicBezTo>
                  <a:lnTo>
                    <a:pt x="3446" y="8970"/>
                  </a:lnTo>
                  <a:lnTo>
                    <a:pt x="3288" y="9565"/>
                  </a:lnTo>
                  <a:lnTo>
                    <a:pt x="38" y="21692"/>
                  </a:lnTo>
                  <a:cubicBezTo>
                    <a:pt x="0" y="21837"/>
                    <a:pt x="86" y="21986"/>
                    <a:pt x="231" y="22024"/>
                  </a:cubicBezTo>
                  <a:cubicBezTo>
                    <a:pt x="255" y="22030"/>
                    <a:pt x="278" y="22033"/>
                    <a:pt x="302" y="22033"/>
                  </a:cubicBezTo>
                  <a:cubicBezTo>
                    <a:pt x="420" y="22033"/>
                    <a:pt x="530" y="21954"/>
                    <a:pt x="563" y="21833"/>
                  </a:cubicBezTo>
                  <a:lnTo>
                    <a:pt x="3813" y="9706"/>
                  </a:lnTo>
                  <a:lnTo>
                    <a:pt x="3971" y="9110"/>
                  </a:lnTo>
                  <a:lnTo>
                    <a:pt x="6321" y="341"/>
                  </a:lnTo>
                  <a:cubicBezTo>
                    <a:pt x="6361" y="196"/>
                    <a:pt x="6273" y="49"/>
                    <a:pt x="6130" y="12"/>
                  </a:cubicBezTo>
                  <a:lnTo>
                    <a:pt x="6128" y="10"/>
                  </a:lnTo>
                  <a:cubicBezTo>
                    <a:pt x="6105" y="4"/>
                    <a:pt x="6082" y="1"/>
                    <a:pt x="60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 dirty="0"/>
            </a:p>
          </p:txBody>
        </p:sp>
        <p:sp>
          <p:nvSpPr>
            <p:cNvPr id="257" name="Google Shape;877;p42">
              <a:extLst>
                <a:ext uri="{FF2B5EF4-FFF2-40B4-BE49-F238E27FC236}">
                  <a16:creationId xmlns:a16="http://schemas.microsoft.com/office/drawing/2014/main" id="{C2C4AF36-129F-44D7-9F1C-500138002A47}"/>
                </a:ext>
              </a:extLst>
            </p:cNvPr>
            <p:cNvSpPr/>
            <p:nvPr/>
          </p:nvSpPr>
          <p:spPr>
            <a:xfrm>
              <a:off x="7089894" y="-164661"/>
              <a:ext cx="470761" cy="1627223"/>
            </a:xfrm>
            <a:custGeom>
              <a:avLst/>
              <a:gdLst/>
              <a:ahLst/>
              <a:cxnLst/>
              <a:rect l="l" t="t" r="r" b="b"/>
              <a:pathLst>
                <a:path w="6391" h="22091" extrusionOk="0">
                  <a:moveTo>
                    <a:pt x="523" y="0"/>
                  </a:moveTo>
                  <a:lnTo>
                    <a:pt x="0" y="139"/>
                  </a:lnTo>
                  <a:lnTo>
                    <a:pt x="2420" y="9169"/>
                  </a:lnTo>
                  <a:lnTo>
                    <a:pt x="2578" y="9765"/>
                  </a:lnTo>
                  <a:lnTo>
                    <a:pt x="5826" y="21883"/>
                  </a:lnTo>
                  <a:cubicBezTo>
                    <a:pt x="5860" y="22008"/>
                    <a:pt x="5971" y="22090"/>
                    <a:pt x="6095" y="22090"/>
                  </a:cubicBezTo>
                  <a:cubicBezTo>
                    <a:pt x="6118" y="22090"/>
                    <a:pt x="6143" y="22087"/>
                    <a:pt x="6167" y="22081"/>
                  </a:cubicBezTo>
                  <a:cubicBezTo>
                    <a:pt x="6307" y="22043"/>
                    <a:pt x="6391" y="21898"/>
                    <a:pt x="6354" y="21760"/>
                  </a:cubicBezTo>
                  <a:lnTo>
                    <a:pt x="3101" y="9624"/>
                  </a:lnTo>
                  <a:lnTo>
                    <a:pt x="2941" y="9029"/>
                  </a:lnTo>
                  <a:lnTo>
                    <a:pt x="5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58" name="Google Shape;878;p42">
              <a:extLst>
                <a:ext uri="{FF2B5EF4-FFF2-40B4-BE49-F238E27FC236}">
                  <a16:creationId xmlns:a16="http://schemas.microsoft.com/office/drawing/2014/main" id="{0DE9E24F-6588-4609-AEDC-D6991F53EC80}"/>
                </a:ext>
              </a:extLst>
            </p:cNvPr>
            <p:cNvSpPr/>
            <p:nvPr/>
          </p:nvSpPr>
          <p:spPr>
            <a:xfrm>
              <a:off x="6659425" y="-164661"/>
              <a:ext cx="470466" cy="1627665"/>
            </a:xfrm>
            <a:custGeom>
              <a:avLst/>
              <a:gdLst/>
              <a:ahLst/>
              <a:cxnLst/>
              <a:rect l="l" t="t" r="r" b="b"/>
              <a:pathLst>
                <a:path w="6387" h="22097" extrusionOk="0">
                  <a:moveTo>
                    <a:pt x="5864" y="0"/>
                  </a:moveTo>
                  <a:lnTo>
                    <a:pt x="3444" y="9029"/>
                  </a:lnTo>
                  <a:lnTo>
                    <a:pt x="3286" y="9624"/>
                  </a:lnTo>
                  <a:lnTo>
                    <a:pt x="42" y="21727"/>
                  </a:lnTo>
                  <a:cubicBezTo>
                    <a:pt x="0" y="21885"/>
                    <a:pt x="92" y="22045"/>
                    <a:pt x="250" y="22089"/>
                  </a:cubicBezTo>
                  <a:cubicBezTo>
                    <a:pt x="271" y="22095"/>
                    <a:pt x="292" y="22097"/>
                    <a:pt x="312" y="22097"/>
                  </a:cubicBezTo>
                  <a:cubicBezTo>
                    <a:pt x="422" y="22097"/>
                    <a:pt x="522" y="22025"/>
                    <a:pt x="551" y="21914"/>
                  </a:cubicBezTo>
                  <a:lnTo>
                    <a:pt x="3806" y="9765"/>
                  </a:lnTo>
                  <a:lnTo>
                    <a:pt x="3966" y="9169"/>
                  </a:lnTo>
                  <a:lnTo>
                    <a:pt x="6387" y="139"/>
                  </a:lnTo>
                  <a:lnTo>
                    <a:pt x="586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grpSp>
          <p:nvGrpSpPr>
            <p:cNvPr id="259" name="Google Shape;879;p42">
              <a:extLst>
                <a:ext uri="{FF2B5EF4-FFF2-40B4-BE49-F238E27FC236}">
                  <a16:creationId xmlns:a16="http://schemas.microsoft.com/office/drawing/2014/main" id="{AEDFDE87-A7A3-4BBF-A68A-90ED7D9501E8}"/>
                </a:ext>
              </a:extLst>
            </p:cNvPr>
            <p:cNvGrpSpPr/>
            <p:nvPr/>
          </p:nvGrpSpPr>
          <p:grpSpPr>
            <a:xfrm>
              <a:off x="5812556" y="-157074"/>
              <a:ext cx="742051" cy="1350188"/>
              <a:chOff x="5812556" y="-157074"/>
              <a:chExt cx="742051" cy="1350188"/>
            </a:xfrm>
          </p:grpSpPr>
          <p:sp>
            <p:nvSpPr>
              <p:cNvPr id="276" name="Google Shape;880;p42">
                <a:extLst>
                  <a:ext uri="{FF2B5EF4-FFF2-40B4-BE49-F238E27FC236}">
                    <a16:creationId xmlns:a16="http://schemas.microsoft.com/office/drawing/2014/main" id="{22C03DC0-B90D-4D0F-BC99-3BBCD92FF963}"/>
                  </a:ext>
                </a:extLst>
              </p:cNvPr>
              <p:cNvSpPr/>
              <p:nvPr/>
            </p:nvSpPr>
            <p:spPr>
              <a:xfrm>
                <a:off x="5883859" y="-157074"/>
                <a:ext cx="350622" cy="1291775"/>
              </a:xfrm>
              <a:custGeom>
                <a:avLst/>
                <a:gdLst/>
                <a:ahLst/>
                <a:cxnLst/>
                <a:rect l="l" t="t" r="r" b="b"/>
                <a:pathLst>
                  <a:path w="4760" h="17537" extrusionOk="0">
                    <a:moveTo>
                      <a:pt x="4551" y="1"/>
                    </a:moveTo>
                    <a:lnTo>
                      <a:pt x="1" y="17482"/>
                    </a:lnTo>
                    <a:lnTo>
                      <a:pt x="209" y="17537"/>
                    </a:lnTo>
                    <a:lnTo>
                      <a:pt x="4760" y="56"/>
                    </a:lnTo>
                    <a:lnTo>
                      <a:pt x="455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7" name="Google Shape;881;p42">
                <a:extLst>
                  <a:ext uri="{FF2B5EF4-FFF2-40B4-BE49-F238E27FC236}">
                    <a16:creationId xmlns:a16="http://schemas.microsoft.com/office/drawing/2014/main" id="{712A1ECB-47F3-43FB-959B-D22F0A947792}"/>
                  </a:ext>
                </a:extLst>
              </p:cNvPr>
              <p:cNvSpPr/>
              <p:nvPr/>
            </p:nvSpPr>
            <p:spPr>
              <a:xfrm>
                <a:off x="5812556" y="1072901"/>
                <a:ext cx="462069" cy="120213"/>
              </a:xfrm>
              <a:custGeom>
                <a:avLst/>
                <a:gdLst/>
                <a:ahLst/>
                <a:cxnLst/>
                <a:rect l="l" t="t" r="r" b="b"/>
                <a:pathLst>
                  <a:path w="6273" h="1632" extrusionOk="0">
                    <a:moveTo>
                      <a:pt x="1880" y="0"/>
                    </a:moveTo>
                    <a:cubicBezTo>
                      <a:pt x="1821" y="0"/>
                      <a:pt x="1761" y="20"/>
                      <a:pt x="1713" y="55"/>
                    </a:cubicBezTo>
                    <a:lnTo>
                      <a:pt x="231" y="1107"/>
                    </a:lnTo>
                    <a:cubicBezTo>
                      <a:pt x="0" y="1272"/>
                      <a:pt x="114" y="1632"/>
                      <a:pt x="398" y="1632"/>
                    </a:cubicBezTo>
                    <a:lnTo>
                      <a:pt x="4392" y="1632"/>
                    </a:lnTo>
                    <a:cubicBezTo>
                      <a:pt x="4452" y="1632"/>
                      <a:pt x="4511" y="1614"/>
                      <a:pt x="4559" y="1579"/>
                    </a:cubicBezTo>
                    <a:lnTo>
                      <a:pt x="6042" y="527"/>
                    </a:lnTo>
                    <a:cubicBezTo>
                      <a:pt x="6272" y="362"/>
                      <a:pt x="6158" y="0"/>
                      <a:pt x="5875" y="0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278" name="Google Shape;882;p42">
                <a:extLst>
                  <a:ext uri="{FF2B5EF4-FFF2-40B4-BE49-F238E27FC236}">
                    <a16:creationId xmlns:a16="http://schemas.microsoft.com/office/drawing/2014/main" id="{3F498530-D90F-49C5-BAB2-526C9F0E0614}"/>
                  </a:ext>
                </a:extLst>
              </p:cNvPr>
              <p:cNvSpPr/>
              <p:nvPr/>
            </p:nvSpPr>
            <p:spPr>
              <a:xfrm>
                <a:off x="6205753" y="-155675"/>
                <a:ext cx="348854" cy="1288240"/>
              </a:xfrm>
              <a:custGeom>
                <a:avLst/>
                <a:gdLst/>
                <a:ahLst/>
                <a:cxnLst/>
                <a:rect l="l" t="t" r="r" b="b"/>
                <a:pathLst>
                  <a:path w="4736" h="17489" extrusionOk="0">
                    <a:moveTo>
                      <a:pt x="4618" y="1"/>
                    </a:moveTo>
                    <a:cubicBezTo>
                      <a:pt x="4568" y="1"/>
                      <a:pt x="4523" y="32"/>
                      <a:pt x="4512" y="83"/>
                    </a:cubicBezTo>
                    <a:lnTo>
                      <a:pt x="14" y="17353"/>
                    </a:lnTo>
                    <a:cubicBezTo>
                      <a:pt x="1" y="17410"/>
                      <a:pt x="34" y="17470"/>
                      <a:pt x="93" y="17485"/>
                    </a:cubicBezTo>
                    <a:cubicBezTo>
                      <a:pt x="102" y="17487"/>
                      <a:pt x="111" y="17489"/>
                      <a:pt x="121" y="17489"/>
                    </a:cubicBezTo>
                    <a:cubicBezTo>
                      <a:pt x="168" y="17489"/>
                      <a:pt x="212" y="17456"/>
                      <a:pt x="225" y="17408"/>
                    </a:cubicBezTo>
                    <a:lnTo>
                      <a:pt x="4721" y="135"/>
                    </a:lnTo>
                    <a:cubicBezTo>
                      <a:pt x="4736" y="78"/>
                      <a:pt x="4701" y="19"/>
                      <a:pt x="4644" y="4"/>
                    </a:cubicBezTo>
                    <a:cubicBezTo>
                      <a:pt x="4635" y="2"/>
                      <a:pt x="4626" y="1"/>
                      <a:pt x="461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sp>
          <p:nvSpPr>
            <p:cNvPr id="260" name="Google Shape;883;p42">
              <a:extLst>
                <a:ext uri="{FF2B5EF4-FFF2-40B4-BE49-F238E27FC236}">
                  <a16:creationId xmlns:a16="http://schemas.microsoft.com/office/drawing/2014/main" id="{71637041-0AC6-48A2-8B2C-1D014EAEF7D2}"/>
                </a:ext>
              </a:extLst>
            </p:cNvPr>
            <p:cNvSpPr/>
            <p:nvPr/>
          </p:nvSpPr>
          <p:spPr>
            <a:xfrm>
              <a:off x="5590766" y="-164366"/>
              <a:ext cx="1540231" cy="39924"/>
            </a:xfrm>
            <a:custGeom>
              <a:avLst/>
              <a:gdLst/>
              <a:ahLst/>
              <a:cxnLst/>
              <a:rect l="l" t="t" r="r" b="b"/>
              <a:pathLst>
                <a:path w="20910" h="542" extrusionOk="0">
                  <a:moveTo>
                    <a:pt x="0" y="1"/>
                  </a:moveTo>
                  <a:lnTo>
                    <a:pt x="0" y="541"/>
                  </a:lnTo>
                  <a:lnTo>
                    <a:pt x="20910" y="541"/>
                  </a:lnTo>
                  <a:lnTo>
                    <a:pt x="2091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261" name="Google Shape;884;p42">
              <a:extLst>
                <a:ext uri="{FF2B5EF4-FFF2-40B4-BE49-F238E27FC236}">
                  <a16:creationId xmlns:a16="http://schemas.microsoft.com/office/drawing/2014/main" id="{B0E319AD-31BE-4FB3-A92D-F363E349C500}"/>
                </a:ext>
              </a:extLst>
            </p:cNvPr>
            <p:cNvSpPr/>
            <p:nvPr/>
          </p:nvSpPr>
          <p:spPr>
            <a:xfrm>
              <a:off x="5572130" y="-164661"/>
              <a:ext cx="37272" cy="20257"/>
            </a:xfrm>
            <a:custGeom>
              <a:avLst/>
              <a:gdLst/>
              <a:ahLst/>
              <a:cxnLst/>
              <a:rect l="l" t="t" r="r" b="b"/>
              <a:pathLst>
                <a:path w="506" h="275" extrusionOk="0">
                  <a:moveTo>
                    <a:pt x="1" y="0"/>
                  </a:moveTo>
                  <a:lnTo>
                    <a:pt x="1" y="275"/>
                  </a:lnTo>
                  <a:lnTo>
                    <a:pt x="506" y="275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</p:grpSp>
      <p:sp>
        <p:nvSpPr>
          <p:cNvPr id="711" name="Google Shape;1740;p56">
            <a:extLst>
              <a:ext uri="{FF2B5EF4-FFF2-40B4-BE49-F238E27FC236}">
                <a16:creationId xmlns:a16="http://schemas.microsoft.com/office/drawing/2014/main" id="{90F25B8F-3065-40B7-9741-DFE7F7314DAB}"/>
              </a:ext>
            </a:extLst>
          </p:cNvPr>
          <p:cNvSpPr/>
          <p:nvPr userDrawn="1"/>
        </p:nvSpPr>
        <p:spPr>
          <a:xfrm>
            <a:off x="983362" y="3820993"/>
            <a:ext cx="2569982" cy="1001407"/>
          </a:xfrm>
          <a:custGeom>
            <a:avLst/>
            <a:gdLst/>
            <a:ahLst/>
            <a:cxnLst/>
            <a:rect l="l" t="t" r="r" b="b"/>
            <a:pathLst>
              <a:path w="105692" h="59114" extrusionOk="0">
                <a:moveTo>
                  <a:pt x="0" y="23344"/>
                </a:moveTo>
                <a:cubicBezTo>
                  <a:pt x="0" y="42086"/>
                  <a:pt x="38082" y="61231"/>
                  <a:pt x="50794" y="47458"/>
                </a:cubicBezTo>
                <a:cubicBezTo>
                  <a:pt x="53327" y="44713"/>
                  <a:pt x="51258" y="37865"/>
                  <a:pt x="47715" y="36684"/>
                </a:cubicBezTo>
                <a:cubicBezTo>
                  <a:pt x="42661" y="34999"/>
                  <a:pt x="35088" y="37115"/>
                  <a:pt x="32580" y="41815"/>
                </a:cubicBezTo>
                <a:cubicBezTo>
                  <a:pt x="29070" y="48394"/>
                  <a:pt x="39820" y="57692"/>
                  <a:pt x="47202" y="58746"/>
                </a:cubicBezTo>
                <a:cubicBezTo>
                  <a:pt x="59984" y="60571"/>
                  <a:pt x="75781" y="55335"/>
                  <a:pt x="83374" y="44893"/>
                </a:cubicBezTo>
                <a:cubicBezTo>
                  <a:pt x="88778" y="37462"/>
                  <a:pt x="86681" y="26658"/>
                  <a:pt x="90300" y="18213"/>
                </a:cubicBezTo>
                <a:cubicBezTo>
                  <a:pt x="93431" y="10907"/>
                  <a:pt x="99077" y="4407"/>
                  <a:pt x="105692" y="0"/>
                </a:cubicBezTo>
              </a:path>
            </a:pathLst>
          </a:custGeom>
          <a:noFill/>
          <a:ln w="9525" cap="flat" cmpd="sng">
            <a:solidFill>
              <a:srgbClr val="F5A296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de-CH" sz="1913" dirty="0"/>
          </a:p>
        </p:txBody>
      </p:sp>
      <p:grpSp>
        <p:nvGrpSpPr>
          <p:cNvPr id="510" name="Google Shape;1294;p53">
            <a:extLst>
              <a:ext uri="{FF2B5EF4-FFF2-40B4-BE49-F238E27FC236}">
                <a16:creationId xmlns:a16="http://schemas.microsoft.com/office/drawing/2014/main" id="{CF32FE38-181A-4C75-8640-64E9DF694189}"/>
              </a:ext>
            </a:extLst>
          </p:cNvPr>
          <p:cNvGrpSpPr/>
          <p:nvPr userDrawn="1"/>
        </p:nvGrpSpPr>
        <p:grpSpPr>
          <a:xfrm>
            <a:off x="2199503" y="4074676"/>
            <a:ext cx="371219" cy="385239"/>
            <a:chOff x="6494484" y="3615445"/>
            <a:chExt cx="381665" cy="362416"/>
          </a:xfrm>
        </p:grpSpPr>
        <p:sp>
          <p:nvSpPr>
            <p:cNvPr id="511" name="Google Shape;1295;p53">
              <a:extLst>
                <a:ext uri="{FF2B5EF4-FFF2-40B4-BE49-F238E27FC236}">
                  <a16:creationId xmlns:a16="http://schemas.microsoft.com/office/drawing/2014/main" id="{34187BE5-16B7-49C7-898D-1E9B2E4CED79}"/>
                </a:ext>
              </a:extLst>
            </p:cNvPr>
            <p:cNvSpPr/>
            <p:nvPr/>
          </p:nvSpPr>
          <p:spPr>
            <a:xfrm>
              <a:off x="6494484" y="3615445"/>
              <a:ext cx="381665" cy="362416"/>
            </a:xfrm>
            <a:custGeom>
              <a:avLst/>
              <a:gdLst/>
              <a:ahLst/>
              <a:cxnLst/>
              <a:rect l="l" t="t" r="r" b="b"/>
              <a:pathLst>
                <a:path w="3906" h="3709" extrusionOk="0">
                  <a:moveTo>
                    <a:pt x="2003" y="1"/>
                  </a:moveTo>
                  <a:cubicBezTo>
                    <a:pt x="1813" y="1"/>
                    <a:pt x="1622" y="24"/>
                    <a:pt x="1435" y="67"/>
                  </a:cubicBezTo>
                  <a:cubicBezTo>
                    <a:pt x="1312" y="93"/>
                    <a:pt x="1191" y="131"/>
                    <a:pt x="1072" y="174"/>
                  </a:cubicBezTo>
                  <a:cubicBezTo>
                    <a:pt x="906" y="238"/>
                    <a:pt x="752" y="330"/>
                    <a:pt x="616" y="447"/>
                  </a:cubicBezTo>
                  <a:cubicBezTo>
                    <a:pt x="330" y="682"/>
                    <a:pt x="135" y="1007"/>
                    <a:pt x="62" y="1369"/>
                  </a:cubicBezTo>
                  <a:cubicBezTo>
                    <a:pt x="1" y="1666"/>
                    <a:pt x="9" y="2015"/>
                    <a:pt x="130" y="2423"/>
                  </a:cubicBezTo>
                  <a:cubicBezTo>
                    <a:pt x="161" y="2522"/>
                    <a:pt x="198" y="2619"/>
                    <a:pt x="242" y="2713"/>
                  </a:cubicBezTo>
                  <a:cubicBezTo>
                    <a:pt x="394" y="3043"/>
                    <a:pt x="635" y="3357"/>
                    <a:pt x="998" y="3541"/>
                  </a:cubicBezTo>
                  <a:cubicBezTo>
                    <a:pt x="1123" y="3605"/>
                    <a:pt x="1257" y="3649"/>
                    <a:pt x="1395" y="3675"/>
                  </a:cubicBezTo>
                  <a:cubicBezTo>
                    <a:pt x="1512" y="3698"/>
                    <a:pt x="1630" y="3708"/>
                    <a:pt x="1748" y="3708"/>
                  </a:cubicBezTo>
                  <a:cubicBezTo>
                    <a:pt x="1926" y="3708"/>
                    <a:pt x="2105" y="3685"/>
                    <a:pt x="2280" y="3647"/>
                  </a:cubicBezTo>
                  <a:cubicBezTo>
                    <a:pt x="2375" y="3627"/>
                    <a:pt x="2469" y="3603"/>
                    <a:pt x="2561" y="3574"/>
                  </a:cubicBezTo>
                  <a:cubicBezTo>
                    <a:pt x="2735" y="3526"/>
                    <a:pt x="2902" y="3462"/>
                    <a:pt x="3064" y="3385"/>
                  </a:cubicBezTo>
                  <a:cubicBezTo>
                    <a:pt x="3315" y="3264"/>
                    <a:pt x="3537" y="3102"/>
                    <a:pt x="3684" y="2867"/>
                  </a:cubicBezTo>
                  <a:cubicBezTo>
                    <a:pt x="3754" y="2753"/>
                    <a:pt x="3807" y="2625"/>
                    <a:pt x="3840" y="2491"/>
                  </a:cubicBezTo>
                  <a:cubicBezTo>
                    <a:pt x="3886" y="2296"/>
                    <a:pt x="3905" y="2094"/>
                    <a:pt x="3899" y="1892"/>
                  </a:cubicBezTo>
                  <a:cubicBezTo>
                    <a:pt x="3897" y="1830"/>
                    <a:pt x="3894" y="1771"/>
                    <a:pt x="3890" y="1707"/>
                  </a:cubicBezTo>
                  <a:cubicBezTo>
                    <a:pt x="3881" y="1497"/>
                    <a:pt x="3837" y="1286"/>
                    <a:pt x="3763" y="1088"/>
                  </a:cubicBezTo>
                  <a:cubicBezTo>
                    <a:pt x="3640" y="792"/>
                    <a:pt x="3433" y="537"/>
                    <a:pt x="3170" y="357"/>
                  </a:cubicBezTo>
                  <a:cubicBezTo>
                    <a:pt x="3001" y="238"/>
                    <a:pt x="2814" y="146"/>
                    <a:pt x="2616" y="87"/>
                  </a:cubicBezTo>
                  <a:cubicBezTo>
                    <a:pt x="2417" y="28"/>
                    <a:pt x="2210" y="1"/>
                    <a:pt x="2003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2" name="Google Shape;1296;p53">
              <a:extLst>
                <a:ext uri="{FF2B5EF4-FFF2-40B4-BE49-F238E27FC236}">
                  <a16:creationId xmlns:a16="http://schemas.microsoft.com/office/drawing/2014/main" id="{120FBFB4-2AA3-4590-8AF7-C8AC33783657}"/>
                </a:ext>
              </a:extLst>
            </p:cNvPr>
            <p:cNvSpPr/>
            <p:nvPr/>
          </p:nvSpPr>
          <p:spPr>
            <a:xfrm>
              <a:off x="6603922" y="3715014"/>
              <a:ext cx="122238" cy="148034"/>
            </a:xfrm>
            <a:custGeom>
              <a:avLst/>
              <a:gdLst/>
              <a:ahLst/>
              <a:cxnLst/>
              <a:rect l="l" t="t" r="r" b="b"/>
              <a:pathLst>
                <a:path w="1251" h="1515" extrusionOk="0">
                  <a:moveTo>
                    <a:pt x="425" y="1"/>
                  </a:moveTo>
                  <a:cubicBezTo>
                    <a:pt x="289" y="332"/>
                    <a:pt x="156" y="663"/>
                    <a:pt x="21" y="996"/>
                  </a:cubicBezTo>
                  <a:lnTo>
                    <a:pt x="21" y="996"/>
                  </a:lnTo>
                  <a:lnTo>
                    <a:pt x="1" y="976"/>
                  </a:lnTo>
                  <a:lnTo>
                    <a:pt x="1" y="976"/>
                  </a:lnTo>
                  <a:lnTo>
                    <a:pt x="12" y="1018"/>
                  </a:lnTo>
                  <a:cubicBezTo>
                    <a:pt x="15" y="1011"/>
                    <a:pt x="18" y="1003"/>
                    <a:pt x="21" y="996"/>
                  </a:cubicBezTo>
                  <a:lnTo>
                    <a:pt x="21" y="996"/>
                  </a:lnTo>
                  <a:lnTo>
                    <a:pt x="504" y="1479"/>
                  </a:lnTo>
                  <a:cubicBezTo>
                    <a:pt x="517" y="1494"/>
                    <a:pt x="537" y="1508"/>
                    <a:pt x="556" y="1514"/>
                  </a:cubicBezTo>
                  <a:cubicBezTo>
                    <a:pt x="561" y="1515"/>
                    <a:pt x="565" y="1515"/>
                    <a:pt x="570" y="1515"/>
                  </a:cubicBezTo>
                  <a:cubicBezTo>
                    <a:pt x="584" y="1515"/>
                    <a:pt x="598" y="1513"/>
                    <a:pt x="611" y="1508"/>
                  </a:cubicBezTo>
                  <a:lnTo>
                    <a:pt x="1250" y="1334"/>
                  </a:lnTo>
                  <a:cubicBezTo>
                    <a:pt x="1206" y="1060"/>
                    <a:pt x="1204" y="778"/>
                    <a:pt x="1244" y="504"/>
                  </a:cubicBezTo>
                  <a:cubicBezTo>
                    <a:pt x="976" y="328"/>
                    <a:pt x="701" y="161"/>
                    <a:pt x="425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3" name="Google Shape;1297;p53">
              <a:extLst>
                <a:ext uri="{FF2B5EF4-FFF2-40B4-BE49-F238E27FC236}">
                  <a16:creationId xmlns:a16="http://schemas.microsoft.com/office/drawing/2014/main" id="{FA7DFB3A-DA41-4023-9C74-085F98DD0156}"/>
                </a:ext>
              </a:extLst>
            </p:cNvPr>
            <p:cNvSpPr/>
            <p:nvPr/>
          </p:nvSpPr>
          <p:spPr>
            <a:xfrm>
              <a:off x="6550473" y="3813313"/>
              <a:ext cx="58041" cy="9869"/>
            </a:xfrm>
            <a:custGeom>
              <a:avLst/>
              <a:gdLst/>
              <a:ahLst/>
              <a:cxnLst/>
              <a:rect l="l" t="t" r="r" b="b"/>
              <a:pathLst>
                <a:path w="594" h="101" extrusionOk="0">
                  <a:moveTo>
                    <a:pt x="363" y="0"/>
                  </a:moveTo>
                  <a:cubicBezTo>
                    <a:pt x="345" y="0"/>
                    <a:pt x="327" y="0"/>
                    <a:pt x="308" y="1"/>
                  </a:cubicBezTo>
                  <a:lnTo>
                    <a:pt x="62" y="1"/>
                  </a:lnTo>
                  <a:cubicBezTo>
                    <a:pt x="1" y="5"/>
                    <a:pt x="1" y="95"/>
                    <a:pt x="62" y="100"/>
                  </a:cubicBezTo>
                  <a:lnTo>
                    <a:pt x="308" y="100"/>
                  </a:lnTo>
                  <a:cubicBezTo>
                    <a:pt x="322" y="100"/>
                    <a:pt x="336" y="100"/>
                    <a:pt x="350" y="100"/>
                  </a:cubicBezTo>
                  <a:cubicBezTo>
                    <a:pt x="418" y="100"/>
                    <a:pt x="487" y="96"/>
                    <a:pt x="554" y="89"/>
                  </a:cubicBezTo>
                  <a:cubicBezTo>
                    <a:pt x="594" y="82"/>
                    <a:pt x="594" y="16"/>
                    <a:pt x="554" y="10"/>
                  </a:cubicBezTo>
                  <a:lnTo>
                    <a:pt x="554" y="12"/>
                  </a:lnTo>
                  <a:cubicBezTo>
                    <a:pt x="491" y="3"/>
                    <a:pt x="427" y="0"/>
                    <a:pt x="363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4" name="Google Shape;1298;p53">
              <a:extLst>
                <a:ext uri="{FF2B5EF4-FFF2-40B4-BE49-F238E27FC236}">
                  <a16:creationId xmlns:a16="http://schemas.microsoft.com/office/drawing/2014/main" id="{2399AF7E-3091-4CF6-9250-80587A749285}"/>
                </a:ext>
              </a:extLst>
            </p:cNvPr>
            <p:cNvSpPr/>
            <p:nvPr/>
          </p:nvSpPr>
          <p:spPr>
            <a:xfrm>
              <a:off x="6494484" y="3749409"/>
              <a:ext cx="54426" cy="131228"/>
            </a:xfrm>
            <a:custGeom>
              <a:avLst/>
              <a:gdLst/>
              <a:ahLst/>
              <a:cxnLst/>
              <a:rect l="l" t="t" r="r" b="b"/>
              <a:pathLst>
                <a:path w="557" h="1343" extrusionOk="0">
                  <a:moveTo>
                    <a:pt x="60" y="0"/>
                  </a:moveTo>
                  <a:lnTo>
                    <a:pt x="60" y="0"/>
                  </a:lnTo>
                  <a:cubicBezTo>
                    <a:pt x="1" y="295"/>
                    <a:pt x="9" y="646"/>
                    <a:pt x="128" y="1052"/>
                  </a:cubicBezTo>
                  <a:cubicBezTo>
                    <a:pt x="159" y="1151"/>
                    <a:pt x="196" y="1248"/>
                    <a:pt x="240" y="1342"/>
                  </a:cubicBezTo>
                  <a:cubicBezTo>
                    <a:pt x="262" y="1336"/>
                    <a:pt x="282" y="1325"/>
                    <a:pt x="295" y="1307"/>
                  </a:cubicBezTo>
                  <a:cubicBezTo>
                    <a:pt x="306" y="1285"/>
                    <a:pt x="315" y="1261"/>
                    <a:pt x="315" y="1237"/>
                  </a:cubicBezTo>
                  <a:cubicBezTo>
                    <a:pt x="343" y="1066"/>
                    <a:pt x="495" y="943"/>
                    <a:pt x="550" y="778"/>
                  </a:cubicBezTo>
                  <a:cubicBezTo>
                    <a:pt x="554" y="762"/>
                    <a:pt x="556" y="749"/>
                    <a:pt x="556" y="736"/>
                  </a:cubicBezTo>
                  <a:cubicBezTo>
                    <a:pt x="552" y="692"/>
                    <a:pt x="510" y="666"/>
                    <a:pt x="475" y="644"/>
                  </a:cubicBezTo>
                  <a:cubicBezTo>
                    <a:pt x="262" y="497"/>
                    <a:pt x="196" y="222"/>
                    <a:pt x="6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5" name="Google Shape;1299;p53">
              <a:extLst>
                <a:ext uri="{FF2B5EF4-FFF2-40B4-BE49-F238E27FC236}">
                  <a16:creationId xmlns:a16="http://schemas.microsoft.com/office/drawing/2014/main" id="{834A5124-1FCD-462E-AF6E-30181691C340}"/>
                </a:ext>
              </a:extLst>
            </p:cNvPr>
            <p:cNvSpPr/>
            <p:nvPr/>
          </p:nvSpPr>
          <p:spPr>
            <a:xfrm>
              <a:off x="6724987" y="3721658"/>
              <a:ext cx="72307" cy="47391"/>
            </a:xfrm>
            <a:custGeom>
              <a:avLst/>
              <a:gdLst/>
              <a:ahLst/>
              <a:cxnLst/>
              <a:rect l="l" t="t" r="r" b="b"/>
              <a:pathLst>
                <a:path w="740" h="485" extrusionOk="0">
                  <a:moveTo>
                    <a:pt x="671" y="1"/>
                  </a:moveTo>
                  <a:cubicBezTo>
                    <a:pt x="663" y="1"/>
                    <a:pt x="655" y="4"/>
                    <a:pt x="646" y="10"/>
                  </a:cubicBezTo>
                  <a:cubicBezTo>
                    <a:pt x="435" y="157"/>
                    <a:pt x="213" y="291"/>
                    <a:pt x="16" y="453"/>
                  </a:cubicBezTo>
                  <a:cubicBezTo>
                    <a:pt x="1" y="466"/>
                    <a:pt x="14" y="484"/>
                    <a:pt x="29" y="484"/>
                  </a:cubicBezTo>
                  <a:cubicBezTo>
                    <a:pt x="32" y="484"/>
                    <a:pt x="35" y="483"/>
                    <a:pt x="38" y="482"/>
                  </a:cubicBezTo>
                  <a:cubicBezTo>
                    <a:pt x="271" y="383"/>
                    <a:pt x="486" y="236"/>
                    <a:pt x="694" y="96"/>
                  </a:cubicBezTo>
                  <a:cubicBezTo>
                    <a:pt x="740" y="66"/>
                    <a:pt x="711" y="1"/>
                    <a:pt x="671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6" name="Google Shape;1300;p53">
              <a:extLst>
                <a:ext uri="{FF2B5EF4-FFF2-40B4-BE49-F238E27FC236}">
                  <a16:creationId xmlns:a16="http://schemas.microsoft.com/office/drawing/2014/main" id="{EB47A3DC-6397-44C2-96EC-25186CB0E7DD}"/>
                </a:ext>
              </a:extLst>
            </p:cNvPr>
            <p:cNvSpPr/>
            <p:nvPr/>
          </p:nvSpPr>
          <p:spPr>
            <a:xfrm>
              <a:off x="6751761" y="3650231"/>
              <a:ext cx="122922" cy="143637"/>
            </a:xfrm>
            <a:custGeom>
              <a:avLst/>
              <a:gdLst/>
              <a:ahLst/>
              <a:cxnLst/>
              <a:rect l="l" t="t" r="r" b="b"/>
              <a:pathLst>
                <a:path w="1258" h="1470" extrusionOk="0">
                  <a:moveTo>
                    <a:pt x="535" y="1"/>
                  </a:moveTo>
                  <a:cubicBezTo>
                    <a:pt x="357" y="16"/>
                    <a:pt x="179" y="32"/>
                    <a:pt x="1" y="51"/>
                  </a:cubicBezTo>
                  <a:cubicBezTo>
                    <a:pt x="155" y="280"/>
                    <a:pt x="295" y="517"/>
                    <a:pt x="427" y="761"/>
                  </a:cubicBezTo>
                  <a:lnTo>
                    <a:pt x="434" y="785"/>
                  </a:lnTo>
                  <a:cubicBezTo>
                    <a:pt x="669" y="1011"/>
                    <a:pt x="901" y="1239"/>
                    <a:pt x="1130" y="1470"/>
                  </a:cubicBezTo>
                  <a:cubicBezTo>
                    <a:pt x="1171" y="1430"/>
                    <a:pt x="1215" y="1393"/>
                    <a:pt x="1257" y="1354"/>
                  </a:cubicBezTo>
                  <a:cubicBezTo>
                    <a:pt x="1248" y="1141"/>
                    <a:pt x="1204" y="932"/>
                    <a:pt x="1128" y="732"/>
                  </a:cubicBezTo>
                  <a:cubicBezTo>
                    <a:pt x="1005" y="436"/>
                    <a:pt x="800" y="183"/>
                    <a:pt x="535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7" name="Google Shape;1301;p53">
              <a:extLst>
                <a:ext uri="{FF2B5EF4-FFF2-40B4-BE49-F238E27FC236}">
                  <a16:creationId xmlns:a16="http://schemas.microsoft.com/office/drawing/2014/main" id="{D433ED60-F4AF-4227-800B-0689E2AA38D7}"/>
                </a:ext>
              </a:extLst>
            </p:cNvPr>
            <p:cNvSpPr/>
            <p:nvPr/>
          </p:nvSpPr>
          <p:spPr>
            <a:xfrm>
              <a:off x="6554381" y="3621894"/>
              <a:ext cx="84228" cy="74164"/>
            </a:xfrm>
            <a:custGeom>
              <a:avLst/>
              <a:gdLst/>
              <a:ahLst/>
              <a:cxnLst/>
              <a:rect l="l" t="t" r="r" b="b"/>
              <a:pathLst>
                <a:path w="862" h="759" extrusionOk="0">
                  <a:moveTo>
                    <a:pt x="822" y="1"/>
                  </a:moveTo>
                  <a:lnTo>
                    <a:pt x="822" y="1"/>
                  </a:lnTo>
                  <a:cubicBezTo>
                    <a:pt x="699" y="29"/>
                    <a:pt x="576" y="65"/>
                    <a:pt x="457" y="108"/>
                  </a:cubicBezTo>
                  <a:cubicBezTo>
                    <a:pt x="290" y="174"/>
                    <a:pt x="137" y="267"/>
                    <a:pt x="0" y="381"/>
                  </a:cubicBezTo>
                  <a:cubicBezTo>
                    <a:pt x="242" y="427"/>
                    <a:pt x="481" y="477"/>
                    <a:pt x="721" y="526"/>
                  </a:cubicBezTo>
                  <a:cubicBezTo>
                    <a:pt x="754" y="526"/>
                    <a:pt x="784" y="548"/>
                    <a:pt x="793" y="583"/>
                  </a:cubicBezTo>
                  <a:cubicBezTo>
                    <a:pt x="815" y="640"/>
                    <a:pt x="839" y="699"/>
                    <a:pt x="861" y="759"/>
                  </a:cubicBezTo>
                  <a:lnTo>
                    <a:pt x="784" y="539"/>
                  </a:lnTo>
                  <a:cubicBezTo>
                    <a:pt x="782" y="359"/>
                    <a:pt x="795" y="179"/>
                    <a:pt x="822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8" name="Google Shape;1302;p53">
              <a:extLst>
                <a:ext uri="{FF2B5EF4-FFF2-40B4-BE49-F238E27FC236}">
                  <a16:creationId xmlns:a16="http://schemas.microsoft.com/office/drawing/2014/main" id="{8A0D021F-D81E-40CA-858B-02E1648CFF82}"/>
                </a:ext>
              </a:extLst>
            </p:cNvPr>
            <p:cNvSpPr/>
            <p:nvPr/>
          </p:nvSpPr>
          <p:spPr>
            <a:xfrm>
              <a:off x="6665969" y="3615836"/>
              <a:ext cx="102305" cy="46413"/>
            </a:xfrm>
            <a:custGeom>
              <a:avLst/>
              <a:gdLst/>
              <a:ahLst/>
              <a:cxnLst/>
              <a:rect l="l" t="t" r="r" b="b"/>
              <a:pathLst>
                <a:path w="1047" h="475" extrusionOk="0">
                  <a:moveTo>
                    <a:pt x="124" y="1"/>
                  </a:moveTo>
                  <a:cubicBezTo>
                    <a:pt x="93" y="1"/>
                    <a:pt x="63" y="5"/>
                    <a:pt x="36" y="17"/>
                  </a:cubicBezTo>
                  <a:cubicBezTo>
                    <a:pt x="0" y="32"/>
                    <a:pt x="9" y="80"/>
                    <a:pt x="36" y="96"/>
                  </a:cubicBezTo>
                  <a:cubicBezTo>
                    <a:pt x="99" y="140"/>
                    <a:pt x="200" y="138"/>
                    <a:pt x="275" y="155"/>
                  </a:cubicBezTo>
                  <a:cubicBezTo>
                    <a:pt x="358" y="175"/>
                    <a:pt x="442" y="199"/>
                    <a:pt x="523" y="230"/>
                  </a:cubicBezTo>
                  <a:cubicBezTo>
                    <a:pt x="602" y="261"/>
                    <a:pt x="679" y="298"/>
                    <a:pt x="752" y="337"/>
                  </a:cubicBezTo>
                  <a:cubicBezTo>
                    <a:pt x="828" y="379"/>
                    <a:pt x="899" y="434"/>
                    <a:pt x="976" y="471"/>
                  </a:cubicBezTo>
                  <a:cubicBezTo>
                    <a:pt x="980" y="473"/>
                    <a:pt x="985" y="474"/>
                    <a:pt x="990" y="474"/>
                  </a:cubicBezTo>
                  <a:cubicBezTo>
                    <a:pt x="1017" y="474"/>
                    <a:pt x="1046" y="448"/>
                    <a:pt x="1026" y="421"/>
                  </a:cubicBezTo>
                  <a:cubicBezTo>
                    <a:pt x="971" y="351"/>
                    <a:pt x="896" y="298"/>
                    <a:pt x="824" y="250"/>
                  </a:cubicBezTo>
                  <a:cubicBezTo>
                    <a:pt x="743" y="199"/>
                    <a:pt x="659" y="155"/>
                    <a:pt x="571" y="118"/>
                  </a:cubicBezTo>
                  <a:cubicBezTo>
                    <a:pt x="486" y="83"/>
                    <a:pt x="398" y="54"/>
                    <a:pt x="310" y="32"/>
                  </a:cubicBezTo>
                  <a:cubicBezTo>
                    <a:pt x="253" y="19"/>
                    <a:pt x="187" y="1"/>
                    <a:pt x="124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19" name="Google Shape;1303;p53">
              <a:extLst>
                <a:ext uri="{FF2B5EF4-FFF2-40B4-BE49-F238E27FC236}">
                  <a16:creationId xmlns:a16="http://schemas.microsoft.com/office/drawing/2014/main" id="{E0B3FE8E-8715-4530-8BA4-E8646BFD2B95}"/>
                </a:ext>
              </a:extLst>
            </p:cNvPr>
            <p:cNvSpPr/>
            <p:nvPr/>
          </p:nvSpPr>
          <p:spPr>
            <a:xfrm>
              <a:off x="6518619" y="3872136"/>
              <a:ext cx="82860" cy="82079"/>
            </a:xfrm>
            <a:custGeom>
              <a:avLst/>
              <a:gdLst/>
              <a:ahLst/>
              <a:cxnLst/>
              <a:rect l="l" t="t" r="r" b="b"/>
              <a:pathLst>
                <a:path w="848" h="840" extrusionOk="0">
                  <a:moveTo>
                    <a:pt x="28" y="0"/>
                  </a:moveTo>
                  <a:cubicBezTo>
                    <a:pt x="14" y="0"/>
                    <a:pt x="1" y="13"/>
                    <a:pt x="4" y="29"/>
                  </a:cubicBezTo>
                  <a:cubicBezTo>
                    <a:pt x="13" y="77"/>
                    <a:pt x="41" y="113"/>
                    <a:pt x="66" y="157"/>
                  </a:cubicBezTo>
                  <a:cubicBezTo>
                    <a:pt x="90" y="198"/>
                    <a:pt x="116" y="240"/>
                    <a:pt x="147" y="279"/>
                  </a:cubicBezTo>
                  <a:cubicBezTo>
                    <a:pt x="204" y="359"/>
                    <a:pt x="265" y="433"/>
                    <a:pt x="329" y="506"/>
                  </a:cubicBezTo>
                  <a:cubicBezTo>
                    <a:pt x="393" y="576"/>
                    <a:pt x="463" y="642"/>
                    <a:pt x="538" y="699"/>
                  </a:cubicBezTo>
                  <a:cubicBezTo>
                    <a:pt x="577" y="730"/>
                    <a:pt x="617" y="758"/>
                    <a:pt x="659" y="785"/>
                  </a:cubicBezTo>
                  <a:cubicBezTo>
                    <a:pt x="691" y="805"/>
                    <a:pt x="736" y="840"/>
                    <a:pt x="777" y="840"/>
                  </a:cubicBezTo>
                  <a:cubicBezTo>
                    <a:pt x="785" y="840"/>
                    <a:pt x="793" y="838"/>
                    <a:pt x="801" y="835"/>
                  </a:cubicBezTo>
                  <a:cubicBezTo>
                    <a:pt x="830" y="826"/>
                    <a:pt x="847" y="798"/>
                    <a:pt x="839" y="769"/>
                  </a:cubicBezTo>
                  <a:cubicBezTo>
                    <a:pt x="825" y="719"/>
                    <a:pt x="768" y="703"/>
                    <a:pt x="729" y="679"/>
                  </a:cubicBezTo>
                  <a:cubicBezTo>
                    <a:pt x="687" y="657"/>
                    <a:pt x="650" y="631"/>
                    <a:pt x="610" y="605"/>
                  </a:cubicBezTo>
                  <a:cubicBezTo>
                    <a:pt x="538" y="550"/>
                    <a:pt x="467" y="488"/>
                    <a:pt x="406" y="420"/>
                  </a:cubicBezTo>
                  <a:cubicBezTo>
                    <a:pt x="340" y="352"/>
                    <a:pt x="279" y="279"/>
                    <a:pt x="221" y="207"/>
                  </a:cubicBezTo>
                  <a:cubicBezTo>
                    <a:pt x="193" y="172"/>
                    <a:pt x="167" y="135"/>
                    <a:pt x="136" y="102"/>
                  </a:cubicBezTo>
                  <a:cubicBezTo>
                    <a:pt x="107" y="66"/>
                    <a:pt x="81" y="27"/>
                    <a:pt x="39" y="3"/>
                  </a:cubicBezTo>
                  <a:cubicBezTo>
                    <a:pt x="36" y="1"/>
                    <a:pt x="32" y="0"/>
                    <a:pt x="28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0" name="Google Shape;1304;p53">
              <a:extLst>
                <a:ext uri="{FF2B5EF4-FFF2-40B4-BE49-F238E27FC236}">
                  <a16:creationId xmlns:a16="http://schemas.microsoft.com/office/drawing/2014/main" id="{AE7DDE8D-B2E3-49C3-ADD3-BE4AB1FBAA55}"/>
                </a:ext>
              </a:extLst>
            </p:cNvPr>
            <p:cNvSpPr/>
            <p:nvPr/>
          </p:nvSpPr>
          <p:spPr>
            <a:xfrm>
              <a:off x="6648185" y="3862560"/>
              <a:ext cx="19152" cy="89407"/>
            </a:xfrm>
            <a:custGeom>
              <a:avLst/>
              <a:gdLst/>
              <a:ahLst/>
              <a:cxnLst/>
              <a:rect l="l" t="t" r="r" b="b"/>
              <a:pathLst>
                <a:path w="196" h="915" extrusionOk="0">
                  <a:moveTo>
                    <a:pt x="165" y="0"/>
                  </a:moveTo>
                  <a:cubicBezTo>
                    <a:pt x="152" y="0"/>
                    <a:pt x="137" y="9"/>
                    <a:pt x="132" y="22"/>
                  </a:cubicBezTo>
                  <a:cubicBezTo>
                    <a:pt x="108" y="88"/>
                    <a:pt x="95" y="160"/>
                    <a:pt x="88" y="230"/>
                  </a:cubicBezTo>
                  <a:cubicBezTo>
                    <a:pt x="77" y="303"/>
                    <a:pt x="68" y="377"/>
                    <a:pt x="57" y="450"/>
                  </a:cubicBezTo>
                  <a:lnTo>
                    <a:pt x="31" y="665"/>
                  </a:lnTo>
                  <a:lnTo>
                    <a:pt x="16" y="771"/>
                  </a:lnTo>
                  <a:cubicBezTo>
                    <a:pt x="11" y="808"/>
                    <a:pt x="0" y="847"/>
                    <a:pt x="13" y="883"/>
                  </a:cubicBezTo>
                  <a:cubicBezTo>
                    <a:pt x="21" y="904"/>
                    <a:pt x="40" y="915"/>
                    <a:pt x="59" y="915"/>
                  </a:cubicBezTo>
                  <a:cubicBezTo>
                    <a:pt x="74" y="915"/>
                    <a:pt x="89" y="908"/>
                    <a:pt x="99" y="894"/>
                  </a:cubicBezTo>
                  <a:cubicBezTo>
                    <a:pt x="119" y="863"/>
                    <a:pt x="119" y="823"/>
                    <a:pt x="123" y="788"/>
                  </a:cubicBezTo>
                  <a:lnTo>
                    <a:pt x="134" y="672"/>
                  </a:lnTo>
                  <a:lnTo>
                    <a:pt x="158" y="459"/>
                  </a:lnTo>
                  <a:cubicBezTo>
                    <a:pt x="167" y="386"/>
                    <a:pt x="176" y="316"/>
                    <a:pt x="182" y="244"/>
                  </a:cubicBezTo>
                  <a:cubicBezTo>
                    <a:pt x="193" y="171"/>
                    <a:pt x="196" y="96"/>
                    <a:pt x="189" y="22"/>
                  </a:cubicBezTo>
                  <a:cubicBezTo>
                    <a:pt x="187" y="6"/>
                    <a:pt x="177" y="0"/>
                    <a:pt x="165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1" name="Google Shape;1305;p53">
              <a:extLst>
                <a:ext uri="{FF2B5EF4-FFF2-40B4-BE49-F238E27FC236}">
                  <a16:creationId xmlns:a16="http://schemas.microsoft.com/office/drawing/2014/main" id="{6A40B689-4BA5-48A6-B8D4-930A18C31C32}"/>
                </a:ext>
              </a:extLst>
            </p:cNvPr>
            <p:cNvSpPr/>
            <p:nvPr/>
          </p:nvSpPr>
          <p:spPr>
            <a:xfrm>
              <a:off x="6719222" y="3843115"/>
              <a:ext cx="83056" cy="44068"/>
            </a:xfrm>
            <a:custGeom>
              <a:avLst/>
              <a:gdLst/>
              <a:ahLst/>
              <a:cxnLst/>
              <a:rect l="l" t="t" r="r" b="b"/>
              <a:pathLst>
                <a:path w="850" h="451" extrusionOk="0">
                  <a:moveTo>
                    <a:pt x="31" y="1"/>
                  </a:moveTo>
                  <a:cubicBezTo>
                    <a:pt x="6" y="1"/>
                    <a:pt x="1" y="32"/>
                    <a:pt x="13" y="47"/>
                  </a:cubicBezTo>
                  <a:cubicBezTo>
                    <a:pt x="57" y="102"/>
                    <a:pt x="123" y="135"/>
                    <a:pt x="182" y="168"/>
                  </a:cubicBezTo>
                  <a:cubicBezTo>
                    <a:pt x="244" y="201"/>
                    <a:pt x="305" y="232"/>
                    <a:pt x="367" y="262"/>
                  </a:cubicBezTo>
                  <a:cubicBezTo>
                    <a:pt x="494" y="326"/>
                    <a:pt x="622" y="385"/>
                    <a:pt x="751" y="443"/>
                  </a:cubicBezTo>
                  <a:cubicBezTo>
                    <a:pt x="761" y="448"/>
                    <a:pt x="771" y="450"/>
                    <a:pt x="781" y="450"/>
                  </a:cubicBezTo>
                  <a:cubicBezTo>
                    <a:pt x="801" y="450"/>
                    <a:pt x="821" y="440"/>
                    <a:pt x="832" y="421"/>
                  </a:cubicBezTo>
                  <a:cubicBezTo>
                    <a:pt x="850" y="392"/>
                    <a:pt x="839" y="357"/>
                    <a:pt x="810" y="339"/>
                  </a:cubicBezTo>
                  <a:cubicBezTo>
                    <a:pt x="679" y="282"/>
                    <a:pt x="549" y="223"/>
                    <a:pt x="420" y="161"/>
                  </a:cubicBezTo>
                  <a:cubicBezTo>
                    <a:pt x="354" y="131"/>
                    <a:pt x="290" y="98"/>
                    <a:pt x="224" y="69"/>
                  </a:cubicBezTo>
                  <a:cubicBezTo>
                    <a:pt x="160" y="38"/>
                    <a:pt x="101" y="8"/>
                    <a:pt x="33" y="1"/>
                  </a:cubicBezTo>
                  <a:cubicBezTo>
                    <a:pt x="32" y="1"/>
                    <a:pt x="31" y="1"/>
                    <a:pt x="31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2" name="Google Shape;1306;p53">
              <a:extLst>
                <a:ext uri="{FF2B5EF4-FFF2-40B4-BE49-F238E27FC236}">
                  <a16:creationId xmlns:a16="http://schemas.microsoft.com/office/drawing/2014/main" id="{0F77327F-DEC9-4151-8988-2351F29E5CC4}"/>
                </a:ext>
              </a:extLst>
            </p:cNvPr>
            <p:cNvSpPr/>
            <p:nvPr/>
          </p:nvSpPr>
          <p:spPr>
            <a:xfrm>
              <a:off x="6793875" y="3855329"/>
              <a:ext cx="75825" cy="90970"/>
            </a:xfrm>
            <a:custGeom>
              <a:avLst/>
              <a:gdLst/>
              <a:ahLst/>
              <a:cxnLst/>
              <a:rect l="l" t="t" r="r" b="b"/>
              <a:pathLst>
                <a:path w="776" h="931" extrusionOk="0">
                  <a:moveTo>
                    <a:pt x="656" y="1"/>
                  </a:moveTo>
                  <a:cubicBezTo>
                    <a:pt x="652" y="1"/>
                    <a:pt x="648" y="1"/>
                    <a:pt x="644" y="1"/>
                  </a:cubicBezTo>
                  <a:cubicBezTo>
                    <a:pt x="622" y="10"/>
                    <a:pt x="602" y="23"/>
                    <a:pt x="587" y="39"/>
                  </a:cubicBezTo>
                  <a:cubicBezTo>
                    <a:pt x="429" y="166"/>
                    <a:pt x="244" y="254"/>
                    <a:pt x="46" y="296"/>
                  </a:cubicBezTo>
                  <a:cubicBezTo>
                    <a:pt x="31" y="506"/>
                    <a:pt x="16" y="719"/>
                    <a:pt x="0" y="930"/>
                  </a:cubicBezTo>
                  <a:cubicBezTo>
                    <a:pt x="251" y="809"/>
                    <a:pt x="473" y="647"/>
                    <a:pt x="620" y="412"/>
                  </a:cubicBezTo>
                  <a:cubicBezTo>
                    <a:pt x="690" y="298"/>
                    <a:pt x="743" y="170"/>
                    <a:pt x="776" y="36"/>
                  </a:cubicBezTo>
                  <a:lnTo>
                    <a:pt x="740" y="21"/>
                  </a:lnTo>
                  <a:cubicBezTo>
                    <a:pt x="715" y="8"/>
                    <a:pt x="685" y="1"/>
                    <a:pt x="656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3" name="Google Shape;1307;p53">
              <a:extLst>
                <a:ext uri="{FF2B5EF4-FFF2-40B4-BE49-F238E27FC236}">
                  <a16:creationId xmlns:a16="http://schemas.microsoft.com/office/drawing/2014/main" id="{4BA73DC8-FE3E-4AA2-92E9-8254F7D7E421}"/>
                </a:ext>
              </a:extLst>
            </p:cNvPr>
            <p:cNvSpPr/>
            <p:nvPr/>
          </p:nvSpPr>
          <p:spPr>
            <a:xfrm>
              <a:off x="6591708" y="3951283"/>
              <a:ext cx="125463" cy="26578"/>
            </a:xfrm>
            <a:custGeom>
              <a:avLst/>
              <a:gdLst/>
              <a:ahLst/>
              <a:cxnLst/>
              <a:rect l="l" t="t" r="r" b="b"/>
              <a:pathLst>
                <a:path w="1284" h="272" extrusionOk="0">
                  <a:moveTo>
                    <a:pt x="681" y="1"/>
                  </a:moveTo>
                  <a:cubicBezTo>
                    <a:pt x="659" y="1"/>
                    <a:pt x="640" y="3"/>
                    <a:pt x="618" y="8"/>
                  </a:cubicBezTo>
                  <a:cubicBezTo>
                    <a:pt x="506" y="29"/>
                    <a:pt x="391" y="40"/>
                    <a:pt x="276" y="40"/>
                  </a:cubicBezTo>
                  <a:cubicBezTo>
                    <a:pt x="205" y="40"/>
                    <a:pt x="133" y="36"/>
                    <a:pt x="62" y="27"/>
                  </a:cubicBezTo>
                  <a:cubicBezTo>
                    <a:pt x="57" y="27"/>
                    <a:pt x="51" y="26"/>
                    <a:pt x="46" y="26"/>
                  </a:cubicBezTo>
                  <a:cubicBezTo>
                    <a:pt x="31" y="26"/>
                    <a:pt x="17" y="29"/>
                    <a:pt x="7" y="40"/>
                  </a:cubicBezTo>
                  <a:cubicBezTo>
                    <a:pt x="3" y="49"/>
                    <a:pt x="1" y="62"/>
                    <a:pt x="1" y="73"/>
                  </a:cubicBezTo>
                  <a:lnTo>
                    <a:pt x="1" y="104"/>
                  </a:lnTo>
                  <a:cubicBezTo>
                    <a:pt x="126" y="168"/>
                    <a:pt x="262" y="212"/>
                    <a:pt x="400" y="238"/>
                  </a:cubicBezTo>
                  <a:cubicBezTo>
                    <a:pt x="518" y="261"/>
                    <a:pt x="636" y="271"/>
                    <a:pt x="754" y="271"/>
                  </a:cubicBezTo>
                  <a:cubicBezTo>
                    <a:pt x="931" y="271"/>
                    <a:pt x="1108" y="249"/>
                    <a:pt x="1283" y="212"/>
                  </a:cubicBezTo>
                  <a:cubicBezTo>
                    <a:pt x="1099" y="144"/>
                    <a:pt x="914" y="78"/>
                    <a:pt x="730" y="14"/>
                  </a:cubicBezTo>
                  <a:cubicBezTo>
                    <a:pt x="714" y="10"/>
                    <a:pt x="699" y="5"/>
                    <a:pt x="681" y="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4" name="Google Shape;1308;p53">
              <a:extLst>
                <a:ext uri="{FF2B5EF4-FFF2-40B4-BE49-F238E27FC236}">
                  <a16:creationId xmlns:a16="http://schemas.microsoft.com/office/drawing/2014/main" id="{BF599EDB-2E17-4568-83EF-D0ED5293E31D}"/>
                </a:ext>
              </a:extLst>
            </p:cNvPr>
            <p:cNvSpPr/>
            <p:nvPr/>
          </p:nvSpPr>
          <p:spPr>
            <a:xfrm>
              <a:off x="6622389" y="3662347"/>
              <a:ext cx="31463" cy="68203"/>
            </a:xfrm>
            <a:custGeom>
              <a:avLst/>
              <a:gdLst/>
              <a:ahLst/>
              <a:cxnLst/>
              <a:rect l="l" t="t" r="r" b="b"/>
              <a:pathLst>
                <a:path w="322" h="698" extrusionOk="0">
                  <a:moveTo>
                    <a:pt x="27" y="0"/>
                  </a:moveTo>
                  <a:cubicBezTo>
                    <a:pt x="14" y="0"/>
                    <a:pt x="1" y="12"/>
                    <a:pt x="5" y="28"/>
                  </a:cubicBezTo>
                  <a:lnTo>
                    <a:pt x="5" y="26"/>
                  </a:lnTo>
                  <a:cubicBezTo>
                    <a:pt x="20" y="85"/>
                    <a:pt x="40" y="142"/>
                    <a:pt x="64" y="200"/>
                  </a:cubicBezTo>
                  <a:cubicBezTo>
                    <a:pt x="88" y="259"/>
                    <a:pt x="113" y="316"/>
                    <a:pt x="137" y="375"/>
                  </a:cubicBezTo>
                  <a:cubicBezTo>
                    <a:pt x="161" y="432"/>
                    <a:pt x="183" y="485"/>
                    <a:pt x="207" y="540"/>
                  </a:cubicBezTo>
                  <a:cubicBezTo>
                    <a:pt x="233" y="595"/>
                    <a:pt x="255" y="654"/>
                    <a:pt x="297" y="694"/>
                  </a:cubicBezTo>
                  <a:cubicBezTo>
                    <a:pt x="300" y="696"/>
                    <a:pt x="303" y="698"/>
                    <a:pt x="307" y="698"/>
                  </a:cubicBezTo>
                  <a:cubicBezTo>
                    <a:pt x="314" y="698"/>
                    <a:pt x="321" y="692"/>
                    <a:pt x="321" y="683"/>
                  </a:cubicBezTo>
                  <a:cubicBezTo>
                    <a:pt x="321" y="628"/>
                    <a:pt x="295" y="569"/>
                    <a:pt x="275" y="518"/>
                  </a:cubicBezTo>
                  <a:cubicBezTo>
                    <a:pt x="253" y="459"/>
                    <a:pt x="229" y="402"/>
                    <a:pt x="205" y="345"/>
                  </a:cubicBezTo>
                  <a:cubicBezTo>
                    <a:pt x="181" y="287"/>
                    <a:pt x="157" y="233"/>
                    <a:pt x="130" y="178"/>
                  </a:cubicBezTo>
                  <a:cubicBezTo>
                    <a:pt x="106" y="121"/>
                    <a:pt x="77" y="63"/>
                    <a:pt x="45" y="11"/>
                  </a:cubicBezTo>
                  <a:cubicBezTo>
                    <a:pt x="40" y="3"/>
                    <a:pt x="33" y="0"/>
                    <a:pt x="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525" name="Google Shape;1309;p53">
              <a:extLst>
                <a:ext uri="{FF2B5EF4-FFF2-40B4-BE49-F238E27FC236}">
                  <a16:creationId xmlns:a16="http://schemas.microsoft.com/office/drawing/2014/main" id="{BBE6E8D5-59D3-48E6-9D86-11CFB039BCDD}"/>
                </a:ext>
              </a:extLst>
            </p:cNvPr>
            <p:cNvSpPr/>
            <p:nvPr/>
          </p:nvSpPr>
          <p:spPr>
            <a:xfrm>
              <a:off x="6852405" y="3765727"/>
              <a:ext cx="14950" cy="94879"/>
            </a:xfrm>
            <a:custGeom>
              <a:avLst/>
              <a:gdLst/>
              <a:ahLst/>
              <a:cxnLst/>
              <a:rect l="l" t="t" r="r" b="b"/>
              <a:pathLst>
                <a:path w="153" h="971" extrusionOk="0">
                  <a:moveTo>
                    <a:pt x="19" y="1"/>
                  </a:moveTo>
                  <a:cubicBezTo>
                    <a:pt x="12" y="1"/>
                    <a:pt x="5" y="5"/>
                    <a:pt x="5" y="13"/>
                  </a:cubicBezTo>
                  <a:lnTo>
                    <a:pt x="3" y="13"/>
                  </a:lnTo>
                  <a:cubicBezTo>
                    <a:pt x="1" y="90"/>
                    <a:pt x="27" y="169"/>
                    <a:pt x="43" y="242"/>
                  </a:cubicBezTo>
                  <a:cubicBezTo>
                    <a:pt x="58" y="321"/>
                    <a:pt x="69" y="398"/>
                    <a:pt x="76" y="477"/>
                  </a:cubicBezTo>
                  <a:cubicBezTo>
                    <a:pt x="82" y="554"/>
                    <a:pt x="84" y="631"/>
                    <a:pt x="84" y="705"/>
                  </a:cubicBezTo>
                  <a:cubicBezTo>
                    <a:pt x="84" y="787"/>
                    <a:pt x="73" y="870"/>
                    <a:pt x="80" y="951"/>
                  </a:cubicBezTo>
                  <a:cubicBezTo>
                    <a:pt x="81" y="964"/>
                    <a:pt x="92" y="970"/>
                    <a:pt x="102" y="970"/>
                  </a:cubicBezTo>
                  <a:cubicBezTo>
                    <a:pt x="109" y="970"/>
                    <a:pt x="117" y="966"/>
                    <a:pt x="119" y="958"/>
                  </a:cubicBezTo>
                  <a:cubicBezTo>
                    <a:pt x="141" y="881"/>
                    <a:pt x="150" y="802"/>
                    <a:pt x="150" y="723"/>
                  </a:cubicBezTo>
                  <a:cubicBezTo>
                    <a:pt x="152" y="639"/>
                    <a:pt x="150" y="554"/>
                    <a:pt x="141" y="468"/>
                  </a:cubicBezTo>
                  <a:cubicBezTo>
                    <a:pt x="126" y="319"/>
                    <a:pt x="106" y="141"/>
                    <a:pt x="32" y="7"/>
                  </a:cubicBezTo>
                  <a:cubicBezTo>
                    <a:pt x="28" y="3"/>
                    <a:pt x="23" y="1"/>
                    <a:pt x="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</p:grpSp>
      <p:grpSp>
        <p:nvGrpSpPr>
          <p:cNvPr id="597" name="Google Shape;8859;p65">
            <a:extLst>
              <a:ext uri="{FF2B5EF4-FFF2-40B4-BE49-F238E27FC236}">
                <a16:creationId xmlns:a16="http://schemas.microsoft.com/office/drawing/2014/main" id="{81018A95-04BF-464D-9807-B32D8AAFD6D9}"/>
              </a:ext>
            </a:extLst>
          </p:cNvPr>
          <p:cNvGrpSpPr/>
          <p:nvPr userDrawn="1"/>
        </p:nvGrpSpPr>
        <p:grpSpPr>
          <a:xfrm>
            <a:off x="-336362" y="7857630"/>
            <a:ext cx="2855653" cy="3066951"/>
            <a:chOff x="84671" y="2486060"/>
            <a:chExt cx="2936009" cy="2885256"/>
          </a:xfrm>
        </p:grpSpPr>
        <p:grpSp>
          <p:nvGrpSpPr>
            <p:cNvPr id="598" name="Google Shape;8860;p65">
              <a:extLst>
                <a:ext uri="{FF2B5EF4-FFF2-40B4-BE49-F238E27FC236}">
                  <a16:creationId xmlns:a16="http://schemas.microsoft.com/office/drawing/2014/main" id="{CBE2A111-8136-4804-B8E5-23713E8DC347}"/>
                </a:ext>
              </a:extLst>
            </p:cNvPr>
            <p:cNvGrpSpPr/>
            <p:nvPr/>
          </p:nvGrpSpPr>
          <p:grpSpPr>
            <a:xfrm>
              <a:off x="84671" y="2498032"/>
              <a:ext cx="1622554" cy="2731483"/>
              <a:chOff x="84671" y="2498032"/>
              <a:chExt cx="1622554" cy="2731483"/>
            </a:xfrm>
          </p:grpSpPr>
          <p:sp>
            <p:nvSpPr>
              <p:cNvPr id="622" name="Google Shape;8861;p65">
                <a:extLst>
                  <a:ext uri="{FF2B5EF4-FFF2-40B4-BE49-F238E27FC236}">
                    <a16:creationId xmlns:a16="http://schemas.microsoft.com/office/drawing/2014/main" id="{F242E3CF-2CA1-4890-811B-EBABE5BA679A}"/>
                  </a:ext>
                </a:extLst>
              </p:cNvPr>
              <p:cNvSpPr/>
              <p:nvPr/>
            </p:nvSpPr>
            <p:spPr>
              <a:xfrm>
                <a:off x="502236" y="3703022"/>
                <a:ext cx="409745" cy="736748"/>
              </a:xfrm>
              <a:custGeom>
                <a:avLst/>
                <a:gdLst/>
                <a:ahLst/>
                <a:cxnLst/>
                <a:rect l="l" t="t" r="r" b="b"/>
                <a:pathLst>
                  <a:path w="21903" h="39383" extrusionOk="0">
                    <a:moveTo>
                      <a:pt x="3214" y="0"/>
                    </a:moveTo>
                    <a:cubicBezTo>
                      <a:pt x="3214" y="1"/>
                      <a:pt x="1" y="25605"/>
                      <a:pt x="7406" y="37202"/>
                    </a:cubicBezTo>
                    <a:cubicBezTo>
                      <a:pt x="8385" y="38739"/>
                      <a:pt x="9431" y="39383"/>
                      <a:pt x="10495" y="39383"/>
                    </a:cubicBezTo>
                    <a:cubicBezTo>
                      <a:pt x="15956" y="39383"/>
                      <a:pt x="21902" y="22426"/>
                      <a:pt x="21902" y="22426"/>
                    </a:cubicBezTo>
                    <a:lnTo>
                      <a:pt x="3214" y="0"/>
                    </a:lnTo>
                    <a:close/>
                  </a:path>
                </a:pathLst>
              </a:custGeom>
              <a:solidFill>
                <a:srgbClr val="AD5A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3" name="Google Shape;8862;p65">
                <a:extLst>
                  <a:ext uri="{FF2B5EF4-FFF2-40B4-BE49-F238E27FC236}">
                    <a16:creationId xmlns:a16="http://schemas.microsoft.com/office/drawing/2014/main" id="{37DD4D96-D073-4B68-A993-3B04F5490828}"/>
                  </a:ext>
                </a:extLst>
              </p:cNvPr>
              <p:cNvSpPr/>
              <p:nvPr/>
            </p:nvSpPr>
            <p:spPr>
              <a:xfrm>
                <a:off x="1023046" y="3730466"/>
                <a:ext cx="405162" cy="725991"/>
              </a:xfrm>
              <a:custGeom>
                <a:avLst/>
                <a:gdLst/>
                <a:ahLst/>
                <a:cxnLst/>
                <a:rect l="l" t="t" r="r" b="b"/>
                <a:pathLst>
                  <a:path w="21658" h="38808" extrusionOk="0">
                    <a:moveTo>
                      <a:pt x="20120" y="0"/>
                    </a:moveTo>
                    <a:lnTo>
                      <a:pt x="0" y="21134"/>
                    </a:lnTo>
                    <a:cubicBezTo>
                      <a:pt x="0" y="21134"/>
                      <a:pt x="4943" y="38808"/>
                      <a:pt x="10481" y="38808"/>
                    </a:cubicBezTo>
                    <a:cubicBezTo>
                      <a:pt x="11494" y="38808"/>
                      <a:pt x="12527" y="38216"/>
                      <a:pt x="13553" y="36818"/>
                    </a:cubicBezTo>
                    <a:cubicBezTo>
                      <a:pt x="21657" y="25745"/>
                      <a:pt x="20121" y="1"/>
                      <a:pt x="20120" y="0"/>
                    </a:cubicBezTo>
                    <a:close/>
                  </a:path>
                </a:pathLst>
              </a:custGeom>
              <a:solidFill>
                <a:srgbClr val="AD5A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4" name="Google Shape;8863;p65">
                <a:extLst>
                  <a:ext uri="{FF2B5EF4-FFF2-40B4-BE49-F238E27FC236}">
                    <a16:creationId xmlns:a16="http://schemas.microsoft.com/office/drawing/2014/main" id="{141A48AC-4C0C-4BF3-93A3-B87319D7DB72}"/>
                  </a:ext>
                </a:extLst>
              </p:cNvPr>
              <p:cNvSpPr/>
              <p:nvPr/>
            </p:nvSpPr>
            <p:spPr>
              <a:xfrm>
                <a:off x="502236" y="3703022"/>
                <a:ext cx="409745" cy="736748"/>
              </a:xfrm>
              <a:custGeom>
                <a:avLst/>
                <a:gdLst/>
                <a:ahLst/>
                <a:cxnLst/>
                <a:rect l="l" t="t" r="r" b="b"/>
                <a:pathLst>
                  <a:path w="21903" h="39383" extrusionOk="0">
                    <a:moveTo>
                      <a:pt x="3214" y="0"/>
                    </a:moveTo>
                    <a:cubicBezTo>
                      <a:pt x="3214" y="1"/>
                      <a:pt x="1" y="25605"/>
                      <a:pt x="7406" y="37202"/>
                    </a:cubicBezTo>
                    <a:cubicBezTo>
                      <a:pt x="8385" y="38739"/>
                      <a:pt x="9431" y="39383"/>
                      <a:pt x="10495" y="39383"/>
                    </a:cubicBezTo>
                    <a:cubicBezTo>
                      <a:pt x="15956" y="39383"/>
                      <a:pt x="21902" y="22426"/>
                      <a:pt x="21902" y="22426"/>
                    </a:cubicBezTo>
                    <a:lnTo>
                      <a:pt x="3214" y="0"/>
                    </a:lnTo>
                    <a:close/>
                  </a:path>
                </a:pathLst>
              </a:custGeom>
              <a:solidFill>
                <a:srgbClr val="AD5A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5" name="Google Shape;8864;p65">
                <a:extLst>
                  <a:ext uri="{FF2B5EF4-FFF2-40B4-BE49-F238E27FC236}">
                    <a16:creationId xmlns:a16="http://schemas.microsoft.com/office/drawing/2014/main" id="{D990354F-6E20-4776-9AFB-3B65F1EE020D}"/>
                  </a:ext>
                </a:extLst>
              </p:cNvPr>
              <p:cNvSpPr/>
              <p:nvPr/>
            </p:nvSpPr>
            <p:spPr>
              <a:xfrm>
                <a:off x="1023046" y="3967019"/>
                <a:ext cx="361387" cy="489438"/>
              </a:xfrm>
              <a:custGeom>
                <a:avLst/>
                <a:gdLst/>
                <a:ahLst/>
                <a:cxnLst/>
                <a:rect l="l" t="t" r="r" b="b"/>
                <a:pathLst>
                  <a:path w="19318" h="26163" extrusionOk="0">
                    <a:moveTo>
                      <a:pt x="8069" y="0"/>
                    </a:moveTo>
                    <a:lnTo>
                      <a:pt x="0" y="8489"/>
                    </a:lnTo>
                    <a:cubicBezTo>
                      <a:pt x="0" y="8489"/>
                      <a:pt x="4943" y="26163"/>
                      <a:pt x="10481" y="26163"/>
                    </a:cubicBezTo>
                    <a:cubicBezTo>
                      <a:pt x="11494" y="26163"/>
                      <a:pt x="12527" y="25571"/>
                      <a:pt x="13553" y="24173"/>
                    </a:cubicBezTo>
                    <a:cubicBezTo>
                      <a:pt x="16732" y="19806"/>
                      <a:pt x="18444" y="13169"/>
                      <a:pt x="19317" y="6742"/>
                    </a:cubicBezTo>
                    <a:cubicBezTo>
                      <a:pt x="15125" y="5520"/>
                      <a:pt x="10829" y="2236"/>
                      <a:pt x="8069" y="0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6" name="Google Shape;8865;p65">
                <a:extLst>
                  <a:ext uri="{FF2B5EF4-FFF2-40B4-BE49-F238E27FC236}">
                    <a16:creationId xmlns:a16="http://schemas.microsoft.com/office/drawing/2014/main" id="{4042C125-EEAB-4D9A-AE86-481255F66442}"/>
                  </a:ext>
                </a:extLst>
              </p:cNvPr>
              <p:cNvSpPr/>
              <p:nvPr/>
            </p:nvSpPr>
            <p:spPr>
              <a:xfrm>
                <a:off x="84671" y="4292432"/>
                <a:ext cx="1622554" cy="937083"/>
              </a:xfrm>
              <a:custGeom>
                <a:avLst/>
                <a:gdLst/>
                <a:ahLst/>
                <a:cxnLst/>
                <a:rect l="l" t="t" r="r" b="b"/>
                <a:pathLst>
                  <a:path w="86734" h="50092" extrusionOk="0">
                    <a:moveTo>
                      <a:pt x="45830" y="1"/>
                    </a:moveTo>
                    <a:cubicBezTo>
                      <a:pt x="45830" y="1"/>
                      <a:pt x="1" y="22147"/>
                      <a:pt x="22287" y="34792"/>
                    </a:cubicBezTo>
                    <a:cubicBezTo>
                      <a:pt x="44607" y="47472"/>
                      <a:pt x="83870" y="50092"/>
                      <a:pt x="83870" y="50092"/>
                    </a:cubicBezTo>
                    <a:cubicBezTo>
                      <a:pt x="83870" y="50092"/>
                      <a:pt x="86559" y="44049"/>
                      <a:pt x="86629" y="32102"/>
                    </a:cubicBezTo>
                    <a:cubicBezTo>
                      <a:pt x="86734" y="16418"/>
                      <a:pt x="45830" y="1"/>
                      <a:pt x="45830" y="1"/>
                    </a:cubicBezTo>
                    <a:close/>
                  </a:path>
                </a:pathLst>
              </a:custGeom>
              <a:solidFill>
                <a:srgbClr val="AD5A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7" name="Google Shape;8866;p65">
                <a:extLst>
                  <a:ext uri="{FF2B5EF4-FFF2-40B4-BE49-F238E27FC236}">
                    <a16:creationId xmlns:a16="http://schemas.microsoft.com/office/drawing/2014/main" id="{B9044E61-66F5-4E66-A926-3BA458B25C79}"/>
                  </a:ext>
                </a:extLst>
              </p:cNvPr>
              <p:cNvSpPr/>
              <p:nvPr/>
            </p:nvSpPr>
            <p:spPr>
              <a:xfrm>
                <a:off x="294436" y="4204882"/>
                <a:ext cx="1144884" cy="959289"/>
              </a:xfrm>
              <a:custGeom>
                <a:avLst/>
                <a:gdLst/>
                <a:ahLst/>
                <a:cxnLst/>
                <a:rect l="l" t="t" r="r" b="b"/>
                <a:pathLst>
                  <a:path w="61200" h="51279" extrusionOk="0">
                    <a:moveTo>
                      <a:pt x="21238" y="0"/>
                    </a:moveTo>
                    <a:cubicBezTo>
                      <a:pt x="21238" y="0"/>
                      <a:pt x="2865" y="13309"/>
                      <a:pt x="1433" y="29831"/>
                    </a:cubicBezTo>
                    <a:cubicBezTo>
                      <a:pt x="0" y="46388"/>
                      <a:pt x="11074" y="50790"/>
                      <a:pt x="11074" y="50790"/>
                    </a:cubicBezTo>
                    <a:lnTo>
                      <a:pt x="54073" y="51279"/>
                    </a:lnTo>
                    <a:cubicBezTo>
                      <a:pt x="54073" y="51279"/>
                      <a:pt x="61199" y="38948"/>
                      <a:pt x="61025" y="31333"/>
                    </a:cubicBezTo>
                    <a:cubicBezTo>
                      <a:pt x="60815" y="23683"/>
                      <a:pt x="50231" y="3633"/>
                      <a:pt x="50231" y="3633"/>
                    </a:cubicBezTo>
                    <a:cubicBezTo>
                      <a:pt x="50231" y="3633"/>
                      <a:pt x="31473" y="2131"/>
                      <a:pt x="21238" y="0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8" name="Google Shape;8867;p65">
                <a:extLst>
                  <a:ext uri="{FF2B5EF4-FFF2-40B4-BE49-F238E27FC236}">
                    <a16:creationId xmlns:a16="http://schemas.microsoft.com/office/drawing/2014/main" id="{01343CBA-720A-4D9D-B83C-1AF101F4C5F6}"/>
                  </a:ext>
                </a:extLst>
              </p:cNvPr>
              <p:cNvSpPr/>
              <p:nvPr/>
            </p:nvSpPr>
            <p:spPr>
              <a:xfrm>
                <a:off x="294436" y="4461695"/>
                <a:ext cx="1125278" cy="702476"/>
              </a:xfrm>
              <a:custGeom>
                <a:avLst/>
                <a:gdLst/>
                <a:ahLst/>
                <a:cxnLst/>
                <a:rect l="l" t="t" r="r" b="b"/>
                <a:pathLst>
                  <a:path w="60152" h="37551" extrusionOk="0">
                    <a:moveTo>
                      <a:pt x="7895" y="0"/>
                    </a:moveTo>
                    <a:cubicBezTo>
                      <a:pt x="4646" y="4646"/>
                      <a:pt x="1957" y="10165"/>
                      <a:pt x="1433" y="16103"/>
                    </a:cubicBezTo>
                    <a:cubicBezTo>
                      <a:pt x="0" y="32660"/>
                      <a:pt x="11074" y="37062"/>
                      <a:pt x="11074" y="37062"/>
                    </a:cubicBezTo>
                    <a:lnTo>
                      <a:pt x="54073" y="37551"/>
                    </a:lnTo>
                    <a:cubicBezTo>
                      <a:pt x="54073" y="37551"/>
                      <a:pt x="58300" y="30285"/>
                      <a:pt x="60151" y="23439"/>
                    </a:cubicBezTo>
                    <a:lnTo>
                      <a:pt x="60151" y="23439"/>
                    </a:lnTo>
                    <a:cubicBezTo>
                      <a:pt x="55818" y="24467"/>
                      <a:pt x="51368" y="24984"/>
                      <a:pt x="46874" y="24984"/>
                    </a:cubicBezTo>
                    <a:cubicBezTo>
                      <a:pt x="42819" y="24984"/>
                      <a:pt x="38728" y="24563"/>
                      <a:pt x="34652" y="23718"/>
                    </a:cubicBezTo>
                    <a:cubicBezTo>
                      <a:pt x="26373" y="22006"/>
                      <a:pt x="19492" y="18234"/>
                      <a:pt x="14357" y="11388"/>
                    </a:cubicBezTo>
                    <a:cubicBezTo>
                      <a:pt x="11737" y="7860"/>
                      <a:pt x="9676" y="3982"/>
                      <a:pt x="7895" y="0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9" name="Google Shape;8868;p65">
                <a:extLst>
                  <a:ext uri="{FF2B5EF4-FFF2-40B4-BE49-F238E27FC236}">
                    <a16:creationId xmlns:a16="http://schemas.microsoft.com/office/drawing/2014/main" id="{5EE4A7E9-DEB3-4E48-BE86-E6FDBBB796D7}"/>
                  </a:ext>
                </a:extLst>
              </p:cNvPr>
              <p:cNvSpPr/>
              <p:nvPr/>
            </p:nvSpPr>
            <p:spPr>
              <a:xfrm>
                <a:off x="606791" y="4228397"/>
                <a:ext cx="151622" cy="82368"/>
              </a:xfrm>
              <a:custGeom>
                <a:avLst/>
                <a:gdLst/>
                <a:ahLst/>
                <a:cxnLst/>
                <a:rect l="l" t="t" r="r" b="b"/>
                <a:pathLst>
                  <a:path w="8105" h="4403" extrusionOk="0">
                    <a:moveTo>
                      <a:pt x="2096" y="1"/>
                    </a:moveTo>
                    <a:cubicBezTo>
                      <a:pt x="0" y="385"/>
                      <a:pt x="70" y="2621"/>
                      <a:pt x="70" y="2621"/>
                    </a:cubicBezTo>
                    <a:cubicBezTo>
                      <a:pt x="2515" y="3319"/>
                      <a:pt x="4856" y="3913"/>
                      <a:pt x="7126" y="4402"/>
                    </a:cubicBezTo>
                    <a:cubicBezTo>
                      <a:pt x="7441" y="3389"/>
                      <a:pt x="7790" y="2411"/>
                      <a:pt x="8104" y="1433"/>
                    </a:cubicBezTo>
                    <a:cubicBezTo>
                      <a:pt x="4437" y="664"/>
                      <a:pt x="2096" y="1"/>
                      <a:pt x="2096" y="1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30" name="Google Shape;8869;p65">
                <a:extLst>
                  <a:ext uri="{FF2B5EF4-FFF2-40B4-BE49-F238E27FC236}">
                    <a16:creationId xmlns:a16="http://schemas.microsoft.com/office/drawing/2014/main" id="{46A6EFCF-C399-4EF6-B329-D73AFE951970}"/>
                  </a:ext>
                </a:extLst>
              </p:cNvPr>
              <p:cNvSpPr/>
              <p:nvPr/>
            </p:nvSpPr>
            <p:spPr>
              <a:xfrm>
                <a:off x="764923" y="4260424"/>
                <a:ext cx="356803" cy="96080"/>
              </a:xfrm>
              <a:custGeom>
                <a:avLst/>
                <a:gdLst/>
                <a:ahLst/>
                <a:cxnLst/>
                <a:rect l="l" t="t" r="r" b="b"/>
                <a:pathLst>
                  <a:path w="19073" h="5136" extrusionOk="0">
                    <a:moveTo>
                      <a:pt x="1014" y="0"/>
                    </a:moveTo>
                    <a:cubicBezTo>
                      <a:pt x="664" y="978"/>
                      <a:pt x="315" y="1957"/>
                      <a:pt x="1" y="2935"/>
                    </a:cubicBezTo>
                    <a:cubicBezTo>
                      <a:pt x="7651" y="4506"/>
                      <a:pt x="14252" y="4995"/>
                      <a:pt x="19073" y="5135"/>
                    </a:cubicBezTo>
                    <a:cubicBezTo>
                      <a:pt x="18898" y="4122"/>
                      <a:pt x="18759" y="3109"/>
                      <a:pt x="18584" y="2131"/>
                    </a:cubicBezTo>
                    <a:cubicBezTo>
                      <a:pt x="12192" y="1957"/>
                      <a:pt x="5729" y="944"/>
                      <a:pt x="1014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31" name="Google Shape;8870;p65">
                <a:extLst>
                  <a:ext uri="{FF2B5EF4-FFF2-40B4-BE49-F238E27FC236}">
                    <a16:creationId xmlns:a16="http://schemas.microsoft.com/office/drawing/2014/main" id="{81725B54-EC61-441A-BA52-A244023CE4EE}"/>
                  </a:ext>
                </a:extLst>
              </p:cNvPr>
              <p:cNvSpPr/>
              <p:nvPr/>
            </p:nvSpPr>
            <p:spPr>
              <a:xfrm>
                <a:off x="1138058" y="4295705"/>
                <a:ext cx="144420" cy="61509"/>
              </a:xfrm>
              <a:custGeom>
                <a:avLst/>
                <a:gdLst/>
                <a:ahLst/>
                <a:cxnLst/>
                <a:rect l="l" t="t" r="r" b="b"/>
                <a:pathLst>
                  <a:path w="7720" h="3288" extrusionOk="0">
                    <a:moveTo>
                      <a:pt x="5869" y="1"/>
                    </a:moveTo>
                    <a:cubicBezTo>
                      <a:pt x="4195" y="153"/>
                      <a:pt x="2496" y="252"/>
                      <a:pt x="770" y="252"/>
                    </a:cubicBezTo>
                    <a:cubicBezTo>
                      <a:pt x="514" y="252"/>
                      <a:pt x="257" y="250"/>
                      <a:pt x="0" y="245"/>
                    </a:cubicBezTo>
                    <a:lnTo>
                      <a:pt x="0" y="245"/>
                    </a:lnTo>
                    <a:cubicBezTo>
                      <a:pt x="175" y="1258"/>
                      <a:pt x="315" y="2271"/>
                      <a:pt x="489" y="3284"/>
                    </a:cubicBezTo>
                    <a:cubicBezTo>
                      <a:pt x="750" y="3286"/>
                      <a:pt x="1005" y="3287"/>
                      <a:pt x="1253" y="3287"/>
                    </a:cubicBezTo>
                    <a:cubicBezTo>
                      <a:pt x="5225" y="3287"/>
                      <a:pt x="7545" y="3040"/>
                      <a:pt x="7545" y="3040"/>
                    </a:cubicBezTo>
                    <a:cubicBezTo>
                      <a:pt x="7720" y="2131"/>
                      <a:pt x="5869" y="1"/>
                      <a:pt x="5869" y="1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32" name="Google Shape;8871;p65">
                <a:extLst>
                  <a:ext uri="{FF2B5EF4-FFF2-40B4-BE49-F238E27FC236}">
                    <a16:creationId xmlns:a16="http://schemas.microsoft.com/office/drawing/2014/main" id="{CA792D98-9E94-4467-A5D3-6B2C266F24E6}"/>
                  </a:ext>
                </a:extLst>
              </p:cNvPr>
              <p:cNvSpPr/>
              <p:nvPr/>
            </p:nvSpPr>
            <p:spPr>
              <a:xfrm>
                <a:off x="503545" y="3365151"/>
                <a:ext cx="920733" cy="908424"/>
              </a:xfrm>
              <a:custGeom>
                <a:avLst/>
                <a:gdLst/>
                <a:ahLst/>
                <a:cxnLst/>
                <a:rect l="l" t="t" r="r" b="b"/>
                <a:pathLst>
                  <a:path w="49218" h="48560" extrusionOk="0">
                    <a:moveTo>
                      <a:pt x="22188" y="0"/>
                    </a:moveTo>
                    <a:cubicBezTo>
                      <a:pt x="14562" y="0"/>
                      <a:pt x="8217" y="3176"/>
                      <a:pt x="4297" y="10342"/>
                    </a:cubicBezTo>
                    <a:cubicBezTo>
                      <a:pt x="0" y="18131"/>
                      <a:pt x="8209" y="41675"/>
                      <a:pt x="8314" y="43037"/>
                    </a:cubicBezTo>
                    <a:cubicBezTo>
                      <a:pt x="8419" y="44399"/>
                      <a:pt x="10060" y="44888"/>
                      <a:pt x="10060" y="44888"/>
                    </a:cubicBezTo>
                    <a:cubicBezTo>
                      <a:pt x="15437" y="46192"/>
                      <a:pt x="34585" y="48559"/>
                      <a:pt x="38464" y="48559"/>
                    </a:cubicBezTo>
                    <a:cubicBezTo>
                      <a:pt x="38743" y="48559"/>
                      <a:pt x="38943" y="48547"/>
                      <a:pt x="39053" y="48521"/>
                    </a:cubicBezTo>
                    <a:cubicBezTo>
                      <a:pt x="40730" y="48102"/>
                      <a:pt x="40485" y="45866"/>
                      <a:pt x="40485" y="45866"/>
                    </a:cubicBezTo>
                    <a:cubicBezTo>
                      <a:pt x="40241" y="44225"/>
                      <a:pt x="48938" y="30008"/>
                      <a:pt x="49078" y="16245"/>
                    </a:cubicBezTo>
                    <a:cubicBezTo>
                      <a:pt x="49218" y="2517"/>
                      <a:pt x="32696" y="631"/>
                      <a:pt x="24207" y="72"/>
                    </a:cubicBezTo>
                    <a:cubicBezTo>
                      <a:pt x="23525" y="24"/>
                      <a:pt x="22852" y="0"/>
                      <a:pt x="22188" y="0"/>
                    </a:cubicBezTo>
                    <a:close/>
                  </a:path>
                </a:pathLst>
              </a:custGeom>
              <a:solidFill>
                <a:srgbClr val="F46B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33" name="Google Shape;8872;p65">
                <a:extLst>
                  <a:ext uri="{FF2B5EF4-FFF2-40B4-BE49-F238E27FC236}">
                    <a16:creationId xmlns:a16="http://schemas.microsoft.com/office/drawing/2014/main" id="{BE91AB1A-3637-4203-AF76-F13220620EDA}"/>
                  </a:ext>
                </a:extLst>
              </p:cNvPr>
              <p:cNvSpPr/>
              <p:nvPr/>
            </p:nvSpPr>
            <p:spPr>
              <a:xfrm>
                <a:off x="534917" y="3615454"/>
                <a:ext cx="759327" cy="658121"/>
              </a:xfrm>
              <a:custGeom>
                <a:avLst/>
                <a:gdLst/>
                <a:ahLst/>
                <a:cxnLst/>
                <a:rect l="l" t="t" r="r" b="b"/>
                <a:pathLst>
                  <a:path w="40590" h="35180" extrusionOk="0">
                    <a:moveTo>
                      <a:pt x="1642" y="1"/>
                    </a:moveTo>
                    <a:lnTo>
                      <a:pt x="1642" y="1"/>
                    </a:lnTo>
                    <a:cubicBezTo>
                      <a:pt x="0" y="9607"/>
                      <a:pt x="6532" y="28469"/>
                      <a:pt x="6637" y="29657"/>
                    </a:cubicBezTo>
                    <a:cubicBezTo>
                      <a:pt x="6742" y="31019"/>
                      <a:pt x="8383" y="31508"/>
                      <a:pt x="8383" y="31508"/>
                    </a:cubicBezTo>
                    <a:cubicBezTo>
                      <a:pt x="13760" y="32812"/>
                      <a:pt x="32908" y="35179"/>
                      <a:pt x="36787" y="35179"/>
                    </a:cubicBezTo>
                    <a:cubicBezTo>
                      <a:pt x="37066" y="35179"/>
                      <a:pt x="37266" y="35167"/>
                      <a:pt x="37376" y="35141"/>
                    </a:cubicBezTo>
                    <a:cubicBezTo>
                      <a:pt x="39053" y="34757"/>
                      <a:pt x="38808" y="32486"/>
                      <a:pt x="38808" y="32486"/>
                    </a:cubicBezTo>
                    <a:cubicBezTo>
                      <a:pt x="38738" y="31997"/>
                      <a:pt x="39507" y="30321"/>
                      <a:pt x="40590" y="27841"/>
                    </a:cubicBezTo>
                    <a:lnTo>
                      <a:pt x="40590" y="27841"/>
                    </a:lnTo>
                    <a:cubicBezTo>
                      <a:pt x="40424" y="27842"/>
                      <a:pt x="40258" y="27843"/>
                      <a:pt x="40091" y="27843"/>
                    </a:cubicBezTo>
                    <a:cubicBezTo>
                      <a:pt x="33921" y="27843"/>
                      <a:pt x="27520" y="26577"/>
                      <a:pt x="22111" y="23754"/>
                    </a:cubicBezTo>
                    <a:cubicBezTo>
                      <a:pt x="15265" y="20226"/>
                      <a:pt x="9466" y="13624"/>
                      <a:pt x="4925" y="7511"/>
                    </a:cubicBezTo>
                    <a:cubicBezTo>
                      <a:pt x="3109" y="5066"/>
                      <a:pt x="2131" y="2586"/>
                      <a:pt x="1642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34" name="Google Shape;8873;p65">
                <a:extLst>
                  <a:ext uri="{FF2B5EF4-FFF2-40B4-BE49-F238E27FC236}">
                    <a16:creationId xmlns:a16="http://schemas.microsoft.com/office/drawing/2014/main" id="{FBBA3FC7-E663-4EDA-8ADC-5AE3004645AD}"/>
                  </a:ext>
                </a:extLst>
              </p:cNvPr>
              <p:cNvSpPr/>
              <p:nvPr/>
            </p:nvSpPr>
            <p:spPr>
              <a:xfrm>
                <a:off x="880590" y="3048250"/>
                <a:ext cx="323486" cy="354858"/>
              </a:xfrm>
              <a:custGeom>
                <a:avLst/>
                <a:gdLst/>
                <a:ahLst/>
                <a:cxnLst/>
                <a:rect l="l" t="t" r="r" b="b"/>
                <a:pathLst>
                  <a:path w="17292" h="18969" extrusionOk="0">
                    <a:moveTo>
                      <a:pt x="245" y="1"/>
                    </a:moveTo>
                    <a:lnTo>
                      <a:pt x="0" y="17326"/>
                    </a:lnTo>
                    <a:lnTo>
                      <a:pt x="14287" y="18968"/>
                    </a:lnTo>
                    <a:cubicBezTo>
                      <a:pt x="17291" y="9502"/>
                      <a:pt x="16313" y="2027"/>
                      <a:pt x="16313" y="2027"/>
                    </a:cubicBezTo>
                    <a:lnTo>
                      <a:pt x="245" y="1"/>
                    </a:lnTo>
                    <a:close/>
                  </a:path>
                </a:pathLst>
              </a:custGeom>
              <a:solidFill>
                <a:srgbClr val="AD5A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35" name="Google Shape;8874;p65">
                <a:extLst>
                  <a:ext uri="{FF2B5EF4-FFF2-40B4-BE49-F238E27FC236}">
                    <a16:creationId xmlns:a16="http://schemas.microsoft.com/office/drawing/2014/main" id="{B5AC17F9-40A0-408B-AA9E-E5A9C5F6E457}"/>
                  </a:ext>
                </a:extLst>
              </p:cNvPr>
              <p:cNvSpPr/>
              <p:nvPr/>
            </p:nvSpPr>
            <p:spPr>
              <a:xfrm>
                <a:off x="539482" y="2498032"/>
                <a:ext cx="984787" cy="884161"/>
              </a:xfrm>
              <a:custGeom>
                <a:avLst/>
                <a:gdLst/>
                <a:ahLst/>
                <a:cxnLst/>
                <a:rect l="l" t="t" r="r" b="b"/>
                <a:pathLst>
                  <a:path w="52642" h="47263" extrusionOk="0">
                    <a:moveTo>
                      <a:pt x="23996" y="1"/>
                    </a:moveTo>
                    <a:cubicBezTo>
                      <a:pt x="23973" y="1"/>
                      <a:pt x="23951" y="1"/>
                      <a:pt x="23928" y="1"/>
                    </a:cubicBezTo>
                    <a:cubicBezTo>
                      <a:pt x="6882" y="36"/>
                      <a:pt x="1" y="27911"/>
                      <a:pt x="8209" y="42512"/>
                    </a:cubicBezTo>
                    <a:cubicBezTo>
                      <a:pt x="8209" y="42512"/>
                      <a:pt x="9397" y="43280"/>
                      <a:pt x="11353" y="44188"/>
                    </a:cubicBezTo>
                    <a:cubicBezTo>
                      <a:pt x="10585" y="41045"/>
                      <a:pt x="9886" y="36958"/>
                      <a:pt x="9991" y="33011"/>
                    </a:cubicBezTo>
                    <a:lnTo>
                      <a:pt x="9991" y="33011"/>
                    </a:lnTo>
                    <a:cubicBezTo>
                      <a:pt x="9991" y="33011"/>
                      <a:pt x="10550" y="39298"/>
                      <a:pt x="11807" y="44398"/>
                    </a:cubicBezTo>
                    <a:cubicBezTo>
                      <a:pt x="14462" y="45586"/>
                      <a:pt x="18269" y="46913"/>
                      <a:pt x="22461" y="47192"/>
                    </a:cubicBezTo>
                    <a:cubicBezTo>
                      <a:pt x="22356" y="43490"/>
                      <a:pt x="22356" y="38914"/>
                      <a:pt x="22775" y="35665"/>
                    </a:cubicBezTo>
                    <a:lnTo>
                      <a:pt x="22775" y="35665"/>
                    </a:lnTo>
                    <a:cubicBezTo>
                      <a:pt x="22775" y="35666"/>
                      <a:pt x="22636" y="42407"/>
                      <a:pt x="23090" y="47227"/>
                    </a:cubicBezTo>
                    <a:cubicBezTo>
                      <a:pt x="23649" y="47262"/>
                      <a:pt x="24208" y="47262"/>
                      <a:pt x="24801" y="47262"/>
                    </a:cubicBezTo>
                    <a:cubicBezTo>
                      <a:pt x="25186" y="47227"/>
                      <a:pt x="25605" y="47192"/>
                      <a:pt x="26024" y="47123"/>
                    </a:cubicBezTo>
                    <a:cubicBezTo>
                      <a:pt x="26024" y="44154"/>
                      <a:pt x="26094" y="41010"/>
                      <a:pt x="26443" y="38565"/>
                    </a:cubicBezTo>
                    <a:lnTo>
                      <a:pt x="26443" y="38565"/>
                    </a:lnTo>
                    <a:cubicBezTo>
                      <a:pt x="26443" y="38565"/>
                      <a:pt x="26338" y="42861"/>
                      <a:pt x="26548" y="47053"/>
                    </a:cubicBezTo>
                    <a:cubicBezTo>
                      <a:pt x="29901" y="46494"/>
                      <a:pt x="33359" y="44677"/>
                      <a:pt x="36922" y="42651"/>
                    </a:cubicBezTo>
                    <a:cubicBezTo>
                      <a:pt x="35840" y="40521"/>
                      <a:pt x="34931" y="38355"/>
                      <a:pt x="34652" y="36608"/>
                    </a:cubicBezTo>
                    <a:lnTo>
                      <a:pt x="34652" y="36608"/>
                    </a:lnTo>
                    <a:cubicBezTo>
                      <a:pt x="34652" y="36609"/>
                      <a:pt x="35875" y="39194"/>
                      <a:pt x="37691" y="42197"/>
                    </a:cubicBezTo>
                    <a:cubicBezTo>
                      <a:pt x="40136" y="40800"/>
                      <a:pt x="42651" y="39368"/>
                      <a:pt x="45201" y="38180"/>
                    </a:cubicBezTo>
                    <a:cubicBezTo>
                      <a:pt x="42896" y="34652"/>
                      <a:pt x="39752" y="29343"/>
                      <a:pt x="39123" y="25675"/>
                    </a:cubicBezTo>
                    <a:lnTo>
                      <a:pt x="39123" y="25675"/>
                    </a:lnTo>
                    <a:cubicBezTo>
                      <a:pt x="39123" y="25676"/>
                      <a:pt x="42127" y="33709"/>
                      <a:pt x="46074" y="37901"/>
                    </a:cubicBezTo>
                    <a:cubicBezTo>
                      <a:pt x="48030" y="37097"/>
                      <a:pt x="50650" y="36119"/>
                      <a:pt x="52641" y="35910"/>
                    </a:cubicBezTo>
                    <a:cubicBezTo>
                      <a:pt x="52641" y="35910"/>
                      <a:pt x="45061" y="30565"/>
                      <a:pt x="43524" y="21868"/>
                    </a:cubicBezTo>
                    <a:cubicBezTo>
                      <a:pt x="42024" y="13146"/>
                      <a:pt x="40977" y="1"/>
                      <a:pt x="23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36" name="Google Shape;8875;p65">
                <a:extLst>
                  <a:ext uri="{FF2B5EF4-FFF2-40B4-BE49-F238E27FC236}">
                    <a16:creationId xmlns:a16="http://schemas.microsoft.com/office/drawing/2014/main" id="{9B82815F-5D08-49CF-A45B-043DC1065AA1}"/>
                  </a:ext>
                </a:extLst>
              </p:cNvPr>
              <p:cNvSpPr/>
              <p:nvPr/>
            </p:nvSpPr>
            <p:spPr>
              <a:xfrm>
                <a:off x="564307" y="2536588"/>
                <a:ext cx="959962" cy="845605"/>
              </a:xfrm>
              <a:custGeom>
                <a:avLst/>
                <a:gdLst/>
                <a:ahLst/>
                <a:cxnLst/>
                <a:rect l="l" t="t" r="r" b="b"/>
                <a:pathLst>
                  <a:path w="51315" h="45202" extrusionOk="0">
                    <a:moveTo>
                      <a:pt x="15126" y="1"/>
                    </a:moveTo>
                    <a:lnTo>
                      <a:pt x="15126" y="1"/>
                    </a:lnTo>
                    <a:cubicBezTo>
                      <a:pt x="3738" y="6708"/>
                      <a:pt x="1" y="28225"/>
                      <a:pt x="6882" y="40451"/>
                    </a:cubicBezTo>
                    <a:cubicBezTo>
                      <a:pt x="6882" y="40451"/>
                      <a:pt x="8070" y="41219"/>
                      <a:pt x="10026" y="42127"/>
                    </a:cubicBezTo>
                    <a:cubicBezTo>
                      <a:pt x="9258" y="38984"/>
                      <a:pt x="8559" y="34897"/>
                      <a:pt x="8664" y="30950"/>
                    </a:cubicBezTo>
                    <a:lnTo>
                      <a:pt x="8664" y="30950"/>
                    </a:lnTo>
                    <a:cubicBezTo>
                      <a:pt x="8664" y="30950"/>
                      <a:pt x="9223" y="37237"/>
                      <a:pt x="10480" y="42337"/>
                    </a:cubicBezTo>
                    <a:cubicBezTo>
                      <a:pt x="13135" y="43525"/>
                      <a:pt x="16942" y="44852"/>
                      <a:pt x="21134" y="45131"/>
                    </a:cubicBezTo>
                    <a:cubicBezTo>
                      <a:pt x="21029" y="41429"/>
                      <a:pt x="21029" y="36853"/>
                      <a:pt x="21448" y="33604"/>
                    </a:cubicBezTo>
                    <a:lnTo>
                      <a:pt x="21448" y="33604"/>
                    </a:lnTo>
                    <a:cubicBezTo>
                      <a:pt x="21448" y="33605"/>
                      <a:pt x="21309" y="40346"/>
                      <a:pt x="21763" y="45166"/>
                    </a:cubicBezTo>
                    <a:cubicBezTo>
                      <a:pt x="22322" y="45201"/>
                      <a:pt x="22881" y="45201"/>
                      <a:pt x="23474" y="45201"/>
                    </a:cubicBezTo>
                    <a:cubicBezTo>
                      <a:pt x="23894" y="45166"/>
                      <a:pt x="24278" y="45131"/>
                      <a:pt x="24697" y="45062"/>
                    </a:cubicBezTo>
                    <a:cubicBezTo>
                      <a:pt x="24697" y="42093"/>
                      <a:pt x="24767" y="38949"/>
                      <a:pt x="25116" y="36504"/>
                    </a:cubicBezTo>
                    <a:lnTo>
                      <a:pt x="25116" y="36504"/>
                    </a:lnTo>
                    <a:cubicBezTo>
                      <a:pt x="25116" y="36504"/>
                      <a:pt x="25011" y="40800"/>
                      <a:pt x="25221" y="44992"/>
                    </a:cubicBezTo>
                    <a:cubicBezTo>
                      <a:pt x="28574" y="44433"/>
                      <a:pt x="32032" y="42616"/>
                      <a:pt x="35595" y="40590"/>
                    </a:cubicBezTo>
                    <a:cubicBezTo>
                      <a:pt x="34513" y="38460"/>
                      <a:pt x="33604" y="36294"/>
                      <a:pt x="33325" y="34547"/>
                    </a:cubicBezTo>
                    <a:lnTo>
                      <a:pt x="33325" y="34547"/>
                    </a:lnTo>
                    <a:cubicBezTo>
                      <a:pt x="33325" y="34548"/>
                      <a:pt x="34548" y="37133"/>
                      <a:pt x="36364" y="40171"/>
                    </a:cubicBezTo>
                    <a:cubicBezTo>
                      <a:pt x="38809" y="38739"/>
                      <a:pt x="41324" y="37307"/>
                      <a:pt x="43874" y="36119"/>
                    </a:cubicBezTo>
                    <a:cubicBezTo>
                      <a:pt x="41569" y="32591"/>
                      <a:pt x="38425" y="27282"/>
                      <a:pt x="37796" y="23614"/>
                    </a:cubicBezTo>
                    <a:lnTo>
                      <a:pt x="37796" y="23614"/>
                    </a:lnTo>
                    <a:cubicBezTo>
                      <a:pt x="37796" y="23615"/>
                      <a:pt x="40800" y="31648"/>
                      <a:pt x="44747" y="35840"/>
                    </a:cubicBezTo>
                    <a:cubicBezTo>
                      <a:pt x="46703" y="35036"/>
                      <a:pt x="49323" y="34058"/>
                      <a:pt x="51314" y="33849"/>
                    </a:cubicBezTo>
                    <a:cubicBezTo>
                      <a:pt x="51314" y="33849"/>
                      <a:pt x="43734" y="28504"/>
                      <a:pt x="42197" y="19807"/>
                    </a:cubicBezTo>
                    <a:cubicBezTo>
                      <a:pt x="42162" y="19562"/>
                      <a:pt x="42127" y="19353"/>
                      <a:pt x="42093" y="19143"/>
                    </a:cubicBezTo>
                    <a:cubicBezTo>
                      <a:pt x="40660" y="20086"/>
                      <a:pt x="39088" y="20855"/>
                      <a:pt x="37656" y="21588"/>
                    </a:cubicBezTo>
                    <a:cubicBezTo>
                      <a:pt x="35374" y="22701"/>
                      <a:pt x="33143" y="23381"/>
                      <a:pt x="30891" y="23381"/>
                    </a:cubicBezTo>
                    <a:cubicBezTo>
                      <a:pt x="29042" y="23381"/>
                      <a:pt x="27177" y="22923"/>
                      <a:pt x="25256" y="21868"/>
                    </a:cubicBezTo>
                    <a:cubicBezTo>
                      <a:pt x="17362" y="17536"/>
                      <a:pt x="12681" y="8419"/>
                      <a:pt x="15126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grpSp>
          <p:nvGrpSpPr>
            <p:cNvPr id="599" name="Google Shape;8876;p65">
              <a:extLst>
                <a:ext uri="{FF2B5EF4-FFF2-40B4-BE49-F238E27FC236}">
                  <a16:creationId xmlns:a16="http://schemas.microsoft.com/office/drawing/2014/main" id="{BDE85E6C-BAB8-4F35-95F3-24BDC239ED20}"/>
                </a:ext>
              </a:extLst>
            </p:cNvPr>
            <p:cNvGrpSpPr/>
            <p:nvPr/>
          </p:nvGrpSpPr>
          <p:grpSpPr>
            <a:xfrm>
              <a:off x="614629" y="2486060"/>
              <a:ext cx="2406051" cy="2885256"/>
              <a:chOff x="614629" y="2486060"/>
              <a:chExt cx="2406051" cy="2885256"/>
            </a:xfrm>
          </p:grpSpPr>
          <p:sp>
            <p:nvSpPr>
              <p:cNvPr id="600" name="Google Shape;8877;p65">
                <a:extLst>
                  <a:ext uri="{FF2B5EF4-FFF2-40B4-BE49-F238E27FC236}">
                    <a16:creationId xmlns:a16="http://schemas.microsoft.com/office/drawing/2014/main" id="{81F07A36-A5F3-455F-BDB5-1778E2A240B8}"/>
                  </a:ext>
                </a:extLst>
              </p:cNvPr>
              <p:cNvSpPr/>
              <p:nvPr/>
            </p:nvSpPr>
            <p:spPr>
              <a:xfrm>
                <a:off x="1621603" y="3074029"/>
                <a:ext cx="723334" cy="412439"/>
              </a:xfrm>
              <a:custGeom>
                <a:avLst/>
                <a:gdLst/>
                <a:ahLst/>
                <a:cxnLst/>
                <a:rect l="l" t="t" r="r" b="b"/>
                <a:pathLst>
                  <a:path w="38666" h="22047" extrusionOk="0">
                    <a:moveTo>
                      <a:pt x="18331" y="1"/>
                    </a:moveTo>
                    <a:cubicBezTo>
                      <a:pt x="16271" y="1"/>
                      <a:pt x="14381" y="660"/>
                      <a:pt x="13345" y="2640"/>
                    </a:cubicBezTo>
                    <a:cubicBezTo>
                      <a:pt x="10236" y="8578"/>
                      <a:pt x="10550" y="12874"/>
                      <a:pt x="10550" y="12874"/>
                    </a:cubicBezTo>
                    <a:lnTo>
                      <a:pt x="1" y="12979"/>
                    </a:lnTo>
                    <a:cubicBezTo>
                      <a:pt x="1" y="12979"/>
                      <a:pt x="5031" y="17381"/>
                      <a:pt x="10131" y="18883"/>
                    </a:cubicBezTo>
                    <a:cubicBezTo>
                      <a:pt x="13469" y="19889"/>
                      <a:pt x="26189" y="22047"/>
                      <a:pt x="33052" y="22047"/>
                    </a:cubicBezTo>
                    <a:cubicBezTo>
                      <a:pt x="36675" y="22047"/>
                      <a:pt x="38666" y="21445"/>
                      <a:pt x="36783" y="19756"/>
                    </a:cubicBezTo>
                    <a:cubicBezTo>
                      <a:pt x="31334" y="14866"/>
                      <a:pt x="26374" y="15180"/>
                      <a:pt x="24418" y="13538"/>
                    </a:cubicBezTo>
                    <a:cubicBezTo>
                      <a:pt x="22461" y="11896"/>
                      <a:pt x="27247" y="2640"/>
                      <a:pt x="27247" y="2640"/>
                    </a:cubicBezTo>
                    <a:cubicBezTo>
                      <a:pt x="27247" y="2640"/>
                      <a:pt x="22450" y="1"/>
                      <a:pt x="18331" y="1"/>
                    </a:cubicBezTo>
                    <a:close/>
                  </a:path>
                </a:pathLst>
              </a:custGeom>
              <a:solidFill>
                <a:srgbClr val="F8C6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1" name="Google Shape;8878;p65">
                <a:extLst>
                  <a:ext uri="{FF2B5EF4-FFF2-40B4-BE49-F238E27FC236}">
                    <a16:creationId xmlns:a16="http://schemas.microsoft.com/office/drawing/2014/main" id="{4CEB0139-D4BE-4477-B72E-0C0B19EAD6D4}"/>
                  </a:ext>
                </a:extLst>
              </p:cNvPr>
              <p:cNvSpPr/>
              <p:nvPr/>
            </p:nvSpPr>
            <p:spPr>
              <a:xfrm>
                <a:off x="1651011" y="2829338"/>
                <a:ext cx="83023" cy="180375"/>
              </a:xfrm>
              <a:custGeom>
                <a:avLst/>
                <a:gdLst/>
                <a:ahLst/>
                <a:cxnLst/>
                <a:rect l="l" t="t" r="r" b="b"/>
                <a:pathLst>
                  <a:path w="4438" h="9642" extrusionOk="0">
                    <a:moveTo>
                      <a:pt x="4437" y="1"/>
                    </a:moveTo>
                    <a:lnTo>
                      <a:pt x="1" y="5695"/>
                    </a:lnTo>
                    <a:lnTo>
                      <a:pt x="4123" y="9642"/>
                    </a:lnTo>
                    <a:lnTo>
                      <a:pt x="4437" y="1"/>
                    </a:lnTo>
                    <a:close/>
                  </a:path>
                </a:pathLst>
              </a:custGeom>
              <a:solidFill>
                <a:srgbClr val="FFDB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2" name="Google Shape;8879;p65">
                <a:extLst>
                  <a:ext uri="{FF2B5EF4-FFF2-40B4-BE49-F238E27FC236}">
                    <a16:creationId xmlns:a16="http://schemas.microsoft.com/office/drawing/2014/main" id="{1B5D07FD-F7D0-4EAD-B232-39736506A8BD}"/>
                  </a:ext>
                </a:extLst>
              </p:cNvPr>
              <p:cNvSpPr/>
              <p:nvPr/>
            </p:nvSpPr>
            <p:spPr>
              <a:xfrm>
                <a:off x="1705262" y="2579072"/>
                <a:ext cx="493366" cy="637786"/>
              </a:xfrm>
              <a:custGeom>
                <a:avLst/>
                <a:gdLst/>
                <a:ahLst/>
                <a:cxnLst/>
                <a:rect l="l" t="t" r="r" b="b"/>
                <a:pathLst>
                  <a:path w="26373" h="34093" extrusionOk="0">
                    <a:moveTo>
                      <a:pt x="10479" y="0"/>
                    </a:moveTo>
                    <a:cubicBezTo>
                      <a:pt x="10479" y="0"/>
                      <a:pt x="3458" y="2690"/>
                      <a:pt x="1817" y="10934"/>
                    </a:cubicBezTo>
                    <a:cubicBezTo>
                      <a:pt x="978" y="15265"/>
                      <a:pt x="35" y="20121"/>
                      <a:pt x="0" y="24103"/>
                    </a:cubicBezTo>
                    <a:lnTo>
                      <a:pt x="3214" y="24662"/>
                    </a:lnTo>
                    <a:cubicBezTo>
                      <a:pt x="3214" y="24662"/>
                      <a:pt x="2741" y="26033"/>
                      <a:pt x="1192" y="26033"/>
                    </a:cubicBezTo>
                    <a:cubicBezTo>
                      <a:pt x="858" y="26033"/>
                      <a:pt x="475" y="25969"/>
                      <a:pt x="35" y="25814"/>
                    </a:cubicBezTo>
                    <a:lnTo>
                      <a:pt x="35" y="25814"/>
                    </a:lnTo>
                    <a:cubicBezTo>
                      <a:pt x="210" y="28644"/>
                      <a:pt x="280" y="30739"/>
                      <a:pt x="2131" y="31752"/>
                    </a:cubicBezTo>
                    <a:cubicBezTo>
                      <a:pt x="4132" y="32884"/>
                      <a:pt x="8370" y="34093"/>
                      <a:pt x="12565" y="34093"/>
                    </a:cubicBezTo>
                    <a:cubicBezTo>
                      <a:pt x="16790" y="34093"/>
                      <a:pt x="20970" y="32866"/>
                      <a:pt x="22775" y="29098"/>
                    </a:cubicBezTo>
                    <a:cubicBezTo>
                      <a:pt x="26373" y="21588"/>
                      <a:pt x="10479" y="0"/>
                      <a:pt x="10479" y="0"/>
                    </a:cubicBezTo>
                    <a:close/>
                  </a:path>
                </a:pathLst>
              </a:custGeom>
              <a:solidFill>
                <a:srgbClr val="F8C6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3" name="Google Shape;8880;p65">
                <a:extLst>
                  <a:ext uri="{FF2B5EF4-FFF2-40B4-BE49-F238E27FC236}">
                    <a16:creationId xmlns:a16="http://schemas.microsoft.com/office/drawing/2014/main" id="{C76A1025-4C90-4F50-A4CC-EC9D154C1569}"/>
                  </a:ext>
                </a:extLst>
              </p:cNvPr>
              <p:cNvSpPr/>
              <p:nvPr/>
            </p:nvSpPr>
            <p:spPr>
              <a:xfrm>
                <a:off x="1871232" y="2813549"/>
                <a:ext cx="90842" cy="179833"/>
              </a:xfrm>
              <a:custGeom>
                <a:avLst/>
                <a:gdLst/>
                <a:ahLst/>
                <a:cxnLst/>
                <a:rect l="l" t="t" r="r" b="b"/>
                <a:pathLst>
                  <a:path w="4856" h="9613" extrusionOk="0">
                    <a:moveTo>
                      <a:pt x="1472" y="1"/>
                    </a:moveTo>
                    <a:cubicBezTo>
                      <a:pt x="1459" y="1"/>
                      <a:pt x="1446" y="3"/>
                      <a:pt x="1433" y="7"/>
                    </a:cubicBezTo>
                    <a:cubicBezTo>
                      <a:pt x="524" y="321"/>
                      <a:pt x="210" y="6608"/>
                      <a:pt x="210" y="6608"/>
                    </a:cubicBezTo>
                    <a:lnTo>
                      <a:pt x="1" y="9613"/>
                    </a:lnTo>
                    <a:cubicBezTo>
                      <a:pt x="4856" y="9440"/>
                      <a:pt x="2413" y="1"/>
                      <a:pt x="1472" y="1"/>
                    </a:cubicBezTo>
                    <a:close/>
                  </a:path>
                </a:pathLst>
              </a:custGeom>
              <a:solidFill>
                <a:srgbClr val="FF93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4" name="Google Shape;8881;p65">
                <a:extLst>
                  <a:ext uri="{FF2B5EF4-FFF2-40B4-BE49-F238E27FC236}">
                    <a16:creationId xmlns:a16="http://schemas.microsoft.com/office/drawing/2014/main" id="{0A5F53FE-8668-4DA4-A7BC-DCEB61E38A5E}"/>
                  </a:ext>
                </a:extLst>
              </p:cNvPr>
              <p:cNvSpPr/>
              <p:nvPr/>
            </p:nvSpPr>
            <p:spPr>
              <a:xfrm>
                <a:off x="2419486" y="2674311"/>
                <a:ext cx="355494" cy="683451"/>
              </a:xfrm>
              <a:custGeom>
                <a:avLst/>
                <a:gdLst/>
                <a:ahLst/>
                <a:cxnLst/>
                <a:rect l="l" t="t" r="r" b="b"/>
                <a:pathLst>
                  <a:path w="19003" h="36534" extrusionOk="0">
                    <a:moveTo>
                      <a:pt x="3172" y="0"/>
                    </a:moveTo>
                    <a:cubicBezTo>
                      <a:pt x="2850" y="0"/>
                      <a:pt x="2548" y="20"/>
                      <a:pt x="2271" y="44"/>
                    </a:cubicBezTo>
                    <a:cubicBezTo>
                      <a:pt x="1468" y="114"/>
                      <a:pt x="839" y="324"/>
                      <a:pt x="455" y="428"/>
                    </a:cubicBezTo>
                    <a:cubicBezTo>
                      <a:pt x="245" y="498"/>
                      <a:pt x="105" y="533"/>
                      <a:pt x="0" y="603"/>
                    </a:cubicBezTo>
                    <a:cubicBezTo>
                      <a:pt x="105" y="568"/>
                      <a:pt x="245" y="533"/>
                      <a:pt x="455" y="498"/>
                    </a:cubicBezTo>
                    <a:cubicBezTo>
                      <a:pt x="874" y="428"/>
                      <a:pt x="1503" y="324"/>
                      <a:pt x="2271" y="324"/>
                    </a:cubicBezTo>
                    <a:cubicBezTo>
                      <a:pt x="3039" y="324"/>
                      <a:pt x="4018" y="394"/>
                      <a:pt x="4996" y="813"/>
                    </a:cubicBezTo>
                    <a:cubicBezTo>
                      <a:pt x="5939" y="1232"/>
                      <a:pt x="6882" y="2035"/>
                      <a:pt x="7371" y="3223"/>
                    </a:cubicBezTo>
                    <a:cubicBezTo>
                      <a:pt x="7476" y="3502"/>
                      <a:pt x="7580" y="3817"/>
                      <a:pt x="7650" y="4131"/>
                    </a:cubicBezTo>
                    <a:lnTo>
                      <a:pt x="7720" y="4376"/>
                    </a:lnTo>
                    <a:lnTo>
                      <a:pt x="7755" y="4620"/>
                    </a:lnTo>
                    <a:lnTo>
                      <a:pt x="7790" y="4760"/>
                    </a:lnTo>
                    <a:lnTo>
                      <a:pt x="7790" y="4865"/>
                    </a:lnTo>
                    <a:lnTo>
                      <a:pt x="7825" y="5144"/>
                    </a:lnTo>
                    <a:cubicBezTo>
                      <a:pt x="7895" y="5843"/>
                      <a:pt x="7895" y="6576"/>
                      <a:pt x="7825" y="7310"/>
                    </a:cubicBezTo>
                    <a:cubicBezTo>
                      <a:pt x="7650" y="8777"/>
                      <a:pt x="7126" y="10279"/>
                      <a:pt x="6428" y="11781"/>
                    </a:cubicBezTo>
                    <a:cubicBezTo>
                      <a:pt x="5729" y="13283"/>
                      <a:pt x="4821" y="14715"/>
                      <a:pt x="3843" y="16252"/>
                    </a:cubicBezTo>
                    <a:cubicBezTo>
                      <a:pt x="2900" y="17824"/>
                      <a:pt x="2131" y="19536"/>
                      <a:pt x="1572" y="21317"/>
                    </a:cubicBezTo>
                    <a:cubicBezTo>
                      <a:pt x="1013" y="23099"/>
                      <a:pt x="699" y="24985"/>
                      <a:pt x="699" y="26836"/>
                    </a:cubicBezTo>
                    <a:cubicBezTo>
                      <a:pt x="699" y="28722"/>
                      <a:pt x="1118" y="30574"/>
                      <a:pt x="2061" y="32181"/>
                    </a:cubicBezTo>
                    <a:cubicBezTo>
                      <a:pt x="2166" y="32390"/>
                      <a:pt x="2271" y="32530"/>
                      <a:pt x="2411" y="32739"/>
                    </a:cubicBezTo>
                    <a:cubicBezTo>
                      <a:pt x="2550" y="32949"/>
                      <a:pt x="2690" y="33089"/>
                      <a:pt x="2830" y="33263"/>
                    </a:cubicBezTo>
                    <a:cubicBezTo>
                      <a:pt x="3109" y="33613"/>
                      <a:pt x="3424" y="33927"/>
                      <a:pt x="3773" y="34207"/>
                    </a:cubicBezTo>
                    <a:cubicBezTo>
                      <a:pt x="4472" y="34765"/>
                      <a:pt x="5205" y="35185"/>
                      <a:pt x="5939" y="35534"/>
                    </a:cubicBezTo>
                    <a:cubicBezTo>
                      <a:pt x="7441" y="36163"/>
                      <a:pt x="8978" y="36442"/>
                      <a:pt x="10375" y="36512"/>
                    </a:cubicBezTo>
                    <a:cubicBezTo>
                      <a:pt x="10660" y="36526"/>
                      <a:pt x="10940" y="36533"/>
                      <a:pt x="11213" y="36533"/>
                    </a:cubicBezTo>
                    <a:cubicBezTo>
                      <a:pt x="12280" y="36533"/>
                      <a:pt x="13258" y="36427"/>
                      <a:pt x="14147" y="36233"/>
                    </a:cubicBezTo>
                    <a:cubicBezTo>
                      <a:pt x="15230" y="36023"/>
                      <a:pt x="16173" y="35674"/>
                      <a:pt x="16907" y="35324"/>
                    </a:cubicBezTo>
                    <a:cubicBezTo>
                      <a:pt x="17641" y="35010"/>
                      <a:pt x="18165" y="34661"/>
                      <a:pt x="18479" y="34381"/>
                    </a:cubicBezTo>
                    <a:cubicBezTo>
                      <a:pt x="18654" y="34276"/>
                      <a:pt x="18793" y="34172"/>
                      <a:pt x="18863" y="34102"/>
                    </a:cubicBezTo>
                    <a:cubicBezTo>
                      <a:pt x="18967" y="34032"/>
                      <a:pt x="19002" y="33998"/>
                      <a:pt x="19003" y="33997"/>
                    </a:cubicBezTo>
                    <a:lnTo>
                      <a:pt x="19003" y="33997"/>
                    </a:lnTo>
                    <a:cubicBezTo>
                      <a:pt x="19002" y="33998"/>
                      <a:pt x="18967" y="34032"/>
                      <a:pt x="18863" y="34067"/>
                    </a:cubicBezTo>
                    <a:cubicBezTo>
                      <a:pt x="18758" y="34137"/>
                      <a:pt x="18654" y="34241"/>
                      <a:pt x="18444" y="34346"/>
                    </a:cubicBezTo>
                    <a:cubicBezTo>
                      <a:pt x="18095" y="34556"/>
                      <a:pt x="17536" y="34800"/>
                      <a:pt x="16802" y="35080"/>
                    </a:cubicBezTo>
                    <a:cubicBezTo>
                      <a:pt x="16069" y="35359"/>
                      <a:pt x="15126" y="35569"/>
                      <a:pt x="14043" y="35744"/>
                    </a:cubicBezTo>
                    <a:cubicBezTo>
                      <a:pt x="13482" y="35800"/>
                      <a:pt x="12861" y="35836"/>
                      <a:pt x="12207" y="35836"/>
                    </a:cubicBezTo>
                    <a:cubicBezTo>
                      <a:pt x="11639" y="35836"/>
                      <a:pt x="11046" y="35808"/>
                      <a:pt x="10445" y="35744"/>
                    </a:cubicBezTo>
                    <a:cubicBezTo>
                      <a:pt x="9117" y="35604"/>
                      <a:pt x="7720" y="35254"/>
                      <a:pt x="6393" y="34591"/>
                    </a:cubicBezTo>
                    <a:cubicBezTo>
                      <a:pt x="5031" y="33962"/>
                      <a:pt x="3843" y="32984"/>
                      <a:pt x="3074" y="31552"/>
                    </a:cubicBezTo>
                    <a:cubicBezTo>
                      <a:pt x="2725" y="30888"/>
                      <a:pt x="2411" y="30120"/>
                      <a:pt x="2236" y="29316"/>
                    </a:cubicBezTo>
                    <a:cubicBezTo>
                      <a:pt x="2061" y="28513"/>
                      <a:pt x="1992" y="27674"/>
                      <a:pt x="1992" y="26836"/>
                    </a:cubicBezTo>
                    <a:cubicBezTo>
                      <a:pt x="1992" y="25125"/>
                      <a:pt x="2341" y="23378"/>
                      <a:pt x="2865" y="21736"/>
                    </a:cubicBezTo>
                    <a:cubicBezTo>
                      <a:pt x="3389" y="20060"/>
                      <a:pt x="4087" y="18418"/>
                      <a:pt x="4961" y="16916"/>
                    </a:cubicBezTo>
                    <a:cubicBezTo>
                      <a:pt x="5904" y="15449"/>
                      <a:pt x="6812" y="13877"/>
                      <a:pt x="7511" y="12270"/>
                    </a:cubicBezTo>
                    <a:cubicBezTo>
                      <a:pt x="8244" y="10698"/>
                      <a:pt x="8733" y="9021"/>
                      <a:pt x="8838" y="7380"/>
                    </a:cubicBezTo>
                    <a:cubicBezTo>
                      <a:pt x="8908" y="5773"/>
                      <a:pt x="8733" y="4201"/>
                      <a:pt x="8070" y="2874"/>
                    </a:cubicBezTo>
                    <a:cubicBezTo>
                      <a:pt x="7755" y="2245"/>
                      <a:pt x="7301" y="1651"/>
                      <a:pt x="6812" y="1232"/>
                    </a:cubicBezTo>
                    <a:cubicBezTo>
                      <a:pt x="6288" y="813"/>
                      <a:pt x="5729" y="533"/>
                      <a:pt x="5170" y="324"/>
                    </a:cubicBezTo>
                    <a:cubicBezTo>
                      <a:pt x="4461" y="72"/>
                      <a:pt x="3782" y="0"/>
                      <a:pt x="3172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5" name="Google Shape;8882;p65">
                <a:extLst>
                  <a:ext uri="{FF2B5EF4-FFF2-40B4-BE49-F238E27FC236}">
                    <a16:creationId xmlns:a16="http://schemas.microsoft.com/office/drawing/2014/main" id="{3D966EDF-D43D-44C7-B00E-9879168059BA}"/>
                  </a:ext>
                </a:extLst>
              </p:cNvPr>
              <p:cNvSpPr/>
              <p:nvPr/>
            </p:nvSpPr>
            <p:spPr>
              <a:xfrm>
                <a:off x="1742508" y="2793233"/>
                <a:ext cx="59470" cy="66841"/>
              </a:xfrm>
              <a:custGeom>
                <a:avLst/>
                <a:gdLst/>
                <a:ahLst/>
                <a:cxnLst/>
                <a:rect l="l" t="t" r="r" b="b"/>
                <a:pathLst>
                  <a:path w="3179" h="3573" extrusionOk="0">
                    <a:moveTo>
                      <a:pt x="1880" y="1"/>
                    </a:moveTo>
                    <a:cubicBezTo>
                      <a:pt x="1711" y="1"/>
                      <a:pt x="1553" y="63"/>
                      <a:pt x="1467" y="149"/>
                    </a:cubicBezTo>
                    <a:cubicBezTo>
                      <a:pt x="1328" y="219"/>
                      <a:pt x="1223" y="324"/>
                      <a:pt x="1118" y="394"/>
                    </a:cubicBezTo>
                    <a:cubicBezTo>
                      <a:pt x="943" y="604"/>
                      <a:pt x="804" y="778"/>
                      <a:pt x="699" y="988"/>
                    </a:cubicBezTo>
                    <a:cubicBezTo>
                      <a:pt x="594" y="1162"/>
                      <a:pt x="489" y="1372"/>
                      <a:pt x="419" y="1547"/>
                    </a:cubicBezTo>
                    <a:cubicBezTo>
                      <a:pt x="349" y="1721"/>
                      <a:pt x="280" y="1896"/>
                      <a:pt x="245" y="2071"/>
                    </a:cubicBezTo>
                    <a:cubicBezTo>
                      <a:pt x="35" y="2734"/>
                      <a:pt x="0" y="3188"/>
                      <a:pt x="0" y="3188"/>
                    </a:cubicBezTo>
                    <a:cubicBezTo>
                      <a:pt x="0" y="3188"/>
                      <a:pt x="280" y="2804"/>
                      <a:pt x="664" y="2280"/>
                    </a:cubicBezTo>
                    <a:cubicBezTo>
                      <a:pt x="838" y="2001"/>
                      <a:pt x="1048" y="1686"/>
                      <a:pt x="1293" y="1372"/>
                    </a:cubicBezTo>
                    <a:cubicBezTo>
                      <a:pt x="1397" y="1232"/>
                      <a:pt x="1537" y="1058"/>
                      <a:pt x="1677" y="953"/>
                    </a:cubicBezTo>
                    <a:cubicBezTo>
                      <a:pt x="1782" y="848"/>
                      <a:pt x="1921" y="778"/>
                      <a:pt x="1921" y="778"/>
                    </a:cubicBezTo>
                    <a:cubicBezTo>
                      <a:pt x="1921" y="778"/>
                      <a:pt x="2026" y="848"/>
                      <a:pt x="2131" y="988"/>
                    </a:cubicBezTo>
                    <a:cubicBezTo>
                      <a:pt x="2201" y="1127"/>
                      <a:pt x="2306" y="1302"/>
                      <a:pt x="2375" y="1477"/>
                    </a:cubicBezTo>
                    <a:cubicBezTo>
                      <a:pt x="2445" y="1651"/>
                      <a:pt x="2480" y="1861"/>
                      <a:pt x="2550" y="2036"/>
                    </a:cubicBezTo>
                    <a:cubicBezTo>
                      <a:pt x="2620" y="2210"/>
                      <a:pt x="2655" y="2385"/>
                      <a:pt x="2725" y="2525"/>
                    </a:cubicBezTo>
                    <a:cubicBezTo>
                      <a:pt x="2795" y="2839"/>
                      <a:pt x="2899" y="3119"/>
                      <a:pt x="2969" y="3293"/>
                    </a:cubicBezTo>
                    <a:cubicBezTo>
                      <a:pt x="3039" y="3468"/>
                      <a:pt x="3074" y="3573"/>
                      <a:pt x="3074" y="3573"/>
                    </a:cubicBezTo>
                    <a:cubicBezTo>
                      <a:pt x="3074" y="3573"/>
                      <a:pt x="3109" y="3468"/>
                      <a:pt x="3144" y="3293"/>
                    </a:cubicBezTo>
                    <a:cubicBezTo>
                      <a:pt x="3144" y="3084"/>
                      <a:pt x="3179" y="2804"/>
                      <a:pt x="3179" y="2455"/>
                    </a:cubicBezTo>
                    <a:cubicBezTo>
                      <a:pt x="3179" y="2280"/>
                      <a:pt x="3144" y="2106"/>
                      <a:pt x="3144" y="1896"/>
                    </a:cubicBezTo>
                    <a:cubicBezTo>
                      <a:pt x="3109" y="1721"/>
                      <a:pt x="3109" y="1512"/>
                      <a:pt x="3039" y="1267"/>
                    </a:cubicBezTo>
                    <a:cubicBezTo>
                      <a:pt x="3004" y="1162"/>
                      <a:pt x="2969" y="1058"/>
                      <a:pt x="2934" y="953"/>
                    </a:cubicBezTo>
                    <a:cubicBezTo>
                      <a:pt x="2899" y="848"/>
                      <a:pt x="2864" y="708"/>
                      <a:pt x="2795" y="604"/>
                    </a:cubicBezTo>
                    <a:cubicBezTo>
                      <a:pt x="2760" y="534"/>
                      <a:pt x="2725" y="464"/>
                      <a:pt x="2690" y="429"/>
                    </a:cubicBezTo>
                    <a:cubicBezTo>
                      <a:pt x="2655" y="359"/>
                      <a:pt x="2585" y="289"/>
                      <a:pt x="2515" y="254"/>
                    </a:cubicBezTo>
                    <a:lnTo>
                      <a:pt x="2410" y="149"/>
                    </a:lnTo>
                    <a:cubicBezTo>
                      <a:pt x="2375" y="114"/>
                      <a:pt x="2341" y="114"/>
                      <a:pt x="2306" y="80"/>
                    </a:cubicBezTo>
                    <a:cubicBezTo>
                      <a:pt x="2201" y="45"/>
                      <a:pt x="2096" y="10"/>
                      <a:pt x="1991" y="10"/>
                    </a:cubicBezTo>
                    <a:cubicBezTo>
                      <a:pt x="1954" y="3"/>
                      <a:pt x="1917" y="1"/>
                      <a:pt x="1880" y="1"/>
                    </a:cubicBezTo>
                    <a:close/>
                  </a:path>
                </a:pathLst>
              </a:custGeom>
              <a:solidFill>
                <a:srgbClr val="0016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6" name="Google Shape;8883;p65">
                <a:extLst>
                  <a:ext uri="{FF2B5EF4-FFF2-40B4-BE49-F238E27FC236}">
                    <a16:creationId xmlns:a16="http://schemas.microsoft.com/office/drawing/2014/main" id="{0316A511-BE98-41F8-A07D-39DFA2178DDE}"/>
                  </a:ext>
                </a:extLst>
              </p:cNvPr>
              <p:cNvSpPr/>
              <p:nvPr/>
            </p:nvSpPr>
            <p:spPr>
              <a:xfrm>
                <a:off x="1676509" y="2486060"/>
                <a:ext cx="836364" cy="767390"/>
              </a:xfrm>
              <a:custGeom>
                <a:avLst/>
                <a:gdLst/>
                <a:ahLst/>
                <a:cxnLst/>
                <a:rect l="l" t="t" r="r" b="b"/>
                <a:pathLst>
                  <a:path w="44708" h="41021" extrusionOk="0">
                    <a:moveTo>
                      <a:pt x="18606" y="1"/>
                    </a:moveTo>
                    <a:cubicBezTo>
                      <a:pt x="18326" y="1"/>
                      <a:pt x="18051" y="5"/>
                      <a:pt x="17780" y="12"/>
                    </a:cubicBezTo>
                    <a:cubicBezTo>
                      <a:pt x="10375" y="222"/>
                      <a:pt x="8209" y="4623"/>
                      <a:pt x="8209" y="4623"/>
                    </a:cubicBezTo>
                    <a:cubicBezTo>
                      <a:pt x="0" y="23416"/>
                      <a:pt x="10165" y="41021"/>
                      <a:pt x="10165" y="41021"/>
                    </a:cubicBezTo>
                    <a:cubicBezTo>
                      <a:pt x="9157" y="37305"/>
                      <a:pt x="9871" y="28982"/>
                      <a:pt x="10682" y="22455"/>
                    </a:cubicBezTo>
                    <a:lnTo>
                      <a:pt x="10682" y="22455"/>
                    </a:lnTo>
                    <a:cubicBezTo>
                      <a:pt x="10771" y="28045"/>
                      <a:pt x="11915" y="33482"/>
                      <a:pt x="11737" y="34908"/>
                    </a:cubicBezTo>
                    <a:cubicBezTo>
                      <a:pt x="11423" y="37144"/>
                      <a:pt x="21657" y="39135"/>
                      <a:pt x="21657" y="39135"/>
                    </a:cubicBezTo>
                    <a:cubicBezTo>
                      <a:pt x="21968" y="39149"/>
                      <a:pt x="22274" y="39156"/>
                      <a:pt x="22577" y="39156"/>
                    </a:cubicBezTo>
                    <a:cubicBezTo>
                      <a:pt x="39554" y="39156"/>
                      <a:pt x="44707" y="17345"/>
                      <a:pt x="40555" y="9933"/>
                    </a:cubicBezTo>
                    <a:cubicBezTo>
                      <a:pt x="36449" y="2697"/>
                      <a:pt x="25988" y="1"/>
                      <a:pt x="18606" y="1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7" name="Google Shape;8884;p65">
                <a:extLst>
                  <a:ext uri="{FF2B5EF4-FFF2-40B4-BE49-F238E27FC236}">
                    <a16:creationId xmlns:a16="http://schemas.microsoft.com/office/drawing/2014/main" id="{4A788172-4888-4602-B3CE-18C8F5B94729}"/>
                  </a:ext>
                </a:extLst>
              </p:cNvPr>
              <p:cNvSpPr/>
              <p:nvPr/>
            </p:nvSpPr>
            <p:spPr>
              <a:xfrm>
                <a:off x="1784973" y="3016242"/>
                <a:ext cx="81695" cy="237208"/>
              </a:xfrm>
              <a:custGeom>
                <a:avLst/>
                <a:gdLst/>
                <a:ahLst/>
                <a:cxnLst/>
                <a:rect l="l" t="t" r="r" b="b"/>
                <a:pathLst>
                  <a:path w="4367" h="12680" extrusionOk="0">
                    <a:moveTo>
                      <a:pt x="1" y="0"/>
                    </a:moveTo>
                    <a:cubicBezTo>
                      <a:pt x="1433" y="7615"/>
                      <a:pt x="4367" y="12680"/>
                      <a:pt x="4367" y="12680"/>
                    </a:cubicBezTo>
                    <a:cubicBezTo>
                      <a:pt x="3738" y="10270"/>
                      <a:pt x="3773" y="5973"/>
                      <a:pt x="4122" y="1502"/>
                    </a:cubicBezTo>
                    <a:cubicBezTo>
                      <a:pt x="2725" y="1083"/>
                      <a:pt x="1363" y="594"/>
                      <a:pt x="1" y="0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8" name="Google Shape;8885;p65">
                <a:extLst>
                  <a:ext uri="{FF2B5EF4-FFF2-40B4-BE49-F238E27FC236}">
                    <a16:creationId xmlns:a16="http://schemas.microsoft.com/office/drawing/2014/main" id="{95C31CAA-EEF3-4713-9274-895206994188}"/>
                  </a:ext>
                </a:extLst>
              </p:cNvPr>
              <p:cNvSpPr/>
              <p:nvPr/>
            </p:nvSpPr>
            <p:spPr>
              <a:xfrm>
                <a:off x="1888218" y="2917561"/>
                <a:ext cx="555456" cy="301000"/>
              </a:xfrm>
              <a:custGeom>
                <a:avLst/>
                <a:gdLst/>
                <a:ahLst/>
                <a:cxnLst/>
                <a:rect l="l" t="t" r="r" b="b"/>
                <a:pathLst>
                  <a:path w="29692" h="16090" extrusionOk="0">
                    <a:moveTo>
                      <a:pt x="29692" y="1"/>
                    </a:moveTo>
                    <a:lnTo>
                      <a:pt x="29692" y="1"/>
                    </a:lnTo>
                    <a:cubicBezTo>
                      <a:pt x="26269" y="3389"/>
                      <a:pt x="20889" y="5659"/>
                      <a:pt x="17047" y="6847"/>
                    </a:cubicBezTo>
                    <a:cubicBezTo>
                      <a:pt x="14127" y="7772"/>
                      <a:pt x="11140" y="8198"/>
                      <a:pt x="8166" y="8198"/>
                    </a:cubicBezTo>
                    <a:cubicBezTo>
                      <a:pt x="5413" y="8198"/>
                      <a:pt x="2671" y="7833"/>
                      <a:pt x="1" y="7161"/>
                    </a:cubicBezTo>
                    <a:lnTo>
                      <a:pt x="1" y="7161"/>
                    </a:lnTo>
                    <a:cubicBezTo>
                      <a:pt x="245" y="9397"/>
                      <a:pt x="490" y="11109"/>
                      <a:pt x="420" y="11842"/>
                    </a:cubicBezTo>
                    <a:cubicBezTo>
                      <a:pt x="106" y="14078"/>
                      <a:pt x="10340" y="16069"/>
                      <a:pt x="10340" y="16069"/>
                    </a:cubicBezTo>
                    <a:cubicBezTo>
                      <a:pt x="10647" y="16082"/>
                      <a:pt x="10951" y="16089"/>
                      <a:pt x="11250" y="16089"/>
                    </a:cubicBezTo>
                    <a:cubicBezTo>
                      <a:pt x="21588" y="16089"/>
                      <a:pt x="27553" y="8012"/>
                      <a:pt x="29692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09" name="Google Shape;8886;p65">
                <a:extLst>
                  <a:ext uri="{FF2B5EF4-FFF2-40B4-BE49-F238E27FC236}">
                    <a16:creationId xmlns:a16="http://schemas.microsoft.com/office/drawing/2014/main" id="{339B7C9F-9162-4D06-A8F9-299D1F655304}"/>
                  </a:ext>
                </a:extLst>
              </p:cNvPr>
              <p:cNvSpPr/>
              <p:nvPr/>
            </p:nvSpPr>
            <p:spPr>
              <a:xfrm>
                <a:off x="2326174" y="2540049"/>
                <a:ext cx="518733" cy="791653"/>
              </a:xfrm>
              <a:custGeom>
                <a:avLst/>
                <a:gdLst/>
                <a:ahLst/>
                <a:cxnLst/>
                <a:rect l="l" t="t" r="r" b="b"/>
                <a:pathLst>
                  <a:path w="27729" h="42318" extrusionOk="0">
                    <a:moveTo>
                      <a:pt x="12204" y="1"/>
                    </a:moveTo>
                    <a:cubicBezTo>
                      <a:pt x="5694" y="1"/>
                      <a:pt x="762" y="7466"/>
                      <a:pt x="762" y="7466"/>
                    </a:cubicBezTo>
                    <a:cubicBezTo>
                      <a:pt x="0" y="8824"/>
                      <a:pt x="864" y="9103"/>
                      <a:pt x="1702" y="9103"/>
                    </a:cubicBezTo>
                    <a:cubicBezTo>
                      <a:pt x="2286" y="9103"/>
                      <a:pt x="2858" y="8968"/>
                      <a:pt x="2858" y="8968"/>
                    </a:cubicBezTo>
                    <a:cubicBezTo>
                      <a:pt x="4387" y="8185"/>
                      <a:pt x="5724" y="7836"/>
                      <a:pt x="6869" y="7836"/>
                    </a:cubicBezTo>
                    <a:cubicBezTo>
                      <a:pt x="12367" y="7836"/>
                      <a:pt x="13461" y="15878"/>
                      <a:pt x="10368" y="22556"/>
                    </a:cubicBezTo>
                    <a:cubicBezTo>
                      <a:pt x="6630" y="30625"/>
                      <a:pt x="4919" y="41314"/>
                      <a:pt x="16096" y="42257"/>
                    </a:cubicBezTo>
                    <a:cubicBezTo>
                      <a:pt x="16599" y="42298"/>
                      <a:pt x="17080" y="42317"/>
                      <a:pt x="17541" y="42317"/>
                    </a:cubicBezTo>
                    <a:cubicBezTo>
                      <a:pt x="27314" y="42317"/>
                      <a:pt x="27728" y="33525"/>
                      <a:pt x="27728" y="33524"/>
                    </a:cubicBezTo>
                    <a:lnTo>
                      <a:pt x="27728" y="33524"/>
                    </a:lnTo>
                    <a:cubicBezTo>
                      <a:pt x="27728" y="33525"/>
                      <a:pt x="26429" y="37874"/>
                      <a:pt x="20328" y="37874"/>
                    </a:cubicBezTo>
                    <a:cubicBezTo>
                      <a:pt x="20100" y="37874"/>
                      <a:pt x="19866" y="37868"/>
                      <a:pt x="19624" y="37856"/>
                    </a:cubicBezTo>
                    <a:cubicBezTo>
                      <a:pt x="12918" y="37541"/>
                      <a:pt x="17703" y="28040"/>
                      <a:pt x="22105" y="19342"/>
                    </a:cubicBezTo>
                    <a:cubicBezTo>
                      <a:pt x="26541" y="10644"/>
                      <a:pt x="21266" y="2750"/>
                      <a:pt x="15118" y="514"/>
                    </a:cubicBezTo>
                    <a:cubicBezTo>
                      <a:pt x="14121" y="157"/>
                      <a:pt x="13146" y="1"/>
                      <a:pt x="12204" y="1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0" name="Google Shape;8887;p65">
                <a:extLst>
                  <a:ext uri="{FF2B5EF4-FFF2-40B4-BE49-F238E27FC236}">
                    <a16:creationId xmlns:a16="http://schemas.microsoft.com/office/drawing/2014/main" id="{77A68A6A-84CF-490C-A809-36DCA659BA54}"/>
                  </a:ext>
                </a:extLst>
              </p:cNvPr>
              <p:cNvSpPr/>
              <p:nvPr/>
            </p:nvSpPr>
            <p:spPr>
              <a:xfrm>
                <a:off x="2325388" y="2661758"/>
                <a:ext cx="75820" cy="73501"/>
              </a:xfrm>
              <a:custGeom>
                <a:avLst/>
                <a:gdLst/>
                <a:ahLst/>
                <a:cxnLst/>
                <a:rect l="l" t="t" r="r" b="b"/>
                <a:pathLst>
                  <a:path w="4053" h="3929" extrusionOk="0">
                    <a:moveTo>
                      <a:pt x="1247" y="1"/>
                    </a:moveTo>
                    <a:cubicBezTo>
                      <a:pt x="722" y="1"/>
                      <a:pt x="0" y="1588"/>
                      <a:pt x="0" y="1588"/>
                    </a:cubicBezTo>
                    <a:cubicBezTo>
                      <a:pt x="0" y="1588"/>
                      <a:pt x="559" y="3859"/>
                      <a:pt x="2830" y="3929"/>
                    </a:cubicBezTo>
                    <a:cubicBezTo>
                      <a:pt x="2830" y="3929"/>
                      <a:pt x="3528" y="3649"/>
                      <a:pt x="3773" y="2776"/>
                    </a:cubicBezTo>
                    <a:cubicBezTo>
                      <a:pt x="4052" y="1938"/>
                      <a:pt x="1922" y="471"/>
                      <a:pt x="1398" y="52"/>
                    </a:cubicBezTo>
                    <a:cubicBezTo>
                      <a:pt x="1350" y="17"/>
                      <a:pt x="1300" y="1"/>
                      <a:pt x="1247" y="1"/>
                    </a:cubicBezTo>
                    <a:close/>
                  </a:path>
                </a:pathLst>
              </a:custGeom>
              <a:solidFill>
                <a:srgbClr val="AD5A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1" name="Google Shape;8888;p65">
                <a:extLst>
                  <a:ext uri="{FF2B5EF4-FFF2-40B4-BE49-F238E27FC236}">
                    <a16:creationId xmlns:a16="http://schemas.microsoft.com/office/drawing/2014/main" id="{A59B1976-875C-4EE4-A92A-8E221B3AADFB}"/>
                  </a:ext>
                </a:extLst>
              </p:cNvPr>
              <p:cNvSpPr/>
              <p:nvPr/>
            </p:nvSpPr>
            <p:spPr>
              <a:xfrm>
                <a:off x="614629" y="3285308"/>
                <a:ext cx="1843431" cy="1211032"/>
              </a:xfrm>
              <a:custGeom>
                <a:avLst/>
                <a:gdLst/>
                <a:ahLst/>
                <a:cxnLst/>
                <a:rect l="l" t="t" r="r" b="b"/>
                <a:pathLst>
                  <a:path w="98541" h="64736" extrusionOk="0">
                    <a:moveTo>
                      <a:pt x="48098" y="0"/>
                    </a:moveTo>
                    <a:cubicBezTo>
                      <a:pt x="46109" y="0"/>
                      <a:pt x="43892" y="248"/>
                      <a:pt x="41533" y="917"/>
                    </a:cubicBezTo>
                    <a:cubicBezTo>
                      <a:pt x="37980" y="1916"/>
                      <a:pt x="34192" y="2265"/>
                      <a:pt x="30406" y="2265"/>
                    </a:cubicBezTo>
                    <a:cubicBezTo>
                      <a:pt x="21673" y="2265"/>
                      <a:pt x="12950" y="410"/>
                      <a:pt x="7134" y="410"/>
                    </a:cubicBezTo>
                    <a:cubicBezTo>
                      <a:pt x="2958" y="410"/>
                      <a:pt x="280" y="1366"/>
                      <a:pt x="175" y="4654"/>
                    </a:cubicBezTo>
                    <a:cubicBezTo>
                      <a:pt x="1" y="9964"/>
                      <a:pt x="16208" y="18312"/>
                      <a:pt x="33779" y="18732"/>
                    </a:cubicBezTo>
                    <a:cubicBezTo>
                      <a:pt x="36922" y="18801"/>
                      <a:pt x="42826" y="22155"/>
                      <a:pt x="42896" y="27569"/>
                    </a:cubicBezTo>
                    <a:cubicBezTo>
                      <a:pt x="43035" y="36756"/>
                      <a:pt x="44572" y="50030"/>
                      <a:pt x="51768" y="54571"/>
                    </a:cubicBezTo>
                    <a:cubicBezTo>
                      <a:pt x="51768" y="54571"/>
                      <a:pt x="61768" y="56167"/>
                      <a:pt x="70184" y="56167"/>
                    </a:cubicBezTo>
                    <a:cubicBezTo>
                      <a:pt x="72620" y="56167"/>
                      <a:pt x="74924" y="56033"/>
                      <a:pt x="76813" y="55688"/>
                    </a:cubicBezTo>
                    <a:cubicBezTo>
                      <a:pt x="80268" y="55058"/>
                      <a:pt x="82617" y="54445"/>
                      <a:pt x="84132" y="53651"/>
                    </a:cubicBezTo>
                    <a:lnTo>
                      <a:pt x="84132" y="53651"/>
                    </a:lnTo>
                    <a:lnTo>
                      <a:pt x="97737" y="64735"/>
                    </a:lnTo>
                    <a:cubicBezTo>
                      <a:pt x="97737" y="64735"/>
                      <a:pt x="98540" y="21736"/>
                      <a:pt x="97038" y="16740"/>
                    </a:cubicBezTo>
                    <a:cubicBezTo>
                      <a:pt x="94628" y="8602"/>
                      <a:pt x="86245" y="4585"/>
                      <a:pt x="86245" y="4585"/>
                    </a:cubicBezTo>
                    <a:cubicBezTo>
                      <a:pt x="86245" y="4585"/>
                      <a:pt x="82504" y="7308"/>
                      <a:pt x="75588" y="7308"/>
                    </a:cubicBezTo>
                    <a:cubicBezTo>
                      <a:pt x="70966" y="7308"/>
                      <a:pt x="64926" y="6092"/>
                      <a:pt x="57636" y="2035"/>
                    </a:cubicBezTo>
                    <a:cubicBezTo>
                      <a:pt x="57636" y="2035"/>
                      <a:pt x="53798" y="0"/>
                      <a:pt x="4809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2" name="Google Shape;8889;p65">
                <a:extLst>
                  <a:ext uri="{FF2B5EF4-FFF2-40B4-BE49-F238E27FC236}">
                    <a16:creationId xmlns:a16="http://schemas.microsoft.com/office/drawing/2014/main" id="{C414B1B1-108C-4BDA-8020-465BEC6C7CC0}"/>
                  </a:ext>
                </a:extLst>
              </p:cNvPr>
              <p:cNvSpPr/>
              <p:nvPr/>
            </p:nvSpPr>
            <p:spPr>
              <a:xfrm>
                <a:off x="2219524" y="3859845"/>
                <a:ext cx="230698" cy="636495"/>
              </a:xfrm>
              <a:custGeom>
                <a:avLst/>
                <a:gdLst/>
                <a:ahLst/>
                <a:cxnLst/>
                <a:rect l="l" t="t" r="r" b="b"/>
                <a:pathLst>
                  <a:path w="12332" h="34024" extrusionOk="0">
                    <a:moveTo>
                      <a:pt x="12087" y="1"/>
                    </a:moveTo>
                    <a:cubicBezTo>
                      <a:pt x="8908" y="1223"/>
                      <a:pt x="5869" y="2760"/>
                      <a:pt x="3249" y="4926"/>
                    </a:cubicBezTo>
                    <a:cubicBezTo>
                      <a:pt x="3179" y="5380"/>
                      <a:pt x="3109" y="5799"/>
                      <a:pt x="3040" y="6218"/>
                    </a:cubicBezTo>
                    <a:cubicBezTo>
                      <a:pt x="2376" y="10410"/>
                      <a:pt x="839" y="17781"/>
                      <a:pt x="1" y="21972"/>
                    </a:cubicBezTo>
                    <a:lnTo>
                      <a:pt x="11947" y="34023"/>
                    </a:lnTo>
                    <a:cubicBezTo>
                      <a:pt x="11947" y="34023"/>
                      <a:pt x="12331" y="14287"/>
                      <a:pt x="12087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3" name="Google Shape;8890;p65">
                <a:extLst>
                  <a:ext uri="{FF2B5EF4-FFF2-40B4-BE49-F238E27FC236}">
                    <a16:creationId xmlns:a16="http://schemas.microsoft.com/office/drawing/2014/main" id="{01F9EBF2-2AF4-48C1-B834-E8713FD93EFF}"/>
                  </a:ext>
                </a:extLst>
              </p:cNvPr>
              <p:cNvSpPr/>
              <p:nvPr/>
            </p:nvSpPr>
            <p:spPr>
              <a:xfrm>
                <a:off x="1397471" y="4434233"/>
                <a:ext cx="1623209" cy="937083"/>
              </a:xfrm>
              <a:custGeom>
                <a:avLst/>
                <a:gdLst/>
                <a:ahLst/>
                <a:cxnLst/>
                <a:rect l="l" t="t" r="r" b="b"/>
                <a:pathLst>
                  <a:path w="86769" h="50092" extrusionOk="0">
                    <a:moveTo>
                      <a:pt x="45830" y="1"/>
                    </a:moveTo>
                    <a:cubicBezTo>
                      <a:pt x="45830" y="1"/>
                      <a:pt x="1" y="22147"/>
                      <a:pt x="22321" y="34792"/>
                    </a:cubicBezTo>
                    <a:cubicBezTo>
                      <a:pt x="44607" y="47472"/>
                      <a:pt x="83905" y="50092"/>
                      <a:pt x="83905" y="50092"/>
                    </a:cubicBezTo>
                    <a:cubicBezTo>
                      <a:pt x="83905" y="50092"/>
                      <a:pt x="86559" y="44049"/>
                      <a:pt x="86664" y="32102"/>
                    </a:cubicBezTo>
                    <a:cubicBezTo>
                      <a:pt x="86769" y="16418"/>
                      <a:pt x="45830" y="1"/>
                      <a:pt x="45830" y="1"/>
                    </a:cubicBezTo>
                    <a:close/>
                  </a:path>
                </a:pathLst>
              </a:custGeom>
              <a:solidFill>
                <a:srgbClr val="F8C6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4" name="Google Shape;8891;p65">
                <a:extLst>
                  <a:ext uri="{FF2B5EF4-FFF2-40B4-BE49-F238E27FC236}">
                    <a16:creationId xmlns:a16="http://schemas.microsoft.com/office/drawing/2014/main" id="{F38F078D-60C4-48AE-85AE-DAF222D5C2EA}"/>
                  </a:ext>
                </a:extLst>
              </p:cNvPr>
              <p:cNvSpPr/>
              <p:nvPr/>
            </p:nvSpPr>
            <p:spPr>
              <a:xfrm>
                <a:off x="1670616" y="4496322"/>
                <a:ext cx="1061842" cy="729938"/>
              </a:xfrm>
              <a:custGeom>
                <a:avLst/>
                <a:gdLst/>
                <a:ahLst/>
                <a:cxnLst/>
                <a:rect l="l" t="t" r="r" b="b"/>
                <a:pathLst>
                  <a:path w="56761" h="39019" extrusionOk="0">
                    <a:moveTo>
                      <a:pt x="41289" y="0"/>
                    </a:moveTo>
                    <a:cubicBezTo>
                      <a:pt x="41289" y="0"/>
                      <a:pt x="1" y="39018"/>
                      <a:pt x="28400" y="39018"/>
                    </a:cubicBezTo>
                    <a:cubicBezTo>
                      <a:pt x="28420" y="39018"/>
                      <a:pt x="28441" y="39018"/>
                      <a:pt x="28461" y="39018"/>
                    </a:cubicBezTo>
                    <a:cubicBezTo>
                      <a:pt x="56761" y="39018"/>
                      <a:pt x="55153" y="15084"/>
                      <a:pt x="50057" y="6567"/>
                    </a:cubicBezTo>
                    <a:cubicBezTo>
                      <a:pt x="47856" y="2900"/>
                      <a:pt x="41289" y="0"/>
                      <a:pt x="41289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5" name="Google Shape;8892;p65">
                <a:extLst>
                  <a:ext uri="{FF2B5EF4-FFF2-40B4-BE49-F238E27FC236}">
                    <a16:creationId xmlns:a16="http://schemas.microsoft.com/office/drawing/2014/main" id="{4A24A839-A0FC-46DD-909D-B71A6E166D0E}"/>
                  </a:ext>
                </a:extLst>
              </p:cNvPr>
              <p:cNvSpPr/>
              <p:nvPr/>
            </p:nvSpPr>
            <p:spPr>
              <a:xfrm>
                <a:off x="1401400" y="4270881"/>
                <a:ext cx="1221976" cy="970195"/>
              </a:xfrm>
              <a:custGeom>
                <a:avLst/>
                <a:gdLst/>
                <a:ahLst/>
                <a:cxnLst/>
                <a:rect l="l" t="t" r="r" b="b"/>
                <a:pathLst>
                  <a:path w="65321" h="51862" extrusionOk="0">
                    <a:moveTo>
                      <a:pt x="43070" y="0"/>
                    </a:moveTo>
                    <a:lnTo>
                      <a:pt x="10759" y="1642"/>
                    </a:lnTo>
                    <a:cubicBezTo>
                      <a:pt x="10759" y="1642"/>
                      <a:pt x="0" y="15405"/>
                      <a:pt x="3878" y="33918"/>
                    </a:cubicBezTo>
                    <a:cubicBezTo>
                      <a:pt x="7383" y="50655"/>
                      <a:pt x="18539" y="51861"/>
                      <a:pt x="28107" y="51861"/>
                    </a:cubicBezTo>
                    <a:cubicBezTo>
                      <a:pt x="29122" y="51861"/>
                      <a:pt x="30120" y="51848"/>
                      <a:pt x="31089" y="51838"/>
                    </a:cubicBezTo>
                    <a:cubicBezTo>
                      <a:pt x="41184" y="51698"/>
                      <a:pt x="57182" y="48624"/>
                      <a:pt x="60605" y="40660"/>
                    </a:cubicBezTo>
                    <a:cubicBezTo>
                      <a:pt x="63260" y="34407"/>
                      <a:pt x="65321" y="20924"/>
                      <a:pt x="56623" y="11388"/>
                    </a:cubicBezTo>
                    <a:cubicBezTo>
                      <a:pt x="48589" y="2620"/>
                      <a:pt x="43070" y="0"/>
                      <a:pt x="43070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6" name="Google Shape;8893;p65">
                <a:extLst>
                  <a:ext uri="{FF2B5EF4-FFF2-40B4-BE49-F238E27FC236}">
                    <a16:creationId xmlns:a16="http://schemas.microsoft.com/office/drawing/2014/main" id="{5EBB094D-4AB2-44B7-96A3-9252D10F899F}"/>
                  </a:ext>
                </a:extLst>
              </p:cNvPr>
              <p:cNvSpPr/>
              <p:nvPr/>
            </p:nvSpPr>
            <p:spPr>
              <a:xfrm>
                <a:off x="2023491" y="4502196"/>
                <a:ext cx="473125" cy="482348"/>
              </a:xfrm>
              <a:custGeom>
                <a:avLst/>
                <a:gdLst/>
                <a:ahLst/>
                <a:cxnLst/>
                <a:rect l="l" t="t" r="r" b="b"/>
                <a:pathLst>
                  <a:path w="25291" h="25784" extrusionOk="0">
                    <a:moveTo>
                      <a:pt x="18304" y="1"/>
                    </a:moveTo>
                    <a:cubicBezTo>
                      <a:pt x="9432" y="1677"/>
                      <a:pt x="0" y="7651"/>
                      <a:pt x="0" y="7651"/>
                    </a:cubicBezTo>
                    <a:lnTo>
                      <a:pt x="5519" y="24557"/>
                    </a:lnTo>
                    <a:cubicBezTo>
                      <a:pt x="5519" y="24557"/>
                      <a:pt x="11212" y="25783"/>
                      <a:pt x="15644" y="25783"/>
                    </a:cubicBezTo>
                    <a:cubicBezTo>
                      <a:pt x="16958" y="25783"/>
                      <a:pt x="18162" y="25675"/>
                      <a:pt x="19073" y="25395"/>
                    </a:cubicBezTo>
                    <a:cubicBezTo>
                      <a:pt x="23055" y="24138"/>
                      <a:pt x="25290" y="15161"/>
                      <a:pt x="25290" y="15161"/>
                    </a:cubicBezTo>
                    <a:cubicBezTo>
                      <a:pt x="23893" y="9816"/>
                      <a:pt x="18304" y="1"/>
                      <a:pt x="18304" y="1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7" name="Google Shape;8894;p65">
                <a:extLst>
                  <a:ext uri="{FF2B5EF4-FFF2-40B4-BE49-F238E27FC236}">
                    <a16:creationId xmlns:a16="http://schemas.microsoft.com/office/drawing/2014/main" id="{F17FDBB5-268D-4ACF-AC04-BB39F96A1BF8}"/>
                  </a:ext>
                </a:extLst>
              </p:cNvPr>
              <p:cNvSpPr/>
              <p:nvPr/>
            </p:nvSpPr>
            <p:spPr>
              <a:xfrm>
                <a:off x="2023491" y="4502196"/>
                <a:ext cx="375754" cy="208474"/>
              </a:xfrm>
              <a:custGeom>
                <a:avLst/>
                <a:gdLst/>
                <a:ahLst/>
                <a:cxnLst/>
                <a:rect l="l" t="t" r="r" b="b"/>
                <a:pathLst>
                  <a:path w="20086" h="11144" extrusionOk="0">
                    <a:moveTo>
                      <a:pt x="18304" y="1"/>
                    </a:moveTo>
                    <a:cubicBezTo>
                      <a:pt x="9432" y="1677"/>
                      <a:pt x="0" y="7651"/>
                      <a:pt x="0" y="7651"/>
                    </a:cubicBezTo>
                    <a:lnTo>
                      <a:pt x="1118" y="11144"/>
                    </a:lnTo>
                    <a:cubicBezTo>
                      <a:pt x="4262" y="9327"/>
                      <a:pt x="12226" y="4996"/>
                      <a:pt x="20086" y="3249"/>
                    </a:cubicBezTo>
                    <a:cubicBezTo>
                      <a:pt x="19073" y="1328"/>
                      <a:pt x="18304" y="1"/>
                      <a:pt x="18304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8" name="Google Shape;8895;p65">
                <a:extLst>
                  <a:ext uri="{FF2B5EF4-FFF2-40B4-BE49-F238E27FC236}">
                    <a16:creationId xmlns:a16="http://schemas.microsoft.com/office/drawing/2014/main" id="{381A460D-55D4-4E3A-8591-58296DFC0A60}"/>
                  </a:ext>
                </a:extLst>
              </p:cNvPr>
              <p:cNvSpPr/>
              <p:nvPr/>
            </p:nvSpPr>
            <p:spPr>
              <a:xfrm>
                <a:off x="1493533" y="4599623"/>
                <a:ext cx="434569" cy="465923"/>
              </a:xfrm>
              <a:custGeom>
                <a:avLst/>
                <a:gdLst/>
                <a:ahLst/>
                <a:cxnLst/>
                <a:rect l="l" t="t" r="r" b="b"/>
                <a:pathLst>
                  <a:path w="23230" h="24906" extrusionOk="0">
                    <a:moveTo>
                      <a:pt x="6280" y="1"/>
                    </a:moveTo>
                    <a:cubicBezTo>
                      <a:pt x="4475" y="1"/>
                      <a:pt x="3354" y="67"/>
                      <a:pt x="3354" y="67"/>
                    </a:cubicBezTo>
                    <a:lnTo>
                      <a:pt x="1" y="17533"/>
                    </a:lnTo>
                    <a:cubicBezTo>
                      <a:pt x="1" y="17533"/>
                      <a:pt x="7371" y="23995"/>
                      <a:pt x="11423" y="24833"/>
                    </a:cubicBezTo>
                    <a:cubicBezTo>
                      <a:pt x="11662" y="24882"/>
                      <a:pt x="11909" y="24905"/>
                      <a:pt x="12162" y="24905"/>
                    </a:cubicBezTo>
                    <a:cubicBezTo>
                      <a:pt x="16228" y="24905"/>
                      <a:pt x="21832" y="18930"/>
                      <a:pt x="21832" y="18930"/>
                    </a:cubicBezTo>
                    <a:cubicBezTo>
                      <a:pt x="23230" y="13551"/>
                      <a:pt x="23125" y="2268"/>
                      <a:pt x="23125" y="2268"/>
                    </a:cubicBezTo>
                    <a:cubicBezTo>
                      <a:pt x="17253" y="311"/>
                      <a:pt x="10174" y="1"/>
                      <a:pt x="6280" y="1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19" name="Google Shape;8896;p65">
                <a:extLst>
                  <a:ext uri="{FF2B5EF4-FFF2-40B4-BE49-F238E27FC236}">
                    <a16:creationId xmlns:a16="http://schemas.microsoft.com/office/drawing/2014/main" id="{AC3162A8-FB37-4FC5-8DA0-95AED64CC712}"/>
                  </a:ext>
                </a:extLst>
              </p:cNvPr>
              <p:cNvSpPr/>
              <p:nvPr/>
            </p:nvSpPr>
            <p:spPr>
              <a:xfrm>
                <a:off x="1543201" y="4599623"/>
                <a:ext cx="382937" cy="111701"/>
              </a:xfrm>
              <a:custGeom>
                <a:avLst/>
                <a:gdLst/>
                <a:ahLst/>
                <a:cxnLst/>
                <a:rect l="l" t="t" r="r" b="b"/>
                <a:pathLst>
                  <a:path w="20470" h="5971" extrusionOk="0">
                    <a:moveTo>
                      <a:pt x="3625" y="1"/>
                    </a:moveTo>
                    <a:cubicBezTo>
                      <a:pt x="1820" y="1"/>
                      <a:pt x="699" y="67"/>
                      <a:pt x="699" y="67"/>
                    </a:cubicBezTo>
                    <a:lnTo>
                      <a:pt x="0" y="3665"/>
                    </a:lnTo>
                    <a:cubicBezTo>
                      <a:pt x="464" y="3656"/>
                      <a:pt x="1017" y="3650"/>
                      <a:pt x="1644" y="3650"/>
                    </a:cubicBezTo>
                    <a:cubicBezTo>
                      <a:pt x="5930" y="3650"/>
                      <a:pt x="13701" y="3960"/>
                      <a:pt x="20435" y="5971"/>
                    </a:cubicBezTo>
                    <a:cubicBezTo>
                      <a:pt x="20470" y="3770"/>
                      <a:pt x="20470" y="2268"/>
                      <a:pt x="20470" y="2268"/>
                    </a:cubicBezTo>
                    <a:cubicBezTo>
                      <a:pt x="14598" y="311"/>
                      <a:pt x="7519" y="1"/>
                      <a:pt x="3625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0" name="Google Shape;8897;p65">
                <a:extLst>
                  <a:ext uri="{FF2B5EF4-FFF2-40B4-BE49-F238E27FC236}">
                    <a16:creationId xmlns:a16="http://schemas.microsoft.com/office/drawing/2014/main" id="{337487F1-DDA1-44AB-B095-7E712519D062}"/>
                  </a:ext>
                </a:extLst>
              </p:cNvPr>
              <p:cNvSpPr/>
              <p:nvPr/>
            </p:nvSpPr>
            <p:spPr>
              <a:xfrm>
                <a:off x="1437991" y="4478026"/>
                <a:ext cx="1146193" cy="763050"/>
              </a:xfrm>
              <a:custGeom>
                <a:avLst/>
                <a:gdLst/>
                <a:ahLst/>
                <a:cxnLst/>
                <a:rect l="l" t="t" r="r" b="b"/>
                <a:pathLst>
                  <a:path w="61270" h="40789" extrusionOk="0">
                    <a:moveTo>
                      <a:pt x="3808" y="0"/>
                    </a:moveTo>
                    <a:cubicBezTo>
                      <a:pt x="1642" y="5729"/>
                      <a:pt x="0" y="13693"/>
                      <a:pt x="1922" y="22845"/>
                    </a:cubicBezTo>
                    <a:cubicBezTo>
                      <a:pt x="5427" y="39582"/>
                      <a:pt x="16583" y="40788"/>
                      <a:pt x="26151" y="40788"/>
                    </a:cubicBezTo>
                    <a:cubicBezTo>
                      <a:pt x="27166" y="40788"/>
                      <a:pt x="28164" y="40775"/>
                      <a:pt x="29133" y="40765"/>
                    </a:cubicBezTo>
                    <a:cubicBezTo>
                      <a:pt x="39228" y="40625"/>
                      <a:pt x="55226" y="37551"/>
                      <a:pt x="58649" y="29587"/>
                    </a:cubicBezTo>
                    <a:cubicBezTo>
                      <a:pt x="60046" y="26303"/>
                      <a:pt x="61269" y="21064"/>
                      <a:pt x="60850" y="15440"/>
                    </a:cubicBezTo>
                    <a:lnTo>
                      <a:pt x="60850" y="15440"/>
                    </a:lnTo>
                    <a:cubicBezTo>
                      <a:pt x="56623" y="22670"/>
                      <a:pt x="41533" y="25465"/>
                      <a:pt x="31857" y="25605"/>
                    </a:cubicBezTo>
                    <a:cubicBezTo>
                      <a:pt x="30889" y="25615"/>
                      <a:pt x="29891" y="25628"/>
                      <a:pt x="28875" y="25628"/>
                    </a:cubicBezTo>
                    <a:cubicBezTo>
                      <a:pt x="19308" y="25628"/>
                      <a:pt x="8151" y="24422"/>
                      <a:pt x="4646" y="7685"/>
                    </a:cubicBezTo>
                    <a:cubicBezTo>
                      <a:pt x="4087" y="4995"/>
                      <a:pt x="3843" y="2446"/>
                      <a:pt x="3808" y="0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621" name="Google Shape;8898;p65">
                <a:extLst>
                  <a:ext uri="{FF2B5EF4-FFF2-40B4-BE49-F238E27FC236}">
                    <a16:creationId xmlns:a16="http://schemas.microsoft.com/office/drawing/2014/main" id="{62D77181-978E-44DE-8F9A-35EB243E771E}"/>
                  </a:ext>
                </a:extLst>
              </p:cNvPr>
              <p:cNvSpPr/>
              <p:nvPr/>
            </p:nvSpPr>
            <p:spPr>
              <a:xfrm>
                <a:off x="614629" y="3285308"/>
                <a:ext cx="1617335" cy="1050749"/>
              </a:xfrm>
              <a:custGeom>
                <a:avLst/>
                <a:gdLst/>
                <a:ahLst/>
                <a:cxnLst/>
                <a:rect l="l" t="t" r="r" b="b"/>
                <a:pathLst>
                  <a:path w="86455" h="56168" extrusionOk="0">
                    <a:moveTo>
                      <a:pt x="48119" y="1"/>
                    </a:moveTo>
                    <a:cubicBezTo>
                      <a:pt x="46132" y="1"/>
                      <a:pt x="43911" y="248"/>
                      <a:pt x="41533" y="917"/>
                    </a:cubicBezTo>
                    <a:cubicBezTo>
                      <a:pt x="37980" y="1916"/>
                      <a:pt x="34192" y="2265"/>
                      <a:pt x="30406" y="2265"/>
                    </a:cubicBezTo>
                    <a:cubicBezTo>
                      <a:pt x="21673" y="2265"/>
                      <a:pt x="12950" y="410"/>
                      <a:pt x="7134" y="410"/>
                    </a:cubicBezTo>
                    <a:cubicBezTo>
                      <a:pt x="2958" y="410"/>
                      <a:pt x="280" y="1366"/>
                      <a:pt x="175" y="4654"/>
                    </a:cubicBezTo>
                    <a:cubicBezTo>
                      <a:pt x="1" y="9964"/>
                      <a:pt x="16208" y="18312"/>
                      <a:pt x="33779" y="18732"/>
                    </a:cubicBezTo>
                    <a:cubicBezTo>
                      <a:pt x="36922" y="18801"/>
                      <a:pt x="41883" y="24146"/>
                      <a:pt x="41952" y="29560"/>
                    </a:cubicBezTo>
                    <a:cubicBezTo>
                      <a:pt x="42092" y="38747"/>
                      <a:pt x="44572" y="50030"/>
                      <a:pt x="51768" y="54571"/>
                    </a:cubicBezTo>
                    <a:cubicBezTo>
                      <a:pt x="51768" y="54571"/>
                      <a:pt x="61768" y="56167"/>
                      <a:pt x="70184" y="56167"/>
                    </a:cubicBezTo>
                    <a:cubicBezTo>
                      <a:pt x="72620" y="56167"/>
                      <a:pt x="74924" y="56033"/>
                      <a:pt x="76813" y="55688"/>
                    </a:cubicBezTo>
                    <a:cubicBezTo>
                      <a:pt x="84044" y="54396"/>
                      <a:pt x="86419" y="53138"/>
                      <a:pt x="86454" y="50169"/>
                    </a:cubicBezTo>
                    <a:lnTo>
                      <a:pt x="86454" y="50169"/>
                    </a:lnTo>
                    <a:cubicBezTo>
                      <a:pt x="86419" y="50484"/>
                      <a:pt x="86350" y="50798"/>
                      <a:pt x="86280" y="51077"/>
                    </a:cubicBezTo>
                    <a:cubicBezTo>
                      <a:pt x="86218" y="51387"/>
                      <a:pt x="85630" y="51587"/>
                      <a:pt x="84408" y="51587"/>
                    </a:cubicBezTo>
                    <a:cubicBezTo>
                      <a:pt x="82182" y="51587"/>
                      <a:pt x="77852" y="50923"/>
                      <a:pt x="70770" y="49051"/>
                    </a:cubicBezTo>
                    <a:cubicBezTo>
                      <a:pt x="67941" y="48318"/>
                      <a:pt x="48205" y="39515"/>
                      <a:pt x="50441" y="113"/>
                    </a:cubicBezTo>
                    <a:cubicBezTo>
                      <a:pt x="49709" y="42"/>
                      <a:pt x="48934" y="1"/>
                      <a:pt x="48119" y="1"/>
                    </a:cubicBezTo>
                    <a:close/>
                  </a:path>
                </a:pathLst>
              </a:custGeom>
              <a:solidFill>
                <a:srgbClr val="000000">
                  <a:alpha val="1606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</p:grpSp>
      <p:grpSp>
        <p:nvGrpSpPr>
          <p:cNvPr id="637" name="Google Shape;9312;p67">
            <a:extLst>
              <a:ext uri="{FF2B5EF4-FFF2-40B4-BE49-F238E27FC236}">
                <a16:creationId xmlns:a16="http://schemas.microsoft.com/office/drawing/2014/main" id="{370332BE-4F18-4FF2-94A0-89A38AB904AD}"/>
              </a:ext>
            </a:extLst>
          </p:cNvPr>
          <p:cNvGrpSpPr/>
          <p:nvPr userDrawn="1"/>
        </p:nvGrpSpPr>
        <p:grpSpPr>
          <a:xfrm>
            <a:off x="5329781" y="5110229"/>
            <a:ext cx="2460282" cy="2774281"/>
            <a:chOff x="6427950" y="2377525"/>
            <a:chExt cx="2224726" cy="2295448"/>
          </a:xfrm>
        </p:grpSpPr>
        <p:sp>
          <p:nvSpPr>
            <p:cNvPr id="638" name="Google Shape;9313;p67">
              <a:extLst>
                <a:ext uri="{FF2B5EF4-FFF2-40B4-BE49-F238E27FC236}">
                  <a16:creationId xmlns:a16="http://schemas.microsoft.com/office/drawing/2014/main" id="{DE8DD15C-2347-4EAB-BC4A-9C05B098B0A4}"/>
                </a:ext>
              </a:extLst>
            </p:cNvPr>
            <p:cNvSpPr/>
            <p:nvPr/>
          </p:nvSpPr>
          <p:spPr>
            <a:xfrm>
              <a:off x="6427950" y="4540578"/>
              <a:ext cx="2224726" cy="132396"/>
            </a:xfrm>
            <a:custGeom>
              <a:avLst/>
              <a:gdLst/>
              <a:ahLst/>
              <a:cxnLst/>
              <a:rect l="l" t="t" r="r" b="b"/>
              <a:pathLst>
                <a:path w="48543" h="2889" extrusionOk="0">
                  <a:moveTo>
                    <a:pt x="24280" y="1"/>
                  </a:moveTo>
                  <a:cubicBezTo>
                    <a:pt x="10868" y="1"/>
                    <a:pt x="1" y="650"/>
                    <a:pt x="1" y="1436"/>
                  </a:cubicBezTo>
                  <a:cubicBezTo>
                    <a:pt x="1" y="2239"/>
                    <a:pt x="10868" y="2888"/>
                    <a:pt x="24280" y="2888"/>
                  </a:cubicBezTo>
                  <a:cubicBezTo>
                    <a:pt x="37676" y="2888"/>
                    <a:pt x="48543" y="2239"/>
                    <a:pt x="48543" y="1436"/>
                  </a:cubicBezTo>
                  <a:cubicBezTo>
                    <a:pt x="48543" y="650"/>
                    <a:pt x="37676" y="1"/>
                    <a:pt x="24280" y="1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39" name="Google Shape;9314;p67">
              <a:extLst>
                <a:ext uri="{FF2B5EF4-FFF2-40B4-BE49-F238E27FC236}">
                  <a16:creationId xmlns:a16="http://schemas.microsoft.com/office/drawing/2014/main" id="{A303C156-B67B-45F6-81FD-90937C6A98B3}"/>
                </a:ext>
              </a:extLst>
            </p:cNvPr>
            <p:cNvSpPr/>
            <p:nvPr/>
          </p:nvSpPr>
          <p:spPr>
            <a:xfrm>
              <a:off x="7505421" y="3256421"/>
              <a:ext cx="83502" cy="50914"/>
            </a:xfrm>
            <a:custGeom>
              <a:avLst/>
              <a:gdLst/>
              <a:ahLst/>
              <a:cxnLst/>
              <a:rect l="l" t="t" r="r" b="b"/>
              <a:pathLst>
                <a:path w="1822" h="1111" extrusionOk="0">
                  <a:moveTo>
                    <a:pt x="1333" y="0"/>
                  </a:moveTo>
                  <a:cubicBezTo>
                    <a:pt x="701" y="51"/>
                    <a:pt x="0" y="581"/>
                    <a:pt x="0" y="581"/>
                  </a:cubicBezTo>
                  <a:lnTo>
                    <a:pt x="821" y="1111"/>
                  </a:lnTo>
                  <a:cubicBezTo>
                    <a:pt x="821" y="1111"/>
                    <a:pt x="1060" y="648"/>
                    <a:pt x="1416" y="648"/>
                  </a:cubicBezTo>
                  <a:cubicBezTo>
                    <a:pt x="1428" y="648"/>
                    <a:pt x="1440" y="648"/>
                    <a:pt x="1453" y="649"/>
                  </a:cubicBezTo>
                  <a:cubicBezTo>
                    <a:pt x="1462" y="650"/>
                    <a:pt x="1471" y="651"/>
                    <a:pt x="1480" y="651"/>
                  </a:cubicBezTo>
                  <a:cubicBezTo>
                    <a:pt x="1821" y="651"/>
                    <a:pt x="1333" y="0"/>
                    <a:pt x="1333" y="0"/>
                  </a:cubicBezTo>
                  <a:close/>
                </a:path>
              </a:pathLst>
            </a:custGeom>
            <a:solidFill>
              <a:srgbClr val="F8C6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0" name="Google Shape;9315;p67">
              <a:extLst>
                <a:ext uri="{FF2B5EF4-FFF2-40B4-BE49-F238E27FC236}">
                  <a16:creationId xmlns:a16="http://schemas.microsoft.com/office/drawing/2014/main" id="{B8885A7B-3F38-4D3C-8C5B-CC7744BC13DD}"/>
                </a:ext>
              </a:extLst>
            </p:cNvPr>
            <p:cNvSpPr/>
            <p:nvPr/>
          </p:nvSpPr>
          <p:spPr>
            <a:xfrm>
              <a:off x="6638623" y="3752834"/>
              <a:ext cx="581858" cy="854316"/>
            </a:xfrm>
            <a:custGeom>
              <a:avLst/>
              <a:gdLst/>
              <a:ahLst/>
              <a:cxnLst/>
              <a:rect l="l" t="t" r="r" b="b"/>
              <a:pathLst>
                <a:path w="12696" h="18642" extrusionOk="0">
                  <a:moveTo>
                    <a:pt x="6356" y="855"/>
                  </a:moveTo>
                  <a:cubicBezTo>
                    <a:pt x="9534" y="855"/>
                    <a:pt x="12114" y="4648"/>
                    <a:pt x="12114" y="9330"/>
                  </a:cubicBezTo>
                  <a:cubicBezTo>
                    <a:pt x="12114" y="13994"/>
                    <a:pt x="9534" y="17788"/>
                    <a:pt x="6356" y="17788"/>
                  </a:cubicBezTo>
                  <a:cubicBezTo>
                    <a:pt x="3161" y="17788"/>
                    <a:pt x="581" y="13994"/>
                    <a:pt x="581" y="9330"/>
                  </a:cubicBezTo>
                  <a:cubicBezTo>
                    <a:pt x="581" y="4648"/>
                    <a:pt x="3161" y="855"/>
                    <a:pt x="6356" y="855"/>
                  </a:cubicBezTo>
                  <a:close/>
                  <a:moveTo>
                    <a:pt x="6356" y="1"/>
                  </a:moveTo>
                  <a:cubicBezTo>
                    <a:pt x="2853" y="1"/>
                    <a:pt x="0" y="4170"/>
                    <a:pt x="0" y="9330"/>
                  </a:cubicBezTo>
                  <a:cubicBezTo>
                    <a:pt x="0" y="14473"/>
                    <a:pt x="2853" y="18642"/>
                    <a:pt x="6356" y="18642"/>
                  </a:cubicBezTo>
                  <a:cubicBezTo>
                    <a:pt x="9859" y="18642"/>
                    <a:pt x="12695" y="14473"/>
                    <a:pt x="12695" y="9330"/>
                  </a:cubicBezTo>
                  <a:cubicBezTo>
                    <a:pt x="12695" y="4170"/>
                    <a:pt x="9859" y="1"/>
                    <a:pt x="6356" y="1"/>
                  </a:cubicBezTo>
                  <a:close/>
                </a:path>
              </a:pathLst>
            </a:custGeom>
            <a:solidFill>
              <a:srgbClr val="7565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1" name="Google Shape;9316;p67">
              <a:extLst>
                <a:ext uri="{FF2B5EF4-FFF2-40B4-BE49-F238E27FC236}">
                  <a16:creationId xmlns:a16="http://schemas.microsoft.com/office/drawing/2014/main" id="{ED97D66D-DD59-4387-8419-9C1FC8AD423E}"/>
                </a:ext>
              </a:extLst>
            </p:cNvPr>
            <p:cNvSpPr/>
            <p:nvPr/>
          </p:nvSpPr>
          <p:spPr>
            <a:xfrm>
              <a:off x="6653471" y="3752834"/>
              <a:ext cx="581079" cy="854316"/>
            </a:xfrm>
            <a:custGeom>
              <a:avLst/>
              <a:gdLst/>
              <a:ahLst/>
              <a:cxnLst/>
              <a:rect l="l" t="t" r="r" b="b"/>
              <a:pathLst>
                <a:path w="12679" h="18642" extrusionOk="0">
                  <a:moveTo>
                    <a:pt x="6340" y="855"/>
                  </a:moveTo>
                  <a:cubicBezTo>
                    <a:pt x="9518" y="855"/>
                    <a:pt x="12098" y="4648"/>
                    <a:pt x="12098" y="9330"/>
                  </a:cubicBezTo>
                  <a:cubicBezTo>
                    <a:pt x="12098" y="13994"/>
                    <a:pt x="9518" y="17788"/>
                    <a:pt x="6340" y="17788"/>
                  </a:cubicBezTo>
                  <a:cubicBezTo>
                    <a:pt x="3162" y="17788"/>
                    <a:pt x="582" y="13994"/>
                    <a:pt x="582" y="9330"/>
                  </a:cubicBezTo>
                  <a:cubicBezTo>
                    <a:pt x="582" y="4648"/>
                    <a:pt x="3162" y="855"/>
                    <a:pt x="6340" y="855"/>
                  </a:cubicBezTo>
                  <a:close/>
                  <a:moveTo>
                    <a:pt x="6340" y="1"/>
                  </a:moveTo>
                  <a:cubicBezTo>
                    <a:pt x="2837" y="1"/>
                    <a:pt x="1" y="4170"/>
                    <a:pt x="1" y="9330"/>
                  </a:cubicBezTo>
                  <a:cubicBezTo>
                    <a:pt x="1" y="14473"/>
                    <a:pt x="2837" y="18642"/>
                    <a:pt x="6340" y="18642"/>
                  </a:cubicBezTo>
                  <a:cubicBezTo>
                    <a:pt x="9842" y="18642"/>
                    <a:pt x="12679" y="14473"/>
                    <a:pt x="12679" y="9330"/>
                  </a:cubicBezTo>
                  <a:cubicBezTo>
                    <a:pt x="12679" y="4170"/>
                    <a:pt x="9842" y="1"/>
                    <a:pt x="6340" y="1"/>
                  </a:cubicBezTo>
                  <a:close/>
                </a:path>
              </a:pathLst>
            </a:custGeom>
            <a:solidFill>
              <a:srgbClr val="0C46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2" name="Google Shape;9317;p67">
              <a:extLst>
                <a:ext uri="{FF2B5EF4-FFF2-40B4-BE49-F238E27FC236}">
                  <a16:creationId xmlns:a16="http://schemas.microsoft.com/office/drawing/2014/main" id="{C77E03FF-4B3D-4F07-A73C-C560D31DF476}"/>
                </a:ext>
              </a:extLst>
            </p:cNvPr>
            <p:cNvSpPr/>
            <p:nvPr/>
          </p:nvSpPr>
          <p:spPr>
            <a:xfrm>
              <a:off x="6943977" y="3772449"/>
              <a:ext cx="46" cy="818296"/>
            </a:xfrm>
            <a:custGeom>
              <a:avLst/>
              <a:gdLst/>
              <a:ahLst/>
              <a:cxnLst/>
              <a:rect l="l" t="t" r="r" b="b"/>
              <a:pathLst>
                <a:path w="1" h="17856" fill="none" extrusionOk="0">
                  <a:moveTo>
                    <a:pt x="1" y="0"/>
                  </a:moveTo>
                  <a:lnTo>
                    <a:pt x="1" y="17855"/>
                  </a:lnTo>
                </a:path>
              </a:pathLst>
            </a:custGeom>
            <a:noFill/>
            <a:ln w="6825" cap="rnd" cmpd="sng">
              <a:solidFill>
                <a:srgbClr val="9F5168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3" name="Google Shape;9318;p67">
              <a:extLst>
                <a:ext uri="{FF2B5EF4-FFF2-40B4-BE49-F238E27FC236}">
                  <a16:creationId xmlns:a16="http://schemas.microsoft.com/office/drawing/2014/main" id="{298E6ABD-A3BA-454E-868F-F2F27B48B4D0}"/>
                </a:ext>
              </a:extLst>
            </p:cNvPr>
            <p:cNvSpPr/>
            <p:nvPr/>
          </p:nvSpPr>
          <p:spPr>
            <a:xfrm>
              <a:off x="6665203" y="4189762"/>
              <a:ext cx="559172" cy="46"/>
            </a:xfrm>
            <a:custGeom>
              <a:avLst/>
              <a:gdLst/>
              <a:ahLst/>
              <a:cxnLst/>
              <a:rect l="l" t="t" r="r" b="b"/>
              <a:pathLst>
                <a:path w="12201" h="1" fill="none" extrusionOk="0">
                  <a:moveTo>
                    <a:pt x="1" y="1"/>
                  </a:moveTo>
                  <a:lnTo>
                    <a:pt x="12201" y="1"/>
                  </a:lnTo>
                </a:path>
              </a:pathLst>
            </a:custGeom>
            <a:noFill/>
            <a:ln w="6825" cap="rnd" cmpd="sng">
              <a:solidFill>
                <a:srgbClr val="0C467C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4" name="Google Shape;9319;p67">
              <a:extLst>
                <a:ext uri="{FF2B5EF4-FFF2-40B4-BE49-F238E27FC236}">
                  <a16:creationId xmlns:a16="http://schemas.microsoft.com/office/drawing/2014/main" id="{2FCAE551-8098-482D-8DB0-B3685A1F9832}"/>
                </a:ext>
              </a:extLst>
            </p:cNvPr>
            <p:cNvSpPr/>
            <p:nvPr/>
          </p:nvSpPr>
          <p:spPr>
            <a:xfrm>
              <a:off x="6714560" y="3957229"/>
              <a:ext cx="462837" cy="462812"/>
            </a:xfrm>
            <a:custGeom>
              <a:avLst/>
              <a:gdLst/>
              <a:ahLst/>
              <a:cxnLst/>
              <a:rect l="l" t="t" r="r" b="b"/>
              <a:pathLst>
                <a:path w="10099" h="10099" fill="none" extrusionOk="0">
                  <a:moveTo>
                    <a:pt x="0" y="10098"/>
                  </a:moveTo>
                  <a:lnTo>
                    <a:pt x="10098" y="0"/>
                  </a:lnTo>
                </a:path>
              </a:pathLst>
            </a:custGeom>
            <a:noFill/>
            <a:ln w="6825" cap="rnd" cmpd="sng">
              <a:solidFill>
                <a:srgbClr val="0C467C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5" name="Google Shape;9320;p67">
              <a:extLst>
                <a:ext uri="{FF2B5EF4-FFF2-40B4-BE49-F238E27FC236}">
                  <a16:creationId xmlns:a16="http://schemas.microsoft.com/office/drawing/2014/main" id="{B21B82EF-03B9-46CF-88C2-40FBE195D58C}"/>
                </a:ext>
              </a:extLst>
            </p:cNvPr>
            <p:cNvSpPr/>
            <p:nvPr/>
          </p:nvSpPr>
          <p:spPr>
            <a:xfrm>
              <a:off x="6714560" y="3957229"/>
              <a:ext cx="462837" cy="462812"/>
            </a:xfrm>
            <a:custGeom>
              <a:avLst/>
              <a:gdLst/>
              <a:ahLst/>
              <a:cxnLst/>
              <a:rect l="l" t="t" r="r" b="b"/>
              <a:pathLst>
                <a:path w="10099" h="10099" fill="none" extrusionOk="0">
                  <a:moveTo>
                    <a:pt x="10098" y="10098"/>
                  </a:moveTo>
                  <a:lnTo>
                    <a:pt x="0" y="0"/>
                  </a:lnTo>
                </a:path>
              </a:pathLst>
            </a:custGeom>
            <a:noFill/>
            <a:ln w="6825" cap="rnd" cmpd="sng">
              <a:solidFill>
                <a:srgbClr val="0C467C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6" name="Google Shape;9321;p67">
              <a:extLst>
                <a:ext uri="{FF2B5EF4-FFF2-40B4-BE49-F238E27FC236}">
                  <a16:creationId xmlns:a16="http://schemas.microsoft.com/office/drawing/2014/main" id="{86941D0C-96BB-40BB-8E6F-DBBE9CFC8141}"/>
                </a:ext>
              </a:extLst>
            </p:cNvPr>
            <p:cNvSpPr/>
            <p:nvPr/>
          </p:nvSpPr>
          <p:spPr>
            <a:xfrm>
              <a:off x="6908735" y="4128718"/>
              <a:ext cx="69753" cy="102608"/>
            </a:xfrm>
            <a:custGeom>
              <a:avLst/>
              <a:gdLst/>
              <a:ahLst/>
              <a:cxnLst/>
              <a:rect l="l" t="t" r="r" b="b"/>
              <a:pathLst>
                <a:path w="1522" h="2239" extrusionOk="0">
                  <a:moveTo>
                    <a:pt x="770" y="0"/>
                  </a:moveTo>
                  <a:cubicBezTo>
                    <a:pt x="343" y="0"/>
                    <a:pt x="1" y="513"/>
                    <a:pt x="1" y="1128"/>
                  </a:cubicBezTo>
                  <a:cubicBezTo>
                    <a:pt x="1" y="1743"/>
                    <a:pt x="343" y="2239"/>
                    <a:pt x="770" y="2239"/>
                  </a:cubicBezTo>
                  <a:cubicBezTo>
                    <a:pt x="1180" y="2239"/>
                    <a:pt x="1521" y="1743"/>
                    <a:pt x="1521" y="1128"/>
                  </a:cubicBezTo>
                  <a:cubicBezTo>
                    <a:pt x="1521" y="513"/>
                    <a:pt x="1180" y="0"/>
                    <a:pt x="770" y="0"/>
                  </a:cubicBezTo>
                  <a:close/>
                </a:path>
              </a:pathLst>
            </a:custGeom>
            <a:solidFill>
              <a:srgbClr val="9F51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7" name="Google Shape;9322;p67">
              <a:extLst>
                <a:ext uri="{FF2B5EF4-FFF2-40B4-BE49-F238E27FC236}">
                  <a16:creationId xmlns:a16="http://schemas.microsoft.com/office/drawing/2014/main" id="{12589D73-D829-4FEF-9190-A487E8574371}"/>
                </a:ext>
              </a:extLst>
            </p:cNvPr>
            <p:cNvSpPr/>
            <p:nvPr/>
          </p:nvSpPr>
          <p:spPr>
            <a:xfrm>
              <a:off x="6922071" y="4148287"/>
              <a:ext cx="43080" cy="63471"/>
            </a:xfrm>
            <a:custGeom>
              <a:avLst/>
              <a:gdLst/>
              <a:ahLst/>
              <a:cxnLst/>
              <a:rect l="l" t="t" r="r" b="b"/>
              <a:pathLst>
                <a:path w="940" h="1385" extrusionOk="0">
                  <a:moveTo>
                    <a:pt x="479" y="0"/>
                  </a:moveTo>
                  <a:cubicBezTo>
                    <a:pt x="222" y="0"/>
                    <a:pt x="0" y="308"/>
                    <a:pt x="0" y="701"/>
                  </a:cubicBezTo>
                  <a:cubicBezTo>
                    <a:pt x="0" y="1077"/>
                    <a:pt x="222" y="1384"/>
                    <a:pt x="479" y="1384"/>
                  </a:cubicBezTo>
                  <a:cubicBezTo>
                    <a:pt x="735" y="1384"/>
                    <a:pt x="940" y="1077"/>
                    <a:pt x="940" y="701"/>
                  </a:cubicBezTo>
                  <a:cubicBezTo>
                    <a:pt x="940" y="308"/>
                    <a:pt x="735" y="0"/>
                    <a:pt x="479" y="0"/>
                  </a:cubicBezTo>
                  <a:close/>
                </a:path>
              </a:pathLst>
            </a:custGeom>
            <a:solidFill>
              <a:srgbClr val="6B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8" name="Google Shape;9323;p67">
              <a:extLst>
                <a:ext uri="{FF2B5EF4-FFF2-40B4-BE49-F238E27FC236}">
                  <a16:creationId xmlns:a16="http://schemas.microsoft.com/office/drawing/2014/main" id="{DD96153F-8BE7-4BC2-A100-2AF41C16F0ED}"/>
                </a:ext>
              </a:extLst>
            </p:cNvPr>
            <p:cNvSpPr/>
            <p:nvPr/>
          </p:nvSpPr>
          <p:spPr>
            <a:xfrm>
              <a:off x="6792881" y="3735603"/>
              <a:ext cx="640566" cy="221668"/>
            </a:xfrm>
            <a:custGeom>
              <a:avLst/>
              <a:gdLst/>
              <a:ahLst/>
              <a:cxnLst/>
              <a:rect l="l" t="t" r="r" b="b"/>
              <a:pathLst>
                <a:path w="13977" h="4837" extrusionOk="0">
                  <a:moveTo>
                    <a:pt x="0" y="1"/>
                  </a:moveTo>
                  <a:lnTo>
                    <a:pt x="1025" y="4836"/>
                  </a:lnTo>
                  <a:lnTo>
                    <a:pt x="12917" y="4836"/>
                  </a:lnTo>
                  <a:lnTo>
                    <a:pt x="13977" y="37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49" name="Google Shape;9324;p67">
              <a:extLst>
                <a:ext uri="{FF2B5EF4-FFF2-40B4-BE49-F238E27FC236}">
                  <a16:creationId xmlns:a16="http://schemas.microsoft.com/office/drawing/2014/main" id="{EA2C1FEA-2ED5-4155-945A-4F2DCE4023C1}"/>
                </a:ext>
              </a:extLst>
            </p:cNvPr>
            <p:cNvSpPr/>
            <p:nvPr/>
          </p:nvSpPr>
          <p:spPr>
            <a:xfrm>
              <a:off x="6795997" y="3752834"/>
              <a:ext cx="310132" cy="116723"/>
            </a:xfrm>
            <a:custGeom>
              <a:avLst/>
              <a:gdLst/>
              <a:ahLst/>
              <a:cxnLst/>
              <a:rect l="l" t="t" r="r" b="b"/>
              <a:pathLst>
                <a:path w="6767" h="2547" extrusionOk="0">
                  <a:moveTo>
                    <a:pt x="0" y="1"/>
                  </a:moveTo>
                  <a:lnTo>
                    <a:pt x="188" y="855"/>
                  </a:lnTo>
                  <a:cubicBezTo>
                    <a:pt x="2922" y="855"/>
                    <a:pt x="325" y="1504"/>
                    <a:pt x="325" y="1504"/>
                  </a:cubicBezTo>
                  <a:lnTo>
                    <a:pt x="547" y="2547"/>
                  </a:lnTo>
                  <a:lnTo>
                    <a:pt x="6767" y="650"/>
                  </a:lnTo>
                  <a:lnTo>
                    <a:pt x="668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0" name="Google Shape;9325;p67">
              <a:extLst>
                <a:ext uri="{FF2B5EF4-FFF2-40B4-BE49-F238E27FC236}">
                  <a16:creationId xmlns:a16="http://schemas.microsoft.com/office/drawing/2014/main" id="{BBF30D2F-F69D-492A-88A2-A62E0D6AEFE8}"/>
                </a:ext>
              </a:extLst>
            </p:cNvPr>
            <p:cNvSpPr/>
            <p:nvPr/>
          </p:nvSpPr>
          <p:spPr>
            <a:xfrm>
              <a:off x="6774871" y="3730928"/>
              <a:ext cx="656240" cy="43903"/>
            </a:xfrm>
            <a:custGeom>
              <a:avLst/>
              <a:gdLst/>
              <a:ahLst/>
              <a:cxnLst/>
              <a:rect l="l" t="t" r="r" b="b"/>
              <a:pathLst>
                <a:path w="14319" h="958" extrusionOk="0">
                  <a:moveTo>
                    <a:pt x="478" y="0"/>
                  </a:moveTo>
                  <a:cubicBezTo>
                    <a:pt x="205" y="0"/>
                    <a:pt x="0" y="223"/>
                    <a:pt x="0" y="479"/>
                  </a:cubicBezTo>
                  <a:cubicBezTo>
                    <a:pt x="0" y="752"/>
                    <a:pt x="205" y="957"/>
                    <a:pt x="478" y="957"/>
                  </a:cubicBezTo>
                  <a:lnTo>
                    <a:pt x="13789" y="957"/>
                  </a:lnTo>
                  <a:cubicBezTo>
                    <a:pt x="14028" y="957"/>
                    <a:pt x="14233" y="804"/>
                    <a:pt x="14267" y="564"/>
                  </a:cubicBezTo>
                  <a:cubicBezTo>
                    <a:pt x="14318" y="274"/>
                    <a:pt x="14096" y="0"/>
                    <a:pt x="137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1" name="Google Shape;9326;p67">
              <a:extLst>
                <a:ext uri="{FF2B5EF4-FFF2-40B4-BE49-F238E27FC236}">
                  <a16:creationId xmlns:a16="http://schemas.microsoft.com/office/drawing/2014/main" id="{41D1C3E9-6271-45EF-82AC-D35167218824}"/>
                </a:ext>
              </a:extLst>
            </p:cNvPr>
            <p:cNvSpPr/>
            <p:nvPr/>
          </p:nvSpPr>
          <p:spPr>
            <a:xfrm>
              <a:off x="7337872" y="3344870"/>
              <a:ext cx="407979" cy="524679"/>
            </a:xfrm>
            <a:custGeom>
              <a:avLst/>
              <a:gdLst/>
              <a:ahLst/>
              <a:cxnLst/>
              <a:rect l="l" t="t" r="r" b="b"/>
              <a:pathLst>
                <a:path w="8902" h="11449" extrusionOk="0">
                  <a:moveTo>
                    <a:pt x="2460" y="1"/>
                  </a:moveTo>
                  <a:lnTo>
                    <a:pt x="0" y="11449"/>
                  </a:lnTo>
                  <a:lnTo>
                    <a:pt x="6424" y="11449"/>
                  </a:lnTo>
                  <a:lnTo>
                    <a:pt x="8902" y="1"/>
                  </a:lnTo>
                  <a:close/>
                </a:path>
              </a:pathLst>
            </a:custGeom>
            <a:solidFill>
              <a:srgbClr val="F5A2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2" name="Google Shape;9327;p67">
              <a:extLst>
                <a:ext uri="{FF2B5EF4-FFF2-40B4-BE49-F238E27FC236}">
                  <a16:creationId xmlns:a16="http://schemas.microsoft.com/office/drawing/2014/main" id="{815703C9-D2E6-414A-8921-F5F8BF9ABD8D}"/>
                </a:ext>
              </a:extLst>
            </p:cNvPr>
            <p:cNvSpPr/>
            <p:nvPr/>
          </p:nvSpPr>
          <p:spPr>
            <a:xfrm>
              <a:off x="7376230" y="3403622"/>
              <a:ext cx="346154" cy="349251"/>
            </a:xfrm>
            <a:custGeom>
              <a:avLst/>
              <a:gdLst/>
              <a:ahLst/>
              <a:cxnLst/>
              <a:rect l="l" t="t" r="r" b="b"/>
              <a:pathLst>
                <a:path w="7553" h="7621" extrusionOk="0">
                  <a:moveTo>
                    <a:pt x="7552" y="0"/>
                  </a:moveTo>
                  <a:cubicBezTo>
                    <a:pt x="7552" y="1"/>
                    <a:pt x="6578" y="2256"/>
                    <a:pt x="5929" y="4340"/>
                  </a:cubicBezTo>
                  <a:cubicBezTo>
                    <a:pt x="5695" y="5085"/>
                    <a:pt x="5125" y="5437"/>
                    <a:pt x="4439" y="5437"/>
                  </a:cubicBezTo>
                  <a:cubicBezTo>
                    <a:pt x="3221" y="5437"/>
                    <a:pt x="1640" y="4325"/>
                    <a:pt x="940" y="2324"/>
                  </a:cubicBezTo>
                  <a:lnTo>
                    <a:pt x="0" y="7245"/>
                  </a:lnTo>
                  <a:lnTo>
                    <a:pt x="6237" y="7621"/>
                  </a:lnTo>
                  <a:lnTo>
                    <a:pt x="7552" y="0"/>
                  </a:ln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3" name="Google Shape;9328;p67">
              <a:extLst>
                <a:ext uri="{FF2B5EF4-FFF2-40B4-BE49-F238E27FC236}">
                  <a16:creationId xmlns:a16="http://schemas.microsoft.com/office/drawing/2014/main" id="{0F2ABF35-17FB-4F1D-A842-1E679A01A1A1}"/>
                </a:ext>
              </a:extLst>
            </p:cNvPr>
            <p:cNvSpPr/>
            <p:nvPr/>
          </p:nvSpPr>
          <p:spPr>
            <a:xfrm>
              <a:off x="7304967" y="3268887"/>
              <a:ext cx="291341" cy="700886"/>
            </a:xfrm>
            <a:custGeom>
              <a:avLst/>
              <a:gdLst/>
              <a:ahLst/>
              <a:cxnLst/>
              <a:rect l="l" t="t" r="r" b="b"/>
              <a:pathLst>
                <a:path w="6357" h="15294" extrusionOk="0">
                  <a:moveTo>
                    <a:pt x="3976" y="1"/>
                  </a:moveTo>
                  <a:cubicBezTo>
                    <a:pt x="3831" y="1"/>
                    <a:pt x="3689" y="43"/>
                    <a:pt x="3554" y="121"/>
                  </a:cubicBezTo>
                  <a:cubicBezTo>
                    <a:pt x="3366" y="241"/>
                    <a:pt x="3230" y="446"/>
                    <a:pt x="3178" y="668"/>
                  </a:cubicBezTo>
                  <a:lnTo>
                    <a:pt x="35" y="14969"/>
                  </a:lnTo>
                  <a:cubicBezTo>
                    <a:pt x="0" y="15106"/>
                    <a:pt x="86" y="15260"/>
                    <a:pt x="240" y="15277"/>
                  </a:cubicBezTo>
                  <a:cubicBezTo>
                    <a:pt x="257" y="15294"/>
                    <a:pt x="274" y="15294"/>
                    <a:pt x="291" y="15294"/>
                  </a:cubicBezTo>
                  <a:cubicBezTo>
                    <a:pt x="410" y="15294"/>
                    <a:pt x="530" y="15208"/>
                    <a:pt x="547" y="15072"/>
                  </a:cubicBezTo>
                  <a:lnTo>
                    <a:pt x="3708" y="788"/>
                  </a:lnTo>
                  <a:cubicBezTo>
                    <a:pt x="3725" y="702"/>
                    <a:pt x="3776" y="634"/>
                    <a:pt x="3845" y="583"/>
                  </a:cubicBezTo>
                  <a:cubicBezTo>
                    <a:pt x="3895" y="557"/>
                    <a:pt x="3954" y="542"/>
                    <a:pt x="4009" y="542"/>
                  </a:cubicBezTo>
                  <a:cubicBezTo>
                    <a:pt x="4029" y="542"/>
                    <a:pt x="4049" y="544"/>
                    <a:pt x="4067" y="548"/>
                  </a:cubicBezTo>
                  <a:lnTo>
                    <a:pt x="5998" y="1044"/>
                  </a:lnTo>
                  <a:cubicBezTo>
                    <a:pt x="6021" y="1049"/>
                    <a:pt x="6043" y="1051"/>
                    <a:pt x="6065" y="1051"/>
                  </a:cubicBezTo>
                  <a:cubicBezTo>
                    <a:pt x="6190" y="1051"/>
                    <a:pt x="6293" y="972"/>
                    <a:pt x="6322" y="856"/>
                  </a:cubicBezTo>
                  <a:cubicBezTo>
                    <a:pt x="6356" y="702"/>
                    <a:pt x="6271" y="565"/>
                    <a:pt x="6134" y="514"/>
                  </a:cubicBezTo>
                  <a:lnTo>
                    <a:pt x="4204" y="36"/>
                  </a:lnTo>
                  <a:cubicBezTo>
                    <a:pt x="4127" y="12"/>
                    <a:pt x="4051" y="1"/>
                    <a:pt x="3976" y="1"/>
                  </a:cubicBezTo>
                  <a:close/>
                </a:path>
              </a:pathLst>
            </a:custGeom>
            <a:solidFill>
              <a:srgbClr val="7565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4" name="Google Shape;9329;p67">
              <a:extLst>
                <a:ext uri="{FF2B5EF4-FFF2-40B4-BE49-F238E27FC236}">
                  <a16:creationId xmlns:a16="http://schemas.microsoft.com/office/drawing/2014/main" id="{0CE48523-E61E-4634-A6F5-458D2E6EDED7}"/>
                </a:ext>
              </a:extLst>
            </p:cNvPr>
            <p:cNvSpPr/>
            <p:nvPr/>
          </p:nvSpPr>
          <p:spPr>
            <a:xfrm>
              <a:off x="6833577" y="4000078"/>
              <a:ext cx="152751" cy="412906"/>
            </a:xfrm>
            <a:custGeom>
              <a:avLst/>
              <a:gdLst/>
              <a:ahLst/>
              <a:cxnLst/>
              <a:rect l="l" t="t" r="r" b="b"/>
              <a:pathLst>
                <a:path w="3333" h="9010" extrusionOk="0">
                  <a:moveTo>
                    <a:pt x="2126" y="0"/>
                  </a:moveTo>
                  <a:cubicBezTo>
                    <a:pt x="1502" y="0"/>
                    <a:pt x="969" y="477"/>
                    <a:pt x="923" y="1116"/>
                  </a:cubicBezTo>
                  <a:cubicBezTo>
                    <a:pt x="769" y="3200"/>
                    <a:pt x="445" y="7147"/>
                    <a:pt x="1" y="9010"/>
                  </a:cubicBezTo>
                  <a:lnTo>
                    <a:pt x="1214" y="9010"/>
                  </a:lnTo>
                  <a:cubicBezTo>
                    <a:pt x="1214" y="9010"/>
                    <a:pt x="1760" y="6652"/>
                    <a:pt x="2546" y="4550"/>
                  </a:cubicBezTo>
                  <a:cubicBezTo>
                    <a:pt x="3110" y="3046"/>
                    <a:pt x="3332" y="2055"/>
                    <a:pt x="3332" y="1201"/>
                  </a:cubicBezTo>
                  <a:cubicBezTo>
                    <a:pt x="3332" y="620"/>
                    <a:pt x="2905" y="142"/>
                    <a:pt x="2358" y="22"/>
                  </a:cubicBezTo>
                  <a:cubicBezTo>
                    <a:pt x="2280" y="7"/>
                    <a:pt x="2202" y="0"/>
                    <a:pt x="2126" y="0"/>
                  </a:cubicBezTo>
                  <a:close/>
                </a:path>
              </a:pathLst>
            </a:custGeom>
            <a:solidFill>
              <a:srgbClr val="C16E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5" name="Google Shape;9330;p67">
              <a:extLst>
                <a:ext uri="{FF2B5EF4-FFF2-40B4-BE49-F238E27FC236}">
                  <a16:creationId xmlns:a16="http://schemas.microsoft.com/office/drawing/2014/main" id="{25E220E8-EE65-4BB1-A108-865E0C2A50B7}"/>
                </a:ext>
              </a:extLst>
            </p:cNvPr>
            <p:cNvSpPr/>
            <p:nvPr/>
          </p:nvSpPr>
          <p:spPr>
            <a:xfrm>
              <a:off x="7163220" y="3214122"/>
              <a:ext cx="229517" cy="209982"/>
            </a:xfrm>
            <a:custGeom>
              <a:avLst/>
              <a:gdLst/>
              <a:ahLst/>
              <a:cxnLst/>
              <a:rect l="l" t="t" r="r" b="b"/>
              <a:pathLst>
                <a:path w="5008" h="4582" extrusionOk="0">
                  <a:moveTo>
                    <a:pt x="2034" y="1"/>
                  </a:moveTo>
                  <a:lnTo>
                    <a:pt x="206" y="1248"/>
                  </a:lnTo>
                  <a:lnTo>
                    <a:pt x="1" y="3435"/>
                  </a:lnTo>
                  <a:cubicBezTo>
                    <a:pt x="1" y="3435"/>
                    <a:pt x="1843" y="4581"/>
                    <a:pt x="3078" y="4581"/>
                  </a:cubicBezTo>
                  <a:cubicBezTo>
                    <a:pt x="3265" y="4581"/>
                    <a:pt x="3438" y="4555"/>
                    <a:pt x="3589" y="4494"/>
                  </a:cubicBezTo>
                  <a:cubicBezTo>
                    <a:pt x="4734" y="4016"/>
                    <a:pt x="5007" y="2444"/>
                    <a:pt x="2905" y="821"/>
                  </a:cubicBezTo>
                  <a:lnTo>
                    <a:pt x="203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6" name="Google Shape;9331;p67">
              <a:extLst>
                <a:ext uri="{FF2B5EF4-FFF2-40B4-BE49-F238E27FC236}">
                  <a16:creationId xmlns:a16="http://schemas.microsoft.com/office/drawing/2014/main" id="{2EB1F7E3-A577-4461-9028-1B698650D212}"/>
                </a:ext>
              </a:extLst>
            </p:cNvPr>
            <p:cNvSpPr/>
            <p:nvPr/>
          </p:nvSpPr>
          <p:spPr>
            <a:xfrm>
              <a:off x="6920513" y="2967107"/>
              <a:ext cx="392351" cy="336970"/>
            </a:xfrm>
            <a:custGeom>
              <a:avLst/>
              <a:gdLst/>
              <a:ahLst/>
              <a:cxnLst/>
              <a:rect l="l" t="t" r="r" b="b"/>
              <a:pathLst>
                <a:path w="8561" h="7353" extrusionOk="0">
                  <a:moveTo>
                    <a:pt x="4025" y="1"/>
                  </a:moveTo>
                  <a:cubicBezTo>
                    <a:pt x="2814" y="1"/>
                    <a:pt x="2048" y="435"/>
                    <a:pt x="1897" y="948"/>
                  </a:cubicBezTo>
                  <a:cubicBezTo>
                    <a:pt x="1897" y="948"/>
                    <a:pt x="1839" y="928"/>
                    <a:pt x="1749" y="928"/>
                  </a:cubicBezTo>
                  <a:cubicBezTo>
                    <a:pt x="1509" y="928"/>
                    <a:pt x="1039" y="1072"/>
                    <a:pt x="803" y="2127"/>
                  </a:cubicBezTo>
                  <a:cubicBezTo>
                    <a:pt x="803" y="2127"/>
                    <a:pt x="0" y="4348"/>
                    <a:pt x="803" y="5049"/>
                  </a:cubicBezTo>
                  <a:cubicBezTo>
                    <a:pt x="1536" y="5704"/>
                    <a:pt x="2298" y="5733"/>
                    <a:pt x="2425" y="5733"/>
                  </a:cubicBezTo>
                  <a:cubicBezTo>
                    <a:pt x="2437" y="5733"/>
                    <a:pt x="2443" y="5732"/>
                    <a:pt x="2443" y="5732"/>
                  </a:cubicBezTo>
                  <a:lnTo>
                    <a:pt x="5502" y="5732"/>
                  </a:lnTo>
                  <a:cubicBezTo>
                    <a:pt x="5502" y="5732"/>
                    <a:pt x="4592" y="7352"/>
                    <a:pt x="5469" y="7352"/>
                  </a:cubicBezTo>
                  <a:cubicBezTo>
                    <a:pt x="5514" y="7352"/>
                    <a:pt x="5565" y="7348"/>
                    <a:pt x="5621" y="7338"/>
                  </a:cubicBezTo>
                  <a:cubicBezTo>
                    <a:pt x="6749" y="7133"/>
                    <a:pt x="8526" y="6296"/>
                    <a:pt x="8543" y="4622"/>
                  </a:cubicBezTo>
                  <a:cubicBezTo>
                    <a:pt x="8560" y="2930"/>
                    <a:pt x="8304" y="1016"/>
                    <a:pt x="5980" y="316"/>
                  </a:cubicBezTo>
                  <a:cubicBezTo>
                    <a:pt x="5244" y="94"/>
                    <a:pt x="4587" y="1"/>
                    <a:pt x="40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7" name="Google Shape;9332;p67">
              <a:extLst>
                <a:ext uri="{FF2B5EF4-FFF2-40B4-BE49-F238E27FC236}">
                  <a16:creationId xmlns:a16="http://schemas.microsoft.com/office/drawing/2014/main" id="{930C3C16-442D-4775-B65F-E0C204100069}"/>
                </a:ext>
              </a:extLst>
            </p:cNvPr>
            <p:cNvSpPr/>
            <p:nvPr/>
          </p:nvSpPr>
          <p:spPr>
            <a:xfrm>
              <a:off x="6956855" y="3079432"/>
              <a:ext cx="95235" cy="148023"/>
            </a:xfrm>
            <a:custGeom>
              <a:avLst/>
              <a:gdLst/>
              <a:ahLst/>
              <a:cxnLst/>
              <a:rect l="l" t="t" r="r" b="b"/>
              <a:pathLst>
                <a:path w="2078" h="3230" extrusionOk="0">
                  <a:moveTo>
                    <a:pt x="2078" y="1"/>
                  </a:moveTo>
                  <a:lnTo>
                    <a:pt x="1531" y="18"/>
                  </a:lnTo>
                  <a:lnTo>
                    <a:pt x="1520" y="135"/>
                  </a:lnTo>
                  <a:lnTo>
                    <a:pt x="1520" y="135"/>
                  </a:lnTo>
                  <a:cubicBezTo>
                    <a:pt x="1695" y="85"/>
                    <a:pt x="1882" y="41"/>
                    <a:pt x="2078" y="1"/>
                  </a:cubicBezTo>
                  <a:close/>
                  <a:moveTo>
                    <a:pt x="1520" y="135"/>
                  </a:moveTo>
                  <a:lnTo>
                    <a:pt x="1520" y="135"/>
                  </a:lnTo>
                  <a:cubicBezTo>
                    <a:pt x="596" y="395"/>
                    <a:pt x="0" y="807"/>
                    <a:pt x="130" y="1726"/>
                  </a:cubicBezTo>
                  <a:cubicBezTo>
                    <a:pt x="266" y="2820"/>
                    <a:pt x="1240" y="3230"/>
                    <a:pt x="1240" y="3230"/>
                  </a:cubicBezTo>
                  <a:lnTo>
                    <a:pt x="1520" y="135"/>
                  </a:ln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8" name="Google Shape;9333;p67">
              <a:extLst>
                <a:ext uri="{FF2B5EF4-FFF2-40B4-BE49-F238E27FC236}">
                  <a16:creationId xmlns:a16="http://schemas.microsoft.com/office/drawing/2014/main" id="{3B510079-A42B-42E7-9E66-2FD8952B17E7}"/>
                </a:ext>
              </a:extLst>
            </p:cNvPr>
            <p:cNvSpPr/>
            <p:nvPr/>
          </p:nvSpPr>
          <p:spPr>
            <a:xfrm>
              <a:off x="7088657" y="3105371"/>
              <a:ext cx="293083" cy="318730"/>
            </a:xfrm>
            <a:custGeom>
              <a:avLst/>
              <a:gdLst/>
              <a:ahLst/>
              <a:cxnLst/>
              <a:rect l="l" t="t" r="r" b="b"/>
              <a:pathLst>
                <a:path w="6395" h="6955" extrusionOk="0">
                  <a:moveTo>
                    <a:pt x="345" y="1"/>
                  </a:moveTo>
                  <a:cubicBezTo>
                    <a:pt x="1" y="1"/>
                    <a:pt x="1544" y="1790"/>
                    <a:pt x="1252" y="2715"/>
                  </a:cubicBezTo>
                  <a:lnTo>
                    <a:pt x="1833" y="2715"/>
                  </a:lnTo>
                  <a:cubicBezTo>
                    <a:pt x="1833" y="2715"/>
                    <a:pt x="944" y="4287"/>
                    <a:pt x="1764" y="4321"/>
                  </a:cubicBezTo>
                  <a:lnTo>
                    <a:pt x="1628" y="5808"/>
                  </a:lnTo>
                  <a:cubicBezTo>
                    <a:pt x="1628" y="5808"/>
                    <a:pt x="3470" y="6954"/>
                    <a:pt x="4705" y="6954"/>
                  </a:cubicBezTo>
                  <a:cubicBezTo>
                    <a:pt x="4892" y="6954"/>
                    <a:pt x="5065" y="6928"/>
                    <a:pt x="5216" y="6867"/>
                  </a:cubicBezTo>
                  <a:cubicBezTo>
                    <a:pt x="6019" y="6525"/>
                    <a:pt x="6395" y="5637"/>
                    <a:pt x="5797" y="4578"/>
                  </a:cubicBezTo>
                  <a:lnTo>
                    <a:pt x="5797" y="4578"/>
                  </a:lnTo>
                  <a:cubicBezTo>
                    <a:pt x="5780" y="4714"/>
                    <a:pt x="5763" y="4936"/>
                    <a:pt x="5746" y="5244"/>
                  </a:cubicBezTo>
                  <a:cubicBezTo>
                    <a:pt x="5733" y="5446"/>
                    <a:pt x="5644" y="5527"/>
                    <a:pt x="5510" y="5527"/>
                  </a:cubicBezTo>
                  <a:cubicBezTo>
                    <a:pt x="4936" y="5527"/>
                    <a:pt x="3524" y="4048"/>
                    <a:pt x="3524" y="4048"/>
                  </a:cubicBezTo>
                  <a:lnTo>
                    <a:pt x="3866" y="3826"/>
                  </a:lnTo>
                  <a:cubicBezTo>
                    <a:pt x="3866" y="3826"/>
                    <a:pt x="4225" y="3621"/>
                    <a:pt x="4532" y="3177"/>
                  </a:cubicBezTo>
                  <a:lnTo>
                    <a:pt x="4362" y="3006"/>
                  </a:lnTo>
                  <a:cubicBezTo>
                    <a:pt x="4669" y="2630"/>
                    <a:pt x="4874" y="2151"/>
                    <a:pt x="4874" y="1605"/>
                  </a:cubicBezTo>
                  <a:lnTo>
                    <a:pt x="4874" y="1451"/>
                  </a:lnTo>
                  <a:cubicBezTo>
                    <a:pt x="4874" y="1451"/>
                    <a:pt x="4720" y="2203"/>
                    <a:pt x="3934" y="2374"/>
                  </a:cubicBezTo>
                  <a:cubicBezTo>
                    <a:pt x="3868" y="2388"/>
                    <a:pt x="3801" y="2394"/>
                    <a:pt x="3735" y="2394"/>
                  </a:cubicBezTo>
                  <a:cubicBezTo>
                    <a:pt x="2601" y="2394"/>
                    <a:pt x="1561" y="419"/>
                    <a:pt x="415" y="16"/>
                  </a:cubicBezTo>
                  <a:cubicBezTo>
                    <a:pt x="386" y="5"/>
                    <a:pt x="363" y="1"/>
                    <a:pt x="345" y="1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59" name="Google Shape;9334;p67">
              <a:extLst>
                <a:ext uri="{FF2B5EF4-FFF2-40B4-BE49-F238E27FC236}">
                  <a16:creationId xmlns:a16="http://schemas.microsoft.com/office/drawing/2014/main" id="{47C6F790-73BF-4D47-A266-A6A878AE2631}"/>
                </a:ext>
              </a:extLst>
            </p:cNvPr>
            <p:cNvSpPr/>
            <p:nvPr/>
          </p:nvSpPr>
          <p:spPr>
            <a:xfrm>
              <a:off x="7194567" y="3227458"/>
              <a:ext cx="136711" cy="76349"/>
            </a:xfrm>
            <a:custGeom>
              <a:avLst/>
              <a:gdLst/>
              <a:ahLst/>
              <a:cxnLst/>
              <a:rect l="l" t="t" r="r" b="b"/>
              <a:pathLst>
                <a:path w="2983" h="1666" extrusionOk="0">
                  <a:moveTo>
                    <a:pt x="2273" y="0"/>
                  </a:moveTo>
                  <a:cubicBezTo>
                    <a:pt x="2273" y="0"/>
                    <a:pt x="1709" y="1145"/>
                    <a:pt x="0" y="1572"/>
                  </a:cubicBezTo>
                  <a:cubicBezTo>
                    <a:pt x="137" y="1625"/>
                    <a:pt x="418" y="1665"/>
                    <a:pt x="744" y="1665"/>
                  </a:cubicBezTo>
                  <a:cubicBezTo>
                    <a:pt x="1680" y="1665"/>
                    <a:pt x="2983" y="1331"/>
                    <a:pt x="227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60" name="Google Shape;9335;p67">
              <a:extLst>
                <a:ext uri="{FF2B5EF4-FFF2-40B4-BE49-F238E27FC236}">
                  <a16:creationId xmlns:a16="http://schemas.microsoft.com/office/drawing/2014/main" id="{74997450-779B-40A7-A2D4-15ED0E08DACE}"/>
                </a:ext>
              </a:extLst>
            </p:cNvPr>
            <p:cNvSpPr/>
            <p:nvPr/>
          </p:nvSpPr>
          <p:spPr>
            <a:xfrm>
              <a:off x="6705166" y="3991462"/>
              <a:ext cx="148031" cy="414464"/>
            </a:xfrm>
            <a:custGeom>
              <a:avLst/>
              <a:gdLst/>
              <a:ahLst/>
              <a:cxnLst/>
              <a:rect l="l" t="t" r="r" b="b"/>
              <a:pathLst>
                <a:path w="3230" h="9044" extrusionOk="0">
                  <a:moveTo>
                    <a:pt x="2023" y="0"/>
                  </a:moveTo>
                  <a:cubicBezTo>
                    <a:pt x="1400" y="0"/>
                    <a:pt x="866" y="477"/>
                    <a:pt x="821" y="1116"/>
                  </a:cubicBezTo>
                  <a:cubicBezTo>
                    <a:pt x="667" y="3200"/>
                    <a:pt x="428" y="7181"/>
                    <a:pt x="0" y="9044"/>
                  </a:cubicBezTo>
                  <a:lnTo>
                    <a:pt x="1008" y="9010"/>
                  </a:lnTo>
                  <a:cubicBezTo>
                    <a:pt x="1008" y="9010"/>
                    <a:pt x="1658" y="6652"/>
                    <a:pt x="2444" y="4533"/>
                  </a:cubicBezTo>
                  <a:cubicBezTo>
                    <a:pt x="3008" y="3047"/>
                    <a:pt x="3230" y="2038"/>
                    <a:pt x="3230" y="1184"/>
                  </a:cubicBezTo>
                  <a:cubicBezTo>
                    <a:pt x="3230" y="620"/>
                    <a:pt x="2820" y="125"/>
                    <a:pt x="2256" y="22"/>
                  </a:cubicBezTo>
                  <a:cubicBezTo>
                    <a:pt x="2177" y="7"/>
                    <a:pt x="2099" y="0"/>
                    <a:pt x="2023" y="0"/>
                  </a:cubicBezTo>
                  <a:close/>
                </a:path>
              </a:pathLst>
            </a:custGeom>
            <a:solidFill>
              <a:srgbClr val="C16E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61" name="Google Shape;9336;p67">
              <a:extLst>
                <a:ext uri="{FF2B5EF4-FFF2-40B4-BE49-F238E27FC236}">
                  <a16:creationId xmlns:a16="http://schemas.microsoft.com/office/drawing/2014/main" id="{79020B55-E4C9-4930-B8E4-6594D388C65D}"/>
                </a:ext>
              </a:extLst>
            </p:cNvPr>
            <p:cNvSpPr/>
            <p:nvPr/>
          </p:nvSpPr>
          <p:spPr>
            <a:xfrm>
              <a:off x="6571255" y="4389436"/>
              <a:ext cx="207564" cy="83864"/>
            </a:xfrm>
            <a:custGeom>
              <a:avLst/>
              <a:gdLst/>
              <a:ahLst/>
              <a:cxnLst/>
              <a:rect l="l" t="t" r="r" b="b"/>
              <a:pathLst>
                <a:path w="4529" h="1830" extrusionOk="0">
                  <a:moveTo>
                    <a:pt x="3042" y="1"/>
                  </a:moveTo>
                  <a:cubicBezTo>
                    <a:pt x="2996" y="47"/>
                    <a:pt x="2853" y="176"/>
                    <a:pt x="2837" y="177"/>
                  </a:cubicBezTo>
                  <a:lnTo>
                    <a:pt x="2837" y="177"/>
                  </a:lnTo>
                  <a:cubicBezTo>
                    <a:pt x="2837" y="175"/>
                    <a:pt x="2837" y="173"/>
                    <a:pt x="2837" y="172"/>
                  </a:cubicBezTo>
                  <a:lnTo>
                    <a:pt x="2837" y="172"/>
                  </a:lnTo>
                  <a:cubicBezTo>
                    <a:pt x="2835" y="175"/>
                    <a:pt x="2835" y="177"/>
                    <a:pt x="2837" y="177"/>
                  </a:cubicBezTo>
                  <a:cubicBezTo>
                    <a:pt x="2837" y="177"/>
                    <a:pt x="2837" y="177"/>
                    <a:pt x="2837" y="177"/>
                  </a:cubicBezTo>
                  <a:lnTo>
                    <a:pt x="2837" y="177"/>
                  </a:lnTo>
                  <a:cubicBezTo>
                    <a:pt x="2851" y="532"/>
                    <a:pt x="2508" y="719"/>
                    <a:pt x="1555" y="770"/>
                  </a:cubicBezTo>
                  <a:cubicBezTo>
                    <a:pt x="821" y="821"/>
                    <a:pt x="86" y="1265"/>
                    <a:pt x="1" y="1829"/>
                  </a:cubicBezTo>
                  <a:lnTo>
                    <a:pt x="4323" y="1829"/>
                  </a:lnTo>
                  <a:cubicBezTo>
                    <a:pt x="4528" y="1641"/>
                    <a:pt x="4067" y="240"/>
                    <a:pt x="4067" y="240"/>
                  </a:cubicBezTo>
                  <a:lnTo>
                    <a:pt x="3042" y="1"/>
                  </a:lnTo>
                  <a:close/>
                </a:path>
              </a:pathLst>
            </a:custGeom>
            <a:solidFill>
              <a:srgbClr val="F46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662" name="Google Shape;9337;p67">
              <a:extLst>
                <a:ext uri="{FF2B5EF4-FFF2-40B4-BE49-F238E27FC236}">
                  <a16:creationId xmlns:a16="http://schemas.microsoft.com/office/drawing/2014/main" id="{416F4962-8E3A-40E3-A031-6469D54DC3AD}"/>
                </a:ext>
              </a:extLst>
            </p:cNvPr>
            <p:cNvSpPr/>
            <p:nvPr/>
          </p:nvSpPr>
          <p:spPr>
            <a:xfrm>
              <a:off x="6692609" y="4387098"/>
              <a:ext cx="72091" cy="13382"/>
            </a:xfrm>
            <a:custGeom>
              <a:avLst/>
              <a:gdLst/>
              <a:ahLst/>
              <a:cxnLst/>
              <a:rect l="l" t="t" r="r" b="b"/>
              <a:pathLst>
                <a:path w="1573" h="292" extrusionOk="0">
                  <a:moveTo>
                    <a:pt x="104" y="1"/>
                  </a:moveTo>
                  <a:cubicBezTo>
                    <a:pt x="104" y="1"/>
                    <a:pt x="1" y="206"/>
                    <a:pt x="240" y="257"/>
                  </a:cubicBezTo>
                  <a:lnTo>
                    <a:pt x="1419" y="291"/>
                  </a:lnTo>
                  <a:cubicBezTo>
                    <a:pt x="1573" y="86"/>
                    <a:pt x="1487" y="1"/>
                    <a:pt x="1487" y="1"/>
                  </a:cubicBezTo>
                  <a:close/>
                </a:path>
              </a:pathLst>
            </a:custGeom>
            <a:solidFill>
              <a:srgbClr val="F46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12" name="Google Shape;9338;p67">
              <a:extLst>
                <a:ext uri="{FF2B5EF4-FFF2-40B4-BE49-F238E27FC236}">
                  <a16:creationId xmlns:a16="http://schemas.microsoft.com/office/drawing/2014/main" id="{AA983C42-0915-4A12-B09B-3C561B1FA348}"/>
                </a:ext>
              </a:extLst>
            </p:cNvPr>
            <p:cNvSpPr/>
            <p:nvPr/>
          </p:nvSpPr>
          <p:spPr>
            <a:xfrm>
              <a:off x="6564198" y="4473256"/>
              <a:ext cx="208343" cy="7882"/>
            </a:xfrm>
            <a:custGeom>
              <a:avLst/>
              <a:gdLst/>
              <a:ahLst/>
              <a:cxnLst/>
              <a:rect l="l" t="t" r="r" b="b"/>
              <a:pathLst>
                <a:path w="4546" h="172" extrusionOk="0">
                  <a:moveTo>
                    <a:pt x="155" y="0"/>
                  </a:moveTo>
                  <a:cubicBezTo>
                    <a:pt x="1" y="0"/>
                    <a:pt x="52" y="171"/>
                    <a:pt x="52" y="171"/>
                  </a:cubicBezTo>
                  <a:lnTo>
                    <a:pt x="4529" y="171"/>
                  </a:lnTo>
                  <a:cubicBezTo>
                    <a:pt x="4529" y="171"/>
                    <a:pt x="4546" y="103"/>
                    <a:pt x="4477" y="0"/>
                  </a:cubicBezTo>
                  <a:close/>
                </a:path>
              </a:pathLst>
            </a:custGeom>
            <a:solidFill>
              <a:srgbClr val="0C46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13" name="Google Shape;9339;p67">
              <a:extLst>
                <a:ext uri="{FF2B5EF4-FFF2-40B4-BE49-F238E27FC236}">
                  <a16:creationId xmlns:a16="http://schemas.microsoft.com/office/drawing/2014/main" id="{92C41813-E6D0-428B-9775-11FF8DA4FEB2}"/>
                </a:ext>
              </a:extLst>
            </p:cNvPr>
            <p:cNvSpPr/>
            <p:nvPr/>
          </p:nvSpPr>
          <p:spPr>
            <a:xfrm>
              <a:off x="6682435" y="4400435"/>
              <a:ext cx="104217" cy="72866"/>
            </a:xfrm>
            <a:custGeom>
              <a:avLst/>
              <a:gdLst/>
              <a:ahLst/>
              <a:cxnLst/>
              <a:rect l="l" t="t" r="r" b="b"/>
              <a:pathLst>
                <a:path w="2274" h="1590" extrusionOk="0">
                  <a:moveTo>
                    <a:pt x="1077" y="0"/>
                  </a:moveTo>
                  <a:cubicBezTo>
                    <a:pt x="1077" y="0"/>
                    <a:pt x="1265" y="34"/>
                    <a:pt x="1453" y="342"/>
                  </a:cubicBezTo>
                  <a:cubicBezTo>
                    <a:pt x="1624" y="667"/>
                    <a:pt x="1778" y="1077"/>
                    <a:pt x="1539" y="1333"/>
                  </a:cubicBezTo>
                  <a:cubicBezTo>
                    <a:pt x="1282" y="1589"/>
                    <a:pt x="1" y="1589"/>
                    <a:pt x="1" y="1589"/>
                  </a:cubicBezTo>
                  <a:lnTo>
                    <a:pt x="1897" y="1589"/>
                  </a:lnTo>
                  <a:cubicBezTo>
                    <a:pt x="1897" y="1589"/>
                    <a:pt x="2273" y="889"/>
                    <a:pt x="164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14" name="Google Shape;9340;p67">
              <a:extLst>
                <a:ext uri="{FF2B5EF4-FFF2-40B4-BE49-F238E27FC236}">
                  <a16:creationId xmlns:a16="http://schemas.microsoft.com/office/drawing/2014/main" id="{98FF3DD8-BA36-4B84-AFEF-205233DC32F1}"/>
                </a:ext>
              </a:extLst>
            </p:cNvPr>
            <p:cNvSpPr/>
            <p:nvPr/>
          </p:nvSpPr>
          <p:spPr>
            <a:xfrm>
              <a:off x="6779545" y="3694907"/>
              <a:ext cx="98718" cy="42849"/>
            </a:xfrm>
            <a:custGeom>
              <a:avLst/>
              <a:gdLst/>
              <a:ahLst/>
              <a:cxnLst/>
              <a:rect l="l" t="t" r="r" b="b"/>
              <a:pathLst>
                <a:path w="2154" h="935" extrusionOk="0">
                  <a:moveTo>
                    <a:pt x="1658" y="0"/>
                  </a:moveTo>
                  <a:cubicBezTo>
                    <a:pt x="684" y="206"/>
                    <a:pt x="1" y="581"/>
                    <a:pt x="69" y="872"/>
                  </a:cubicBezTo>
                  <a:cubicBezTo>
                    <a:pt x="69" y="872"/>
                    <a:pt x="122" y="902"/>
                    <a:pt x="228" y="902"/>
                  </a:cubicBezTo>
                  <a:cubicBezTo>
                    <a:pt x="282" y="902"/>
                    <a:pt x="348" y="895"/>
                    <a:pt x="428" y="872"/>
                  </a:cubicBezTo>
                  <a:cubicBezTo>
                    <a:pt x="428" y="872"/>
                    <a:pt x="630" y="934"/>
                    <a:pt x="896" y="934"/>
                  </a:cubicBezTo>
                  <a:cubicBezTo>
                    <a:pt x="1132" y="934"/>
                    <a:pt x="1417" y="885"/>
                    <a:pt x="1658" y="701"/>
                  </a:cubicBezTo>
                  <a:cubicBezTo>
                    <a:pt x="2153" y="325"/>
                    <a:pt x="1658" y="0"/>
                    <a:pt x="1658" y="0"/>
                  </a:cubicBezTo>
                  <a:close/>
                </a:path>
              </a:pathLst>
            </a:custGeom>
            <a:solidFill>
              <a:srgbClr val="C16E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15" name="Google Shape;9341;p67">
              <a:extLst>
                <a:ext uri="{FF2B5EF4-FFF2-40B4-BE49-F238E27FC236}">
                  <a16:creationId xmlns:a16="http://schemas.microsoft.com/office/drawing/2014/main" id="{2AFDE24D-B7CB-407F-A62A-9BB776337D1D}"/>
                </a:ext>
              </a:extLst>
            </p:cNvPr>
            <p:cNvSpPr/>
            <p:nvPr/>
          </p:nvSpPr>
          <p:spPr>
            <a:xfrm>
              <a:off x="6836693" y="3628364"/>
              <a:ext cx="353991" cy="106641"/>
            </a:xfrm>
            <a:custGeom>
              <a:avLst/>
              <a:gdLst/>
              <a:ahLst/>
              <a:cxnLst/>
              <a:rect l="l" t="t" r="r" b="b"/>
              <a:pathLst>
                <a:path w="7724" h="2327" extrusionOk="0">
                  <a:moveTo>
                    <a:pt x="7092" y="0"/>
                  </a:moveTo>
                  <a:lnTo>
                    <a:pt x="6528" y="34"/>
                  </a:lnTo>
                  <a:cubicBezTo>
                    <a:pt x="4768" y="154"/>
                    <a:pt x="1" y="1452"/>
                    <a:pt x="1" y="1452"/>
                  </a:cubicBezTo>
                  <a:lnTo>
                    <a:pt x="69" y="2324"/>
                  </a:lnTo>
                  <a:cubicBezTo>
                    <a:pt x="69" y="2324"/>
                    <a:pt x="333" y="2326"/>
                    <a:pt x="757" y="2326"/>
                  </a:cubicBezTo>
                  <a:cubicBezTo>
                    <a:pt x="2386" y="2326"/>
                    <a:pt x="6390" y="2294"/>
                    <a:pt x="7040" y="1982"/>
                  </a:cubicBezTo>
                  <a:cubicBezTo>
                    <a:pt x="7724" y="1675"/>
                    <a:pt x="7092" y="0"/>
                    <a:pt x="7092" y="0"/>
                  </a:cubicBezTo>
                  <a:close/>
                </a:path>
              </a:pathLst>
            </a:custGeom>
            <a:solidFill>
              <a:srgbClr val="F46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16" name="Google Shape;9342;p67">
              <a:extLst>
                <a:ext uri="{FF2B5EF4-FFF2-40B4-BE49-F238E27FC236}">
                  <a16:creationId xmlns:a16="http://schemas.microsoft.com/office/drawing/2014/main" id="{E36CBB58-534D-46A8-AC46-F4B15E37286F}"/>
                </a:ext>
              </a:extLst>
            </p:cNvPr>
            <p:cNvSpPr/>
            <p:nvPr/>
          </p:nvSpPr>
          <p:spPr>
            <a:xfrm>
              <a:off x="7060656" y="3326080"/>
              <a:ext cx="367282" cy="572431"/>
            </a:xfrm>
            <a:custGeom>
              <a:avLst/>
              <a:gdLst/>
              <a:ahLst/>
              <a:cxnLst/>
              <a:rect l="l" t="t" r="r" b="b"/>
              <a:pathLst>
                <a:path w="8014" h="12491" extrusionOk="0">
                  <a:moveTo>
                    <a:pt x="3042" y="1"/>
                  </a:moveTo>
                  <a:cubicBezTo>
                    <a:pt x="3042" y="1"/>
                    <a:pt x="1145" y="257"/>
                    <a:pt x="581" y="906"/>
                  </a:cubicBezTo>
                  <a:cubicBezTo>
                    <a:pt x="1" y="1539"/>
                    <a:pt x="52" y="4050"/>
                    <a:pt x="52" y="4050"/>
                  </a:cubicBezTo>
                  <a:lnTo>
                    <a:pt x="206" y="12491"/>
                  </a:lnTo>
                  <a:lnTo>
                    <a:pt x="7911" y="12491"/>
                  </a:lnTo>
                  <a:cubicBezTo>
                    <a:pt x="8014" y="10423"/>
                    <a:pt x="7057" y="3162"/>
                    <a:pt x="5741" y="1368"/>
                  </a:cubicBezTo>
                  <a:lnTo>
                    <a:pt x="3042" y="1"/>
                  </a:lnTo>
                  <a:close/>
                </a:path>
              </a:pathLst>
            </a:custGeom>
            <a:solidFill>
              <a:srgbClr val="F46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17" name="Google Shape;9343;p67">
              <a:extLst>
                <a:ext uri="{FF2B5EF4-FFF2-40B4-BE49-F238E27FC236}">
                  <a16:creationId xmlns:a16="http://schemas.microsoft.com/office/drawing/2014/main" id="{ABD972DA-A5D6-44CD-B07C-5519B82B178B}"/>
                </a:ext>
              </a:extLst>
            </p:cNvPr>
            <p:cNvSpPr/>
            <p:nvPr/>
          </p:nvSpPr>
          <p:spPr>
            <a:xfrm>
              <a:off x="7069272" y="3449817"/>
              <a:ext cx="353991" cy="448697"/>
            </a:xfrm>
            <a:custGeom>
              <a:avLst/>
              <a:gdLst/>
              <a:ahLst/>
              <a:cxnLst/>
              <a:rect l="l" t="t" r="r" b="b"/>
              <a:pathLst>
                <a:path w="7724" h="9791" extrusionOk="0">
                  <a:moveTo>
                    <a:pt x="6032" y="0"/>
                  </a:moveTo>
                  <a:lnTo>
                    <a:pt x="5946" y="4187"/>
                  </a:lnTo>
                  <a:lnTo>
                    <a:pt x="0" y="8663"/>
                  </a:lnTo>
                  <a:lnTo>
                    <a:pt x="0" y="9791"/>
                  </a:lnTo>
                  <a:lnTo>
                    <a:pt x="7723" y="9791"/>
                  </a:lnTo>
                  <a:cubicBezTo>
                    <a:pt x="7723" y="9791"/>
                    <a:pt x="7570" y="8920"/>
                    <a:pt x="7570" y="7074"/>
                  </a:cubicBezTo>
                  <a:cubicBezTo>
                    <a:pt x="7570" y="5759"/>
                    <a:pt x="7057" y="4665"/>
                    <a:pt x="6032" y="0"/>
                  </a:cubicBezTo>
                  <a:close/>
                </a:path>
              </a:pathLst>
            </a:custGeom>
            <a:solidFill>
              <a:srgbClr val="C64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18" name="Google Shape;9344;p67">
              <a:extLst>
                <a:ext uri="{FF2B5EF4-FFF2-40B4-BE49-F238E27FC236}">
                  <a16:creationId xmlns:a16="http://schemas.microsoft.com/office/drawing/2014/main" id="{A70C24D9-20C7-4548-A039-92EA3637D40A}"/>
                </a:ext>
              </a:extLst>
            </p:cNvPr>
            <p:cNvSpPr/>
            <p:nvPr/>
          </p:nvSpPr>
          <p:spPr>
            <a:xfrm>
              <a:off x="7042646" y="3449817"/>
              <a:ext cx="270901" cy="397049"/>
            </a:xfrm>
            <a:custGeom>
              <a:avLst/>
              <a:gdLst/>
              <a:ahLst/>
              <a:cxnLst/>
              <a:rect l="l" t="t" r="r" b="b"/>
              <a:pathLst>
                <a:path w="5911" h="8664" extrusionOk="0">
                  <a:moveTo>
                    <a:pt x="4665" y="0"/>
                  </a:moveTo>
                  <a:lnTo>
                    <a:pt x="4665" y="342"/>
                  </a:lnTo>
                  <a:cubicBezTo>
                    <a:pt x="4665" y="342"/>
                    <a:pt x="4668" y="353"/>
                    <a:pt x="4673" y="373"/>
                  </a:cubicBezTo>
                  <a:lnTo>
                    <a:pt x="4673" y="373"/>
                  </a:lnTo>
                  <a:cubicBezTo>
                    <a:pt x="4673" y="253"/>
                    <a:pt x="4671" y="129"/>
                    <a:pt x="4665" y="0"/>
                  </a:cubicBezTo>
                  <a:close/>
                  <a:moveTo>
                    <a:pt x="4673" y="373"/>
                  </a:moveTo>
                  <a:cubicBezTo>
                    <a:pt x="4661" y="3902"/>
                    <a:pt x="2115" y="3762"/>
                    <a:pt x="992" y="5348"/>
                  </a:cubicBezTo>
                  <a:cubicBezTo>
                    <a:pt x="1" y="6767"/>
                    <a:pt x="581" y="7450"/>
                    <a:pt x="581" y="7450"/>
                  </a:cubicBezTo>
                  <a:lnTo>
                    <a:pt x="581" y="8663"/>
                  </a:lnTo>
                  <a:cubicBezTo>
                    <a:pt x="581" y="8663"/>
                    <a:pt x="4152" y="7057"/>
                    <a:pt x="4221" y="7006"/>
                  </a:cubicBezTo>
                  <a:cubicBezTo>
                    <a:pt x="4306" y="6938"/>
                    <a:pt x="5844" y="5622"/>
                    <a:pt x="5878" y="5502"/>
                  </a:cubicBezTo>
                  <a:cubicBezTo>
                    <a:pt x="5911" y="5372"/>
                    <a:pt x="4778" y="796"/>
                    <a:pt x="4673" y="373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19" name="Google Shape;9345;p67">
              <a:extLst>
                <a:ext uri="{FF2B5EF4-FFF2-40B4-BE49-F238E27FC236}">
                  <a16:creationId xmlns:a16="http://schemas.microsoft.com/office/drawing/2014/main" id="{C46B866E-64E9-45A0-9F4D-AAF059D79241}"/>
                </a:ext>
              </a:extLst>
            </p:cNvPr>
            <p:cNvSpPr/>
            <p:nvPr/>
          </p:nvSpPr>
          <p:spPr>
            <a:xfrm>
              <a:off x="7136686" y="3321131"/>
              <a:ext cx="333551" cy="400074"/>
            </a:xfrm>
            <a:custGeom>
              <a:avLst/>
              <a:gdLst/>
              <a:ahLst/>
              <a:cxnLst/>
              <a:rect l="l" t="t" r="r" b="b"/>
              <a:pathLst>
                <a:path w="7278" h="8730" extrusionOk="0">
                  <a:moveTo>
                    <a:pt x="1798" y="0"/>
                  </a:moveTo>
                  <a:cubicBezTo>
                    <a:pt x="1412" y="0"/>
                    <a:pt x="975" y="71"/>
                    <a:pt x="477" y="246"/>
                  </a:cubicBezTo>
                  <a:cubicBezTo>
                    <a:pt x="477" y="246"/>
                    <a:pt x="459" y="243"/>
                    <a:pt x="431" y="243"/>
                  </a:cubicBezTo>
                  <a:cubicBezTo>
                    <a:pt x="309" y="243"/>
                    <a:pt x="0" y="299"/>
                    <a:pt x="153" y="895"/>
                  </a:cubicBezTo>
                  <a:cubicBezTo>
                    <a:pt x="153" y="895"/>
                    <a:pt x="707" y="665"/>
                    <a:pt x="1301" y="665"/>
                  </a:cubicBezTo>
                  <a:cubicBezTo>
                    <a:pt x="1781" y="665"/>
                    <a:pt x="2285" y="814"/>
                    <a:pt x="2545" y="1356"/>
                  </a:cubicBezTo>
                  <a:cubicBezTo>
                    <a:pt x="3109" y="2586"/>
                    <a:pt x="4117" y="6550"/>
                    <a:pt x="4390" y="7866"/>
                  </a:cubicBezTo>
                  <a:cubicBezTo>
                    <a:pt x="4514" y="8508"/>
                    <a:pt x="4962" y="8730"/>
                    <a:pt x="5448" y="8730"/>
                  </a:cubicBezTo>
                  <a:cubicBezTo>
                    <a:pt x="5970" y="8730"/>
                    <a:pt x="6534" y="8473"/>
                    <a:pt x="6782" y="8208"/>
                  </a:cubicBezTo>
                  <a:cubicBezTo>
                    <a:pt x="7278" y="7695"/>
                    <a:pt x="4629" y="1254"/>
                    <a:pt x="4236" y="1014"/>
                  </a:cubicBezTo>
                  <a:cubicBezTo>
                    <a:pt x="3672" y="642"/>
                    <a:pt x="2963" y="0"/>
                    <a:pt x="1798" y="0"/>
                  </a:cubicBezTo>
                  <a:close/>
                </a:path>
              </a:pathLst>
            </a:custGeom>
            <a:solidFill>
              <a:srgbClr val="F46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0" name="Google Shape;9346;p67">
              <a:extLst>
                <a:ext uri="{FF2B5EF4-FFF2-40B4-BE49-F238E27FC236}">
                  <a16:creationId xmlns:a16="http://schemas.microsoft.com/office/drawing/2014/main" id="{5661707F-34E0-4070-A65A-265B635C70A3}"/>
                </a:ext>
              </a:extLst>
            </p:cNvPr>
            <p:cNvSpPr/>
            <p:nvPr/>
          </p:nvSpPr>
          <p:spPr>
            <a:xfrm>
              <a:off x="7048924" y="3315907"/>
              <a:ext cx="304128" cy="177307"/>
            </a:xfrm>
            <a:custGeom>
              <a:avLst/>
              <a:gdLst/>
              <a:ahLst/>
              <a:cxnLst/>
              <a:rect l="l" t="t" r="r" b="b"/>
              <a:pathLst>
                <a:path w="6636" h="3869" extrusionOk="0">
                  <a:moveTo>
                    <a:pt x="2802" y="0"/>
                  </a:moveTo>
                  <a:cubicBezTo>
                    <a:pt x="2228" y="0"/>
                    <a:pt x="867" y="826"/>
                    <a:pt x="444" y="1351"/>
                  </a:cubicBezTo>
                  <a:cubicBezTo>
                    <a:pt x="0" y="1880"/>
                    <a:pt x="51" y="3521"/>
                    <a:pt x="1692" y="3811"/>
                  </a:cubicBezTo>
                  <a:cubicBezTo>
                    <a:pt x="1928" y="3850"/>
                    <a:pt x="2160" y="3869"/>
                    <a:pt x="2386" y="3869"/>
                  </a:cubicBezTo>
                  <a:cubicBezTo>
                    <a:pt x="4818" y="3869"/>
                    <a:pt x="6636" y="1769"/>
                    <a:pt x="6151" y="1128"/>
                  </a:cubicBezTo>
                  <a:cubicBezTo>
                    <a:pt x="5622" y="411"/>
                    <a:pt x="4135" y="69"/>
                    <a:pt x="2819" y="1"/>
                  </a:cubicBezTo>
                  <a:cubicBezTo>
                    <a:pt x="2814" y="1"/>
                    <a:pt x="2808" y="0"/>
                    <a:pt x="2802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1" name="Google Shape;9347;p67">
              <a:extLst>
                <a:ext uri="{FF2B5EF4-FFF2-40B4-BE49-F238E27FC236}">
                  <a16:creationId xmlns:a16="http://schemas.microsoft.com/office/drawing/2014/main" id="{58BC88B5-71E4-4C3E-8371-C7E130813419}"/>
                </a:ext>
              </a:extLst>
            </p:cNvPr>
            <p:cNvSpPr/>
            <p:nvPr/>
          </p:nvSpPr>
          <p:spPr>
            <a:xfrm>
              <a:off x="7093469" y="3321406"/>
              <a:ext cx="158297" cy="91976"/>
            </a:xfrm>
            <a:custGeom>
              <a:avLst/>
              <a:gdLst/>
              <a:ahLst/>
              <a:cxnLst/>
              <a:rect l="l" t="t" r="r" b="b"/>
              <a:pathLst>
                <a:path w="3454" h="2007" extrusionOk="0">
                  <a:moveTo>
                    <a:pt x="1984" y="0"/>
                  </a:moveTo>
                  <a:cubicBezTo>
                    <a:pt x="1984" y="0"/>
                    <a:pt x="549" y="479"/>
                    <a:pt x="258" y="923"/>
                  </a:cubicBezTo>
                  <a:cubicBezTo>
                    <a:pt x="0" y="1343"/>
                    <a:pt x="886" y="2006"/>
                    <a:pt x="1647" y="2006"/>
                  </a:cubicBezTo>
                  <a:cubicBezTo>
                    <a:pt x="1692" y="2006"/>
                    <a:pt x="1736" y="2004"/>
                    <a:pt x="1779" y="1999"/>
                  </a:cubicBezTo>
                  <a:cubicBezTo>
                    <a:pt x="2548" y="1914"/>
                    <a:pt x="3454" y="855"/>
                    <a:pt x="3009" y="359"/>
                  </a:cubicBezTo>
                  <a:lnTo>
                    <a:pt x="1984" y="0"/>
                  </a:lnTo>
                  <a:close/>
                </a:path>
              </a:pathLst>
            </a:custGeom>
            <a:solidFill>
              <a:srgbClr val="F46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2" name="Google Shape;9348;p67">
              <a:extLst>
                <a:ext uri="{FF2B5EF4-FFF2-40B4-BE49-F238E27FC236}">
                  <a16:creationId xmlns:a16="http://schemas.microsoft.com/office/drawing/2014/main" id="{79A76BFE-7ED3-43C8-B964-1792BB038016}"/>
                </a:ext>
              </a:extLst>
            </p:cNvPr>
            <p:cNvSpPr/>
            <p:nvPr/>
          </p:nvSpPr>
          <p:spPr>
            <a:xfrm>
              <a:off x="7109189" y="3271270"/>
              <a:ext cx="80707" cy="118281"/>
            </a:xfrm>
            <a:custGeom>
              <a:avLst/>
              <a:gdLst/>
              <a:ahLst/>
              <a:cxnLst/>
              <a:rect l="l" t="t" r="r" b="b"/>
              <a:pathLst>
                <a:path w="1761" h="2581" extrusionOk="0">
                  <a:moveTo>
                    <a:pt x="1385" y="1"/>
                  </a:moveTo>
                  <a:lnTo>
                    <a:pt x="1" y="513"/>
                  </a:lnTo>
                  <a:cubicBezTo>
                    <a:pt x="1" y="513"/>
                    <a:pt x="274" y="1094"/>
                    <a:pt x="411" y="2102"/>
                  </a:cubicBezTo>
                  <a:cubicBezTo>
                    <a:pt x="445" y="2376"/>
                    <a:pt x="667" y="2581"/>
                    <a:pt x="941" y="2581"/>
                  </a:cubicBezTo>
                  <a:cubicBezTo>
                    <a:pt x="1043" y="2581"/>
                    <a:pt x="1163" y="2581"/>
                    <a:pt x="1282" y="2547"/>
                  </a:cubicBezTo>
                  <a:cubicBezTo>
                    <a:pt x="1573" y="2495"/>
                    <a:pt x="1761" y="2205"/>
                    <a:pt x="1709" y="1914"/>
                  </a:cubicBezTo>
                  <a:lnTo>
                    <a:pt x="1385" y="1"/>
                  </a:lnTo>
                  <a:close/>
                </a:path>
              </a:pathLst>
            </a:custGeom>
            <a:solidFill>
              <a:srgbClr val="C16E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3" name="Google Shape;9349;p67">
              <a:extLst>
                <a:ext uri="{FF2B5EF4-FFF2-40B4-BE49-F238E27FC236}">
                  <a16:creationId xmlns:a16="http://schemas.microsoft.com/office/drawing/2014/main" id="{79ABB13D-D343-4175-9445-DE3C801EBB33}"/>
                </a:ext>
              </a:extLst>
            </p:cNvPr>
            <p:cNvSpPr/>
            <p:nvPr/>
          </p:nvSpPr>
          <p:spPr>
            <a:xfrm>
              <a:off x="7109189" y="3273653"/>
              <a:ext cx="68974" cy="72087"/>
            </a:xfrm>
            <a:custGeom>
              <a:avLst/>
              <a:gdLst/>
              <a:ahLst/>
              <a:cxnLst/>
              <a:rect l="l" t="t" r="r" b="b"/>
              <a:pathLst>
                <a:path w="1505" h="1573" extrusionOk="0">
                  <a:moveTo>
                    <a:pt x="1504" y="0"/>
                  </a:moveTo>
                  <a:lnTo>
                    <a:pt x="1" y="461"/>
                  </a:lnTo>
                  <a:lnTo>
                    <a:pt x="325" y="1572"/>
                  </a:lnTo>
                  <a:cubicBezTo>
                    <a:pt x="325" y="1572"/>
                    <a:pt x="1334" y="1059"/>
                    <a:pt x="1419" y="171"/>
                  </a:cubicBezTo>
                  <a:lnTo>
                    <a:pt x="1504" y="0"/>
                  </a:ln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4" name="Google Shape;9350;p67">
              <a:extLst>
                <a:ext uri="{FF2B5EF4-FFF2-40B4-BE49-F238E27FC236}">
                  <a16:creationId xmlns:a16="http://schemas.microsoft.com/office/drawing/2014/main" id="{364DB8B4-4B02-4B39-8BC2-920E7CA8158D}"/>
                </a:ext>
              </a:extLst>
            </p:cNvPr>
            <p:cNvSpPr/>
            <p:nvPr/>
          </p:nvSpPr>
          <p:spPr>
            <a:xfrm>
              <a:off x="6969045" y="3078928"/>
              <a:ext cx="272047" cy="239403"/>
            </a:xfrm>
            <a:custGeom>
              <a:avLst/>
              <a:gdLst/>
              <a:ahLst/>
              <a:cxnLst/>
              <a:rect l="l" t="t" r="r" b="b"/>
              <a:pathLst>
                <a:path w="5936" h="5224" extrusionOk="0">
                  <a:moveTo>
                    <a:pt x="1572" y="0"/>
                  </a:moveTo>
                  <a:cubicBezTo>
                    <a:pt x="1465" y="0"/>
                    <a:pt x="1365" y="9"/>
                    <a:pt x="1265" y="29"/>
                  </a:cubicBezTo>
                  <a:cubicBezTo>
                    <a:pt x="240" y="234"/>
                    <a:pt x="0" y="507"/>
                    <a:pt x="205" y="1549"/>
                  </a:cubicBezTo>
                  <a:cubicBezTo>
                    <a:pt x="205" y="1549"/>
                    <a:pt x="445" y="2489"/>
                    <a:pt x="547" y="3326"/>
                  </a:cubicBezTo>
                  <a:cubicBezTo>
                    <a:pt x="616" y="3976"/>
                    <a:pt x="1009" y="4574"/>
                    <a:pt x="1572" y="4915"/>
                  </a:cubicBezTo>
                  <a:cubicBezTo>
                    <a:pt x="1921" y="5121"/>
                    <a:pt x="2311" y="5224"/>
                    <a:pt x="2702" y="5224"/>
                  </a:cubicBezTo>
                  <a:cubicBezTo>
                    <a:pt x="3059" y="5224"/>
                    <a:pt x="3416" y="5138"/>
                    <a:pt x="3742" y="4967"/>
                  </a:cubicBezTo>
                  <a:lnTo>
                    <a:pt x="4392" y="4608"/>
                  </a:lnTo>
                  <a:lnTo>
                    <a:pt x="4973" y="3395"/>
                  </a:lnTo>
                  <a:cubicBezTo>
                    <a:pt x="4973" y="3395"/>
                    <a:pt x="5383" y="3326"/>
                    <a:pt x="5724" y="2711"/>
                  </a:cubicBezTo>
                  <a:cubicBezTo>
                    <a:pt x="5936" y="2320"/>
                    <a:pt x="5846" y="1812"/>
                    <a:pt x="5566" y="1812"/>
                  </a:cubicBezTo>
                  <a:cubicBezTo>
                    <a:pt x="5393" y="1812"/>
                    <a:pt x="5146" y="2006"/>
                    <a:pt x="4853" y="2540"/>
                  </a:cubicBezTo>
                  <a:lnTo>
                    <a:pt x="4682" y="2951"/>
                  </a:lnTo>
                  <a:lnTo>
                    <a:pt x="4648" y="2711"/>
                  </a:lnTo>
                  <a:cubicBezTo>
                    <a:pt x="4426" y="1276"/>
                    <a:pt x="3264" y="131"/>
                    <a:pt x="1812" y="12"/>
                  </a:cubicBezTo>
                  <a:cubicBezTo>
                    <a:pt x="1727" y="5"/>
                    <a:pt x="1648" y="0"/>
                    <a:pt x="1572" y="0"/>
                  </a:cubicBezTo>
                  <a:close/>
                </a:path>
              </a:pathLst>
            </a:custGeom>
            <a:solidFill>
              <a:srgbClr val="C16E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5" name="Google Shape;9351;p67">
              <a:extLst>
                <a:ext uri="{FF2B5EF4-FFF2-40B4-BE49-F238E27FC236}">
                  <a16:creationId xmlns:a16="http://schemas.microsoft.com/office/drawing/2014/main" id="{C54D5DD8-A0ED-4A02-B7E8-8508BDDE4A53}"/>
                </a:ext>
              </a:extLst>
            </p:cNvPr>
            <p:cNvSpPr/>
            <p:nvPr/>
          </p:nvSpPr>
          <p:spPr>
            <a:xfrm>
              <a:off x="7139756" y="3173426"/>
              <a:ext cx="9624" cy="5958"/>
            </a:xfrm>
            <a:custGeom>
              <a:avLst/>
              <a:gdLst/>
              <a:ahLst/>
              <a:cxnLst/>
              <a:rect l="l" t="t" r="r" b="b"/>
              <a:pathLst>
                <a:path w="210" h="130" extrusionOk="0">
                  <a:moveTo>
                    <a:pt x="0" y="0"/>
                  </a:moveTo>
                  <a:cubicBezTo>
                    <a:pt x="0" y="0"/>
                    <a:pt x="181" y="129"/>
                    <a:pt x="206" y="129"/>
                  </a:cubicBezTo>
                  <a:cubicBezTo>
                    <a:pt x="210" y="129"/>
                    <a:pt x="210" y="126"/>
                    <a:pt x="205" y="120"/>
                  </a:cubicBezTo>
                  <a:cubicBezTo>
                    <a:pt x="154" y="5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E5F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6" name="Google Shape;9352;p67">
              <a:extLst>
                <a:ext uri="{FF2B5EF4-FFF2-40B4-BE49-F238E27FC236}">
                  <a16:creationId xmlns:a16="http://schemas.microsoft.com/office/drawing/2014/main" id="{123254A9-FD5B-4C58-9657-3379B5F40E81}"/>
                </a:ext>
              </a:extLst>
            </p:cNvPr>
            <p:cNvSpPr/>
            <p:nvPr/>
          </p:nvSpPr>
          <p:spPr>
            <a:xfrm>
              <a:off x="7139756" y="3187404"/>
              <a:ext cx="11595" cy="4124"/>
            </a:xfrm>
            <a:custGeom>
              <a:avLst/>
              <a:gdLst/>
              <a:ahLst/>
              <a:cxnLst/>
              <a:rect l="l" t="t" r="r" b="b"/>
              <a:pathLst>
                <a:path w="253" h="90" extrusionOk="0">
                  <a:moveTo>
                    <a:pt x="28" y="1"/>
                  </a:moveTo>
                  <a:cubicBezTo>
                    <a:pt x="19" y="1"/>
                    <a:pt x="9" y="1"/>
                    <a:pt x="0" y="3"/>
                  </a:cubicBezTo>
                  <a:cubicBezTo>
                    <a:pt x="0" y="3"/>
                    <a:pt x="120" y="88"/>
                    <a:pt x="205" y="88"/>
                  </a:cubicBezTo>
                  <a:cubicBezTo>
                    <a:pt x="210" y="89"/>
                    <a:pt x="213" y="90"/>
                    <a:pt x="216" y="90"/>
                  </a:cubicBezTo>
                  <a:cubicBezTo>
                    <a:pt x="252" y="90"/>
                    <a:pt x="145" y="1"/>
                    <a:pt x="28" y="1"/>
                  </a:cubicBezTo>
                  <a:close/>
                </a:path>
              </a:pathLst>
            </a:custGeom>
            <a:solidFill>
              <a:srgbClr val="CE5F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7" name="Google Shape;9353;p67">
              <a:extLst>
                <a:ext uri="{FF2B5EF4-FFF2-40B4-BE49-F238E27FC236}">
                  <a16:creationId xmlns:a16="http://schemas.microsoft.com/office/drawing/2014/main" id="{8688C416-7046-4AFE-ABEC-9FC031C0EB13}"/>
                </a:ext>
              </a:extLst>
            </p:cNvPr>
            <p:cNvSpPr/>
            <p:nvPr/>
          </p:nvSpPr>
          <p:spPr>
            <a:xfrm>
              <a:off x="7001400" y="3181538"/>
              <a:ext cx="10816" cy="8341"/>
            </a:xfrm>
            <a:custGeom>
              <a:avLst/>
              <a:gdLst/>
              <a:ahLst/>
              <a:cxnLst/>
              <a:rect l="l" t="t" r="r" b="b"/>
              <a:pathLst>
                <a:path w="236" h="182" extrusionOk="0">
                  <a:moveTo>
                    <a:pt x="218" y="1"/>
                  </a:moveTo>
                  <a:cubicBezTo>
                    <a:pt x="215" y="1"/>
                    <a:pt x="210" y="4"/>
                    <a:pt x="200" y="11"/>
                  </a:cubicBezTo>
                  <a:cubicBezTo>
                    <a:pt x="130" y="67"/>
                    <a:pt x="1" y="182"/>
                    <a:pt x="16" y="182"/>
                  </a:cubicBezTo>
                  <a:cubicBezTo>
                    <a:pt x="19" y="182"/>
                    <a:pt x="28" y="177"/>
                    <a:pt x="46" y="165"/>
                  </a:cubicBezTo>
                  <a:cubicBezTo>
                    <a:pt x="134" y="121"/>
                    <a:pt x="235" y="1"/>
                    <a:pt x="218" y="1"/>
                  </a:cubicBezTo>
                  <a:close/>
                </a:path>
              </a:pathLst>
            </a:custGeom>
            <a:solidFill>
              <a:srgbClr val="CE5F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8" name="Google Shape;9354;p67">
              <a:extLst>
                <a:ext uri="{FF2B5EF4-FFF2-40B4-BE49-F238E27FC236}">
                  <a16:creationId xmlns:a16="http://schemas.microsoft.com/office/drawing/2014/main" id="{F224CBB0-5969-43DB-94CB-7AB2C02E226A}"/>
                </a:ext>
              </a:extLst>
            </p:cNvPr>
            <p:cNvSpPr/>
            <p:nvPr/>
          </p:nvSpPr>
          <p:spPr>
            <a:xfrm>
              <a:off x="7010291" y="3190795"/>
              <a:ext cx="7241" cy="6599"/>
            </a:xfrm>
            <a:custGeom>
              <a:avLst/>
              <a:gdLst/>
              <a:ahLst/>
              <a:cxnLst/>
              <a:rect l="l" t="t" r="r" b="b"/>
              <a:pathLst>
                <a:path w="158" h="144" extrusionOk="0">
                  <a:moveTo>
                    <a:pt x="123" y="0"/>
                  </a:moveTo>
                  <a:cubicBezTo>
                    <a:pt x="115" y="0"/>
                    <a:pt x="104" y="4"/>
                    <a:pt x="91" y="14"/>
                  </a:cubicBezTo>
                  <a:cubicBezTo>
                    <a:pt x="0" y="105"/>
                    <a:pt x="0" y="143"/>
                    <a:pt x="31" y="143"/>
                  </a:cubicBezTo>
                  <a:cubicBezTo>
                    <a:pt x="46" y="143"/>
                    <a:pt x="69" y="134"/>
                    <a:pt x="91" y="117"/>
                  </a:cubicBezTo>
                  <a:cubicBezTo>
                    <a:pt x="147" y="75"/>
                    <a:pt x="157" y="0"/>
                    <a:pt x="123" y="0"/>
                  </a:cubicBezTo>
                  <a:close/>
                </a:path>
              </a:pathLst>
            </a:custGeom>
            <a:solidFill>
              <a:srgbClr val="CE5F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29" name="Google Shape;9355;p67">
              <a:extLst>
                <a:ext uri="{FF2B5EF4-FFF2-40B4-BE49-F238E27FC236}">
                  <a16:creationId xmlns:a16="http://schemas.microsoft.com/office/drawing/2014/main" id="{F82E4E16-1544-44D1-AE1B-9454D1486388}"/>
                </a:ext>
              </a:extLst>
            </p:cNvPr>
            <p:cNvSpPr/>
            <p:nvPr/>
          </p:nvSpPr>
          <p:spPr>
            <a:xfrm>
              <a:off x="7026193" y="3174205"/>
              <a:ext cx="12603" cy="25847"/>
            </a:xfrm>
            <a:custGeom>
              <a:avLst/>
              <a:gdLst/>
              <a:ahLst/>
              <a:cxnLst/>
              <a:rect l="l" t="t" r="r" b="b"/>
              <a:pathLst>
                <a:path w="275" h="564" extrusionOk="0">
                  <a:moveTo>
                    <a:pt x="103" y="0"/>
                  </a:moveTo>
                  <a:cubicBezTo>
                    <a:pt x="35" y="17"/>
                    <a:pt x="1" y="137"/>
                    <a:pt x="18" y="291"/>
                  </a:cubicBezTo>
                  <a:cubicBezTo>
                    <a:pt x="35" y="461"/>
                    <a:pt x="103" y="564"/>
                    <a:pt x="172" y="564"/>
                  </a:cubicBezTo>
                  <a:cubicBezTo>
                    <a:pt x="240" y="547"/>
                    <a:pt x="274" y="427"/>
                    <a:pt x="257" y="274"/>
                  </a:cubicBezTo>
                  <a:cubicBezTo>
                    <a:pt x="240" y="120"/>
                    <a:pt x="172" y="0"/>
                    <a:pt x="1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0" name="Google Shape;9356;p67">
              <a:extLst>
                <a:ext uri="{FF2B5EF4-FFF2-40B4-BE49-F238E27FC236}">
                  <a16:creationId xmlns:a16="http://schemas.microsoft.com/office/drawing/2014/main" id="{620E4996-2C3C-479E-BED4-F526B29CC533}"/>
                </a:ext>
              </a:extLst>
            </p:cNvPr>
            <p:cNvSpPr/>
            <p:nvPr/>
          </p:nvSpPr>
          <p:spPr>
            <a:xfrm>
              <a:off x="7109968" y="3166369"/>
              <a:ext cx="13382" cy="25893"/>
            </a:xfrm>
            <a:custGeom>
              <a:avLst/>
              <a:gdLst/>
              <a:ahLst/>
              <a:cxnLst/>
              <a:rect l="l" t="t" r="r" b="b"/>
              <a:pathLst>
                <a:path w="292" h="565" extrusionOk="0">
                  <a:moveTo>
                    <a:pt x="103" y="0"/>
                  </a:moveTo>
                  <a:cubicBezTo>
                    <a:pt x="52" y="17"/>
                    <a:pt x="1" y="137"/>
                    <a:pt x="18" y="291"/>
                  </a:cubicBezTo>
                  <a:cubicBezTo>
                    <a:pt x="52" y="445"/>
                    <a:pt x="121" y="564"/>
                    <a:pt x="189" y="564"/>
                  </a:cubicBezTo>
                  <a:cubicBezTo>
                    <a:pt x="240" y="547"/>
                    <a:pt x="291" y="427"/>
                    <a:pt x="274" y="274"/>
                  </a:cubicBezTo>
                  <a:cubicBezTo>
                    <a:pt x="240" y="120"/>
                    <a:pt x="172" y="0"/>
                    <a:pt x="1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1" name="Google Shape;9357;p67">
              <a:extLst>
                <a:ext uri="{FF2B5EF4-FFF2-40B4-BE49-F238E27FC236}">
                  <a16:creationId xmlns:a16="http://schemas.microsoft.com/office/drawing/2014/main" id="{3E61AFCE-6D98-408B-8D65-C0051D443775}"/>
                </a:ext>
              </a:extLst>
            </p:cNvPr>
            <p:cNvSpPr/>
            <p:nvPr/>
          </p:nvSpPr>
          <p:spPr>
            <a:xfrm>
              <a:off x="7055936" y="3236853"/>
              <a:ext cx="66637" cy="35196"/>
            </a:xfrm>
            <a:custGeom>
              <a:avLst/>
              <a:gdLst/>
              <a:ahLst/>
              <a:cxnLst/>
              <a:rect l="l" t="t" r="r" b="b"/>
              <a:pathLst>
                <a:path w="1454" h="768" extrusionOk="0">
                  <a:moveTo>
                    <a:pt x="1351" y="0"/>
                  </a:moveTo>
                  <a:lnTo>
                    <a:pt x="1" y="359"/>
                  </a:lnTo>
                  <a:cubicBezTo>
                    <a:pt x="1" y="359"/>
                    <a:pt x="154" y="768"/>
                    <a:pt x="594" y="768"/>
                  </a:cubicBezTo>
                  <a:cubicBezTo>
                    <a:pt x="662" y="768"/>
                    <a:pt x="738" y="758"/>
                    <a:pt x="821" y="735"/>
                  </a:cubicBezTo>
                  <a:cubicBezTo>
                    <a:pt x="1453" y="581"/>
                    <a:pt x="1351" y="0"/>
                    <a:pt x="1351" y="0"/>
                  </a:cubicBezTo>
                  <a:close/>
                </a:path>
              </a:pathLst>
            </a:custGeom>
            <a:solidFill>
              <a:srgbClr val="AD5A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2" name="Google Shape;9358;p67">
              <a:extLst>
                <a:ext uri="{FF2B5EF4-FFF2-40B4-BE49-F238E27FC236}">
                  <a16:creationId xmlns:a16="http://schemas.microsoft.com/office/drawing/2014/main" id="{2968711F-C4B5-42CC-B82C-2729E93BD7AC}"/>
                </a:ext>
              </a:extLst>
            </p:cNvPr>
            <p:cNvSpPr/>
            <p:nvPr/>
          </p:nvSpPr>
          <p:spPr>
            <a:xfrm>
              <a:off x="7057540" y="3694907"/>
              <a:ext cx="98718" cy="42849"/>
            </a:xfrm>
            <a:custGeom>
              <a:avLst/>
              <a:gdLst/>
              <a:ahLst/>
              <a:cxnLst/>
              <a:rect l="l" t="t" r="r" b="b"/>
              <a:pathLst>
                <a:path w="2154" h="935" extrusionOk="0">
                  <a:moveTo>
                    <a:pt x="1658" y="0"/>
                  </a:moveTo>
                  <a:cubicBezTo>
                    <a:pt x="684" y="206"/>
                    <a:pt x="0" y="581"/>
                    <a:pt x="69" y="872"/>
                  </a:cubicBezTo>
                  <a:cubicBezTo>
                    <a:pt x="69" y="872"/>
                    <a:pt x="122" y="902"/>
                    <a:pt x="228" y="902"/>
                  </a:cubicBezTo>
                  <a:cubicBezTo>
                    <a:pt x="281" y="902"/>
                    <a:pt x="348" y="895"/>
                    <a:pt x="427" y="872"/>
                  </a:cubicBezTo>
                  <a:cubicBezTo>
                    <a:pt x="427" y="872"/>
                    <a:pt x="634" y="934"/>
                    <a:pt x="902" y="934"/>
                  </a:cubicBezTo>
                  <a:cubicBezTo>
                    <a:pt x="1140" y="934"/>
                    <a:pt x="1425" y="885"/>
                    <a:pt x="1658" y="701"/>
                  </a:cubicBezTo>
                  <a:cubicBezTo>
                    <a:pt x="2153" y="325"/>
                    <a:pt x="1658" y="0"/>
                    <a:pt x="1658" y="0"/>
                  </a:cubicBezTo>
                  <a:close/>
                </a:path>
              </a:pathLst>
            </a:custGeom>
            <a:solidFill>
              <a:srgbClr val="C16E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3" name="Google Shape;9359;p67">
              <a:extLst>
                <a:ext uri="{FF2B5EF4-FFF2-40B4-BE49-F238E27FC236}">
                  <a16:creationId xmlns:a16="http://schemas.microsoft.com/office/drawing/2014/main" id="{F61E3776-4619-49B3-9A41-9826285DDF4F}"/>
                </a:ext>
              </a:extLst>
            </p:cNvPr>
            <p:cNvSpPr/>
            <p:nvPr/>
          </p:nvSpPr>
          <p:spPr>
            <a:xfrm>
              <a:off x="7115467" y="3628364"/>
              <a:ext cx="353212" cy="106641"/>
            </a:xfrm>
            <a:custGeom>
              <a:avLst/>
              <a:gdLst/>
              <a:ahLst/>
              <a:cxnLst/>
              <a:rect l="l" t="t" r="r" b="b"/>
              <a:pathLst>
                <a:path w="7707" h="2327" extrusionOk="0">
                  <a:moveTo>
                    <a:pt x="7074" y="0"/>
                  </a:moveTo>
                  <a:lnTo>
                    <a:pt x="6510" y="34"/>
                  </a:lnTo>
                  <a:cubicBezTo>
                    <a:pt x="4751" y="154"/>
                    <a:pt x="1" y="1452"/>
                    <a:pt x="1" y="1452"/>
                  </a:cubicBezTo>
                  <a:lnTo>
                    <a:pt x="52" y="2324"/>
                  </a:lnTo>
                  <a:cubicBezTo>
                    <a:pt x="52" y="2324"/>
                    <a:pt x="315" y="2326"/>
                    <a:pt x="740" y="2326"/>
                  </a:cubicBezTo>
                  <a:cubicBezTo>
                    <a:pt x="2370" y="2326"/>
                    <a:pt x="6376" y="2294"/>
                    <a:pt x="7040" y="1982"/>
                  </a:cubicBezTo>
                  <a:cubicBezTo>
                    <a:pt x="7706" y="1675"/>
                    <a:pt x="7074" y="0"/>
                    <a:pt x="7074" y="0"/>
                  </a:cubicBezTo>
                  <a:close/>
                </a:path>
              </a:pathLst>
            </a:custGeom>
            <a:solidFill>
              <a:srgbClr val="F46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4" name="Google Shape;9360;p67">
              <a:extLst>
                <a:ext uri="{FF2B5EF4-FFF2-40B4-BE49-F238E27FC236}">
                  <a16:creationId xmlns:a16="http://schemas.microsoft.com/office/drawing/2014/main" id="{7AA4BA52-D0B7-428A-933C-A44CF6BEFE0C}"/>
                </a:ext>
              </a:extLst>
            </p:cNvPr>
            <p:cNvSpPr/>
            <p:nvPr/>
          </p:nvSpPr>
          <p:spPr>
            <a:xfrm>
              <a:off x="6644076" y="3792017"/>
              <a:ext cx="623288" cy="601119"/>
            </a:xfrm>
            <a:custGeom>
              <a:avLst/>
              <a:gdLst/>
              <a:ahLst/>
              <a:cxnLst/>
              <a:rect l="l" t="t" r="r" b="b"/>
              <a:pathLst>
                <a:path w="13600" h="13117" extrusionOk="0">
                  <a:moveTo>
                    <a:pt x="9005" y="0"/>
                  </a:moveTo>
                  <a:cubicBezTo>
                    <a:pt x="8903" y="17"/>
                    <a:pt x="8817" y="17"/>
                    <a:pt x="8732" y="34"/>
                  </a:cubicBezTo>
                  <a:cubicBezTo>
                    <a:pt x="4785" y="462"/>
                    <a:pt x="3623" y="667"/>
                    <a:pt x="3332" y="1692"/>
                  </a:cubicBezTo>
                  <a:cubicBezTo>
                    <a:pt x="3042" y="2717"/>
                    <a:pt x="1" y="12080"/>
                    <a:pt x="1" y="12080"/>
                  </a:cubicBezTo>
                  <a:cubicBezTo>
                    <a:pt x="1" y="12080"/>
                    <a:pt x="4009" y="13116"/>
                    <a:pt x="6671" y="13116"/>
                  </a:cubicBezTo>
                  <a:cubicBezTo>
                    <a:pt x="6827" y="13116"/>
                    <a:pt x="6979" y="13113"/>
                    <a:pt x="7126" y="13105"/>
                  </a:cubicBezTo>
                  <a:cubicBezTo>
                    <a:pt x="7126" y="13105"/>
                    <a:pt x="8715" y="5229"/>
                    <a:pt x="9005" y="3879"/>
                  </a:cubicBezTo>
                  <a:cubicBezTo>
                    <a:pt x="9005" y="3879"/>
                    <a:pt x="12658" y="2944"/>
                    <a:pt x="13429" y="2944"/>
                  </a:cubicBezTo>
                  <a:cubicBezTo>
                    <a:pt x="13505" y="2944"/>
                    <a:pt x="13553" y="2953"/>
                    <a:pt x="13567" y="2973"/>
                  </a:cubicBezTo>
                  <a:cubicBezTo>
                    <a:pt x="13573" y="2981"/>
                    <a:pt x="13576" y="2985"/>
                    <a:pt x="13577" y="2985"/>
                  </a:cubicBezTo>
                  <a:cubicBezTo>
                    <a:pt x="13599" y="2985"/>
                    <a:pt x="12012" y="239"/>
                    <a:pt x="12012" y="239"/>
                  </a:cubicBezTo>
                  <a:lnTo>
                    <a:pt x="900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5" name="Google Shape;9361;p67">
              <a:extLst>
                <a:ext uri="{FF2B5EF4-FFF2-40B4-BE49-F238E27FC236}">
                  <a16:creationId xmlns:a16="http://schemas.microsoft.com/office/drawing/2014/main" id="{A80A4131-E49D-4F96-9CF6-E60D0C0EB446}"/>
                </a:ext>
              </a:extLst>
            </p:cNvPr>
            <p:cNvSpPr/>
            <p:nvPr/>
          </p:nvSpPr>
          <p:spPr>
            <a:xfrm>
              <a:off x="6644856" y="3792017"/>
              <a:ext cx="526266" cy="601119"/>
            </a:xfrm>
            <a:custGeom>
              <a:avLst/>
              <a:gdLst/>
              <a:ahLst/>
              <a:cxnLst/>
              <a:rect l="l" t="t" r="r" b="b"/>
              <a:pathLst>
                <a:path w="11483" h="13117" extrusionOk="0">
                  <a:moveTo>
                    <a:pt x="8988" y="0"/>
                  </a:moveTo>
                  <a:cubicBezTo>
                    <a:pt x="8886" y="17"/>
                    <a:pt x="8800" y="17"/>
                    <a:pt x="8715" y="34"/>
                  </a:cubicBezTo>
                  <a:cubicBezTo>
                    <a:pt x="8219" y="86"/>
                    <a:pt x="7758" y="137"/>
                    <a:pt x="7331" y="188"/>
                  </a:cubicBezTo>
                  <a:cubicBezTo>
                    <a:pt x="7365" y="256"/>
                    <a:pt x="7382" y="308"/>
                    <a:pt x="7416" y="376"/>
                  </a:cubicBezTo>
                  <a:cubicBezTo>
                    <a:pt x="8236" y="2409"/>
                    <a:pt x="7177" y="2238"/>
                    <a:pt x="6989" y="5382"/>
                  </a:cubicBezTo>
                  <a:cubicBezTo>
                    <a:pt x="6801" y="8663"/>
                    <a:pt x="6271" y="12183"/>
                    <a:pt x="4341" y="12285"/>
                  </a:cubicBezTo>
                  <a:cubicBezTo>
                    <a:pt x="4215" y="12291"/>
                    <a:pt x="4088" y="12293"/>
                    <a:pt x="3960" y="12293"/>
                  </a:cubicBezTo>
                  <a:cubicBezTo>
                    <a:pt x="2120" y="12293"/>
                    <a:pt x="103" y="11755"/>
                    <a:pt x="103" y="11755"/>
                  </a:cubicBezTo>
                  <a:lnTo>
                    <a:pt x="1" y="12080"/>
                  </a:lnTo>
                  <a:cubicBezTo>
                    <a:pt x="114" y="12112"/>
                    <a:pt x="4024" y="13117"/>
                    <a:pt x="6647" y="13117"/>
                  </a:cubicBezTo>
                  <a:cubicBezTo>
                    <a:pt x="6806" y="13117"/>
                    <a:pt x="6960" y="13113"/>
                    <a:pt x="7109" y="13105"/>
                  </a:cubicBezTo>
                  <a:cubicBezTo>
                    <a:pt x="7109" y="13105"/>
                    <a:pt x="8698" y="5229"/>
                    <a:pt x="8988" y="3879"/>
                  </a:cubicBezTo>
                  <a:cubicBezTo>
                    <a:pt x="8988" y="3879"/>
                    <a:pt x="10235" y="3554"/>
                    <a:pt x="11431" y="3298"/>
                  </a:cubicBezTo>
                  <a:cubicBezTo>
                    <a:pt x="11431" y="3247"/>
                    <a:pt x="11431" y="3212"/>
                    <a:pt x="11431" y="3195"/>
                  </a:cubicBezTo>
                  <a:cubicBezTo>
                    <a:pt x="11483" y="2905"/>
                    <a:pt x="11141" y="735"/>
                    <a:pt x="11141" y="735"/>
                  </a:cubicBezTo>
                  <a:lnTo>
                    <a:pt x="10697" y="137"/>
                  </a:lnTo>
                  <a:lnTo>
                    <a:pt x="8988" y="0"/>
                  </a:ln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6" name="Google Shape;9362;p67">
              <a:extLst>
                <a:ext uri="{FF2B5EF4-FFF2-40B4-BE49-F238E27FC236}">
                  <a16:creationId xmlns:a16="http://schemas.microsoft.com/office/drawing/2014/main" id="{A88C9DA6-1A91-4194-8CEB-2D150A5D7E5E}"/>
                </a:ext>
              </a:extLst>
            </p:cNvPr>
            <p:cNvSpPr/>
            <p:nvPr/>
          </p:nvSpPr>
          <p:spPr>
            <a:xfrm>
              <a:off x="7135036" y="3798250"/>
              <a:ext cx="132311" cy="144907"/>
            </a:xfrm>
            <a:custGeom>
              <a:avLst/>
              <a:gdLst/>
              <a:ahLst/>
              <a:cxnLst/>
              <a:rect l="l" t="t" r="r" b="b"/>
              <a:pathLst>
                <a:path w="2887" h="3162" extrusionOk="0">
                  <a:moveTo>
                    <a:pt x="1" y="1"/>
                  </a:moveTo>
                  <a:lnTo>
                    <a:pt x="445" y="599"/>
                  </a:lnTo>
                  <a:cubicBezTo>
                    <a:pt x="445" y="599"/>
                    <a:pt x="787" y="2769"/>
                    <a:pt x="735" y="3059"/>
                  </a:cubicBezTo>
                  <a:cubicBezTo>
                    <a:pt x="735" y="3076"/>
                    <a:pt x="735" y="3111"/>
                    <a:pt x="735" y="3162"/>
                  </a:cubicBezTo>
                  <a:cubicBezTo>
                    <a:pt x="1578" y="2968"/>
                    <a:pt x="2387" y="2809"/>
                    <a:pt x="2711" y="2809"/>
                  </a:cubicBezTo>
                  <a:cubicBezTo>
                    <a:pt x="2788" y="2809"/>
                    <a:pt x="2838" y="2818"/>
                    <a:pt x="2854" y="2837"/>
                  </a:cubicBezTo>
                  <a:cubicBezTo>
                    <a:pt x="2860" y="2845"/>
                    <a:pt x="2863" y="2849"/>
                    <a:pt x="2864" y="2849"/>
                  </a:cubicBezTo>
                  <a:cubicBezTo>
                    <a:pt x="2886" y="2849"/>
                    <a:pt x="1299" y="103"/>
                    <a:pt x="1299" y="10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839D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7" name="Google Shape;9363;p67">
              <a:extLst>
                <a:ext uri="{FF2B5EF4-FFF2-40B4-BE49-F238E27FC236}">
                  <a16:creationId xmlns:a16="http://schemas.microsoft.com/office/drawing/2014/main" id="{F0D5C201-FF2B-4042-B709-E495E47519F8}"/>
                </a:ext>
              </a:extLst>
            </p:cNvPr>
            <p:cNvSpPr/>
            <p:nvPr/>
          </p:nvSpPr>
          <p:spPr>
            <a:xfrm>
              <a:off x="6706724" y="4389436"/>
              <a:ext cx="207564" cy="83864"/>
            </a:xfrm>
            <a:custGeom>
              <a:avLst/>
              <a:gdLst/>
              <a:ahLst/>
              <a:cxnLst/>
              <a:rect l="l" t="t" r="r" b="b"/>
              <a:pathLst>
                <a:path w="4529" h="1830" extrusionOk="0">
                  <a:moveTo>
                    <a:pt x="3042" y="1"/>
                  </a:moveTo>
                  <a:cubicBezTo>
                    <a:pt x="2996" y="47"/>
                    <a:pt x="2853" y="176"/>
                    <a:pt x="2837" y="177"/>
                  </a:cubicBezTo>
                  <a:lnTo>
                    <a:pt x="2837" y="177"/>
                  </a:lnTo>
                  <a:cubicBezTo>
                    <a:pt x="2837" y="175"/>
                    <a:pt x="2837" y="173"/>
                    <a:pt x="2837" y="172"/>
                  </a:cubicBezTo>
                  <a:lnTo>
                    <a:pt x="2837" y="172"/>
                  </a:lnTo>
                  <a:cubicBezTo>
                    <a:pt x="2835" y="175"/>
                    <a:pt x="2835" y="177"/>
                    <a:pt x="2837" y="177"/>
                  </a:cubicBezTo>
                  <a:cubicBezTo>
                    <a:pt x="2837" y="177"/>
                    <a:pt x="2837" y="177"/>
                    <a:pt x="2837" y="177"/>
                  </a:cubicBezTo>
                  <a:lnTo>
                    <a:pt x="2837" y="177"/>
                  </a:lnTo>
                  <a:cubicBezTo>
                    <a:pt x="2851" y="532"/>
                    <a:pt x="2508" y="719"/>
                    <a:pt x="1555" y="770"/>
                  </a:cubicBezTo>
                  <a:cubicBezTo>
                    <a:pt x="821" y="821"/>
                    <a:pt x="86" y="1265"/>
                    <a:pt x="1" y="1829"/>
                  </a:cubicBezTo>
                  <a:lnTo>
                    <a:pt x="4323" y="1829"/>
                  </a:lnTo>
                  <a:cubicBezTo>
                    <a:pt x="4528" y="1641"/>
                    <a:pt x="4067" y="240"/>
                    <a:pt x="4067" y="240"/>
                  </a:cubicBezTo>
                  <a:lnTo>
                    <a:pt x="304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8" name="Google Shape;9364;p67">
              <a:extLst>
                <a:ext uri="{FF2B5EF4-FFF2-40B4-BE49-F238E27FC236}">
                  <a16:creationId xmlns:a16="http://schemas.microsoft.com/office/drawing/2014/main" id="{6E9BBDCC-56F7-40FA-A028-E039D05210B7}"/>
                </a:ext>
              </a:extLst>
            </p:cNvPr>
            <p:cNvSpPr/>
            <p:nvPr/>
          </p:nvSpPr>
          <p:spPr>
            <a:xfrm>
              <a:off x="6828077" y="4387098"/>
              <a:ext cx="72091" cy="13382"/>
            </a:xfrm>
            <a:custGeom>
              <a:avLst/>
              <a:gdLst/>
              <a:ahLst/>
              <a:cxnLst/>
              <a:rect l="l" t="t" r="r" b="b"/>
              <a:pathLst>
                <a:path w="1573" h="292" extrusionOk="0">
                  <a:moveTo>
                    <a:pt x="103" y="1"/>
                  </a:moveTo>
                  <a:cubicBezTo>
                    <a:pt x="103" y="1"/>
                    <a:pt x="1" y="206"/>
                    <a:pt x="240" y="257"/>
                  </a:cubicBezTo>
                  <a:lnTo>
                    <a:pt x="1419" y="291"/>
                  </a:lnTo>
                  <a:cubicBezTo>
                    <a:pt x="1573" y="86"/>
                    <a:pt x="1487" y="1"/>
                    <a:pt x="1487" y="1"/>
                  </a:cubicBezTo>
                  <a:close/>
                </a:path>
              </a:pathLst>
            </a:custGeom>
            <a:solidFill>
              <a:srgbClr val="DF5D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39" name="Google Shape;9365;p67">
              <a:extLst>
                <a:ext uri="{FF2B5EF4-FFF2-40B4-BE49-F238E27FC236}">
                  <a16:creationId xmlns:a16="http://schemas.microsoft.com/office/drawing/2014/main" id="{06A021F6-9829-459B-90F4-E96C4E170805}"/>
                </a:ext>
              </a:extLst>
            </p:cNvPr>
            <p:cNvSpPr/>
            <p:nvPr/>
          </p:nvSpPr>
          <p:spPr>
            <a:xfrm>
              <a:off x="6699666" y="4473256"/>
              <a:ext cx="208343" cy="7882"/>
            </a:xfrm>
            <a:custGeom>
              <a:avLst/>
              <a:gdLst/>
              <a:ahLst/>
              <a:cxnLst/>
              <a:rect l="l" t="t" r="r" b="b"/>
              <a:pathLst>
                <a:path w="4546" h="172" extrusionOk="0">
                  <a:moveTo>
                    <a:pt x="155" y="0"/>
                  </a:moveTo>
                  <a:cubicBezTo>
                    <a:pt x="1" y="0"/>
                    <a:pt x="52" y="171"/>
                    <a:pt x="52" y="171"/>
                  </a:cubicBezTo>
                  <a:lnTo>
                    <a:pt x="4529" y="171"/>
                  </a:lnTo>
                  <a:cubicBezTo>
                    <a:pt x="4529" y="171"/>
                    <a:pt x="4546" y="103"/>
                    <a:pt x="4477" y="0"/>
                  </a:cubicBezTo>
                  <a:close/>
                </a:path>
              </a:pathLst>
            </a:custGeom>
            <a:solidFill>
              <a:srgbClr val="0C46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0" name="Google Shape;9366;p67">
              <a:extLst>
                <a:ext uri="{FF2B5EF4-FFF2-40B4-BE49-F238E27FC236}">
                  <a16:creationId xmlns:a16="http://schemas.microsoft.com/office/drawing/2014/main" id="{112E3E22-47E0-4B77-87B2-A3019C441569}"/>
                </a:ext>
              </a:extLst>
            </p:cNvPr>
            <p:cNvSpPr/>
            <p:nvPr/>
          </p:nvSpPr>
          <p:spPr>
            <a:xfrm>
              <a:off x="6817903" y="4400435"/>
              <a:ext cx="104217" cy="72866"/>
            </a:xfrm>
            <a:custGeom>
              <a:avLst/>
              <a:gdLst/>
              <a:ahLst/>
              <a:cxnLst/>
              <a:rect l="l" t="t" r="r" b="b"/>
              <a:pathLst>
                <a:path w="2274" h="1590" extrusionOk="0">
                  <a:moveTo>
                    <a:pt x="1077" y="0"/>
                  </a:moveTo>
                  <a:cubicBezTo>
                    <a:pt x="1077" y="0"/>
                    <a:pt x="1265" y="34"/>
                    <a:pt x="1436" y="342"/>
                  </a:cubicBezTo>
                  <a:cubicBezTo>
                    <a:pt x="1624" y="667"/>
                    <a:pt x="1778" y="1077"/>
                    <a:pt x="1539" y="1333"/>
                  </a:cubicBezTo>
                  <a:cubicBezTo>
                    <a:pt x="1282" y="1589"/>
                    <a:pt x="1" y="1589"/>
                    <a:pt x="1" y="1589"/>
                  </a:cubicBezTo>
                  <a:lnTo>
                    <a:pt x="1897" y="1589"/>
                  </a:lnTo>
                  <a:cubicBezTo>
                    <a:pt x="1897" y="1589"/>
                    <a:pt x="2273" y="889"/>
                    <a:pt x="1641" y="0"/>
                  </a:cubicBezTo>
                  <a:close/>
                </a:path>
              </a:pathLst>
            </a:custGeom>
            <a:solidFill>
              <a:srgbClr val="F46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1" name="Google Shape;9367;p67">
              <a:extLst>
                <a:ext uri="{FF2B5EF4-FFF2-40B4-BE49-F238E27FC236}">
                  <a16:creationId xmlns:a16="http://schemas.microsoft.com/office/drawing/2014/main" id="{E407A315-A4DF-4664-A1C6-84A65B1A4520}"/>
                </a:ext>
              </a:extLst>
            </p:cNvPr>
            <p:cNvSpPr/>
            <p:nvPr/>
          </p:nvSpPr>
          <p:spPr>
            <a:xfrm>
              <a:off x="7069272" y="3896139"/>
              <a:ext cx="353991" cy="31392"/>
            </a:xfrm>
            <a:custGeom>
              <a:avLst/>
              <a:gdLst/>
              <a:ahLst/>
              <a:cxnLst/>
              <a:rect l="l" t="t" r="r" b="b"/>
              <a:pathLst>
                <a:path w="7724" h="685" extrusionOk="0">
                  <a:moveTo>
                    <a:pt x="0" y="1"/>
                  </a:moveTo>
                  <a:lnTo>
                    <a:pt x="0" y="684"/>
                  </a:lnTo>
                  <a:cubicBezTo>
                    <a:pt x="0" y="684"/>
                    <a:pt x="5007" y="667"/>
                    <a:pt x="7723" y="496"/>
                  </a:cubicBezTo>
                  <a:lnTo>
                    <a:pt x="7723" y="5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584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2" name="Google Shape;9368;p67">
              <a:extLst>
                <a:ext uri="{FF2B5EF4-FFF2-40B4-BE49-F238E27FC236}">
                  <a16:creationId xmlns:a16="http://schemas.microsoft.com/office/drawing/2014/main" id="{9113A4D3-5062-488A-A183-C7F19F8919BF}"/>
                </a:ext>
              </a:extLst>
            </p:cNvPr>
            <p:cNvSpPr/>
            <p:nvPr/>
          </p:nvSpPr>
          <p:spPr>
            <a:xfrm>
              <a:off x="6873493" y="3919145"/>
              <a:ext cx="225575" cy="599561"/>
            </a:xfrm>
            <a:custGeom>
              <a:avLst/>
              <a:gdLst/>
              <a:ahLst/>
              <a:cxnLst/>
              <a:rect l="l" t="t" r="r" b="b"/>
              <a:pathLst>
                <a:path w="4922" h="13083" extrusionOk="0">
                  <a:moveTo>
                    <a:pt x="4685" y="1"/>
                  </a:moveTo>
                  <a:cubicBezTo>
                    <a:pt x="4602" y="1"/>
                    <a:pt x="4522" y="50"/>
                    <a:pt x="4495" y="131"/>
                  </a:cubicBezTo>
                  <a:lnTo>
                    <a:pt x="35" y="12826"/>
                  </a:lnTo>
                  <a:cubicBezTo>
                    <a:pt x="1" y="12928"/>
                    <a:pt x="52" y="13048"/>
                    <a:pt x="155" y="13082"/>
                  </a:cubicBezTo>
                  <a:lnTo>
                    <a:pt x="223" y="13082"/>
                  </a:lnTo>
                  <a:cubicBezTo>
                    <a:pt x="308" y="13082"/>
                    <a:pt x="394" y="13031"/>
                    <a:pt x="411" y="12946"/>
                  </a:cubicBezTo>
                  <a:lnTo>
                    <a:pt x="4888" y="268"/>
                  </a:lnTo>
                  <a:cubicBezTo>
                    <a:pt x="4922" y="165"/>
                    <a:pt x="4870" y="45"/>
                    <a:pt x="4751" y="11"/>
                  </a:cubicBezTo>
                  <a:cubicBezTo>
                    <a:pt x="4729" y="4"/>
                    <a:pt x="4707" y="1"/>
                    <a:pt x="4685" y="1"/>
                  </a:cubicBezTo>
                  <a:close/>
                </a:path>
              </a:pathLst>
            </a:custGeom>
            <a:solidFill>
              <a:srgbClr val="7565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3" name="Google Shape;9369;p67">
              <a:extLst>
                <a:ext uri="{FF2B5EF4-FFF2-40B4-BE49-F238E27FC236}">
                  <a16:creationId xmlns:a16="http://schemas.microsoft.com/office/drawing/2014/main" id="{AD3A8F09-7589-4AE2-8A65-D2AAB91CFD58}"/>
                </a:ext>
              </a:extLst>
            </p:cNvPr>
            <p:cNvSpPr/>
            <p:nvPr/>
          </p:nvSpPr>
          <p:spPr>
            <a:xfrm>
              <a:off x="7021519" y="3735603"/>
              <a:ext cx="640566" cy="221668"/>
            </a:xfrm>
            <a:custGeom>
              <a:avLst/>
              <a:gdLst/>
              <a:ahLst/>
              <a:cxnLst/>
              <a:rect l="l" t="t" r="r" b="b"/>
              <a:pathLst>
                <a:path w="13977" h="4837" extrusionOk="0">
                  <a:moveTo>
                    <a:pt x="0" y="1"/>
                  </a:moveTo>
                  <a:lnTo>
                    <a:pt x="1025" y="4836"/>
                  </a:lnTo>
                  <a:lnTo>
                    <a:pt x="12917" y="4836"/>
                  </a:lnTo>
                  <a:lnTo>
                    <a:pt x="13977" y="37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5A2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4" name="Google Shape;9370;p67">
              <a:extLst>
                <a:ext uri="{FF2B5EF4-FFF2-40B4-BE49-F238E27FC236}">
                  <a16:creationId xmlns:a16="http://schemas.microsoft.com/office/drawing/2014/main" id="{6F6AEE77-FDBE-454D-9E3C-20B1358918F8}"/>
                </a:ext>
              </a:extLst>
            </p:cNvPr>
            <p:cNvSpPr/>
            <p:nvPr/>
          </p:nvSpPr>
          <p:spPr>
            <a:xfrm>
              <a:off x="7088062" y="3752834"/>
              <a:ext cx="574021" cy="204436"/>
            </a:xfrm>
            <a:custGeom>
              <a:avLst/>
              <a:gdLst/>
              <a:ahLst/>
              <a:cxnLst/>
              <a:rect l="l" t="t" r="r" b="b"/>
              <a:pathLst>
                <a:path w="12525" h="4461" extrusionOk="0">
                  <a:moveTo>
                    <a:pt x="1" y="1"/>
                  </a:moveTo>
                  <a:lnTo>
                    <a:pt x="103" y="428"/>
                  </a:lnTo>
                  <a:cubicBezTo>
                    <a:pt x="9142" y="975"/>
                    <a:pt x="9893" y="4460"/>
                    <a:pt x="9893" y="4460"/>
                  </a:cubicBezTo>
                  <a:lnTo>
                    <a:pt x="11465" y="4460"/>
                  </a:lnTo>
                  <a:lnTo>
                    <a:pt x="12525" y="1"/>
                  </a:lnTo>
                  <a:close/>
                </a:path>
              </a:pathLst>
            </a:custGeom>
            <a:solidFill>
              <a:srgbClr val="F5A2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5" name="Google Shape;9371;p67">
              <a:extLst>
                <a:ext uri="{FF2B5EF4-FFF2-40B4-BE49-F238E27FC236}">
                  <a16:creationId xmlns:a16="http://schemas.microsoft.com/office/drawing/2014/main" id="{43B6078E-78B6-402E-985D-7A39681E44C4}"/>
                </a:ext>
              </a:extLst>
            </p:cNvPr>
            <p:cNvSpPr/>
            <p:nvPr/>
          </p:nvSpPr>
          <p:spPr>
            <a:xfrm>
              <a:off x="7003508" y="3730928"/>
              <a:ext cx="656240" cy="43903"/>
            </a:xfrm>
            <a:custGeom>
              <a:avLst/>
              <a:gdLst/>
              <a:ahLst/>
              <a:cxnLst/>
              <a:rect l="l" t="t" r="r" b="b"/>
              <a:pathLst>
                <a:path w="14319" h="958" extrusionOk="0">
                  <a:moveTo>
                    <a:pt x="479" y="0"/>
                  </a:moveTo>
                  <a:cubicBezTo>
                    <a:pt x="205" y="0"/>
                    <a:pt x="0" y="223"/>
                    <a:pt x="0" y="479"/>
                  </a:cubicBezTo>
                  <a:cubicBezTo>
                    <a:pt x="0" y="752"/>
                    <a:pt x="205" y="957"/>
                    <a:pt x="479" y="957"/>
                  </a:cubicBezTo>
                  <a:lnTo>
                    <a:pt x="13806" y="957"/>
                  </a:lnTo>
                  <a:cubicBezTo>
                    <a:pt x="14028" y="957"/>
                    <a:pt x="14233" y="804"/>
                    <a:pt x="14267" y="564"/>
                  </a:cubicBezTo>
                  <a:cubicBezTo>
                    <a:pt x="14318" y="274"/>
                    <a:pt x="14096" y="0"/>
                    <a:pt x="13806" y="0"/>
                  </a:cubicBezTo>
                  <a:close/>
                </a:path>
              </a:pathLst>
            </a:custGeom>
            <a:solidFill>
              <a:srgbClr val="7565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6" name="Google Shape;9372;p67">
              <a:extLst>
                <a:ext uri="{FF2B5EF4-FFF2-40B4-BE49-F238E27FC236}">
                  <a16:creationId xmlns:a16="http://schemas.microsoft.com/office/drawing/2014/main" id="{44F839CD-0E20-4827-8142-8A8C2C32F46F}"/>
                </a:ext>
              </a:extLst>
            </p:cNvPr>
            <p:cNvSpPr/>
            <p:nvPr/>
          </p:nvSpPr>
          <p:spPr>
            <a:xfrm>
              <a:off x="7599369" y="3268887"/>
              <a:ext cx="292120" cy="700886"/>
            </a:xfrm>
            <a:custGeom>
              <a:avLst/>
              <a:gdLst/>
              <a:ahLst/>
              <a:cxnLst/>
              <a:rect l="l" t="t" r="r" b="b"/>
              <a:pathLst>
                <a:path w="6374" h="15294" extrusionOk="0">
                  <a:moveTo>
                    <a:pt x="3989" y="1"/>
                  </a:moveTo>
                  <a:cubicBezTo>
                    <a:pt x="3841" y="1"/>
                    <a:pt x="3695" y="43"/>
                    <a:pt x="3572" y="121"/>
                  </a:cubicBezTo>
                  <a:cubicBezTo>
                    <a:pt x="3367" y="241"/>
                    <a:pt x="3230" y="446"/>
                    <a:pt x="3196" y="668"/>
                  </a:cubicBezTo>
                  <a:lnTo>
                    <a:pt x="35" y="14969"/>
                  </a:lnTo>
                  <a:cubicBezTo>
                    <a:pt x="1" y="15106"/>
                    <a:pt x="103" y="15260"/>
                    <a:pt x="240" y="15277"/>
                  </a:cubicBezTo>
                  <a:cubicBezTo>
                    <a:pt x="257" y="15294"/>
                    <a:pt x="291" y="15294"/>
                    <a:pt x="308" y="15294"/>
                  </a:cubicBezTo>
                  <a:cubicBezTo>
                    <a:pt x="428" y="15294"/>
                    <a:pt x="531" y="15208"/>
                    <a:pt x="565" y="15072"/>
                  </a:cubicBezTo>
                  <a:lnTo>
                    <a:pt x="3709" y="788"/>
                  </a:lnTo>
                  <a:cubicBezTo>
                    <a:pt x="3726" y="702"/>
                    <a:pt x="3777" y="634"/>
                    <a:pt x="3845" y="583"/>
                  </a:cubicBezTo>
                  <a:cubicBezTo>
                    <a:pt x="3895" y="557"/>
                    <a:pt x="3954" y="542"/>
                    <a:pt x="4016" y="542"/>
                  </a:cubicBezTo>
                  <a:cubicBezTo>
                    <a:pt x="4039" y="542"/>
                    <a:pt x="4062" y="544"/>
                    <a:pt x="4084" y="548"/>
                  </a:cubicBezTo>
                  <a:lnTo>
                    <a:pt x="6015" y="1044"/>
                  </a:lnTo>
                  <a:cubicBezTo>
                    <a:pt x="6036" y="1049"/>
                    <a:pt x="6056" y="1051"/>
                    <a:pt x="6077" y="1051"/>
                  </a:cubicBezTo>
                  <a:cubicBezTo>
                    <a:pt x="6195" y="1051"/>
                    <a:pt x="6311" y="972"/>
                    <a:pt x="6340" y="856"/>
                  </a:cubicBezTo>
                  <a:cubicBezTo>
                    <a:pt x="6374" y="702"/>
                    <a:pt x="6289" y="565"/>
                    <a:pt x="6135" y="514"/>
                  </a:cubicBezTo>
                  <a:lnTo>
                    <a:pt x="4221" y="36"/>
                  </a:lnTo>
                  <a:cubicBezTo>
                    <a:pt x="4145" y="12"/>
                    <a:pt x="4067" y="1"/>
                    <a:pt x="3989" y="1"/>
                  </a:cubicBezTo>
                  <a:close/>
                </a:path>
              </a:pathLst>
            </a:custGeom>
            <a:solidFill>
              <a:srgbClr val="7565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7" name="Google Shape;9373;p67">
              <a:extLst>
                <a:ext uri="{FF2B5EF4-FFF2-40B4-BE49-F238E27FC236}">
                  <a16:creationId xmlns:a16="http://schemas.microsoft.com/office/drawing/2014/main" id="{15F047C8-B0DE-4944-9B4D-27374DC3DD59}"/>
                </a:ext>
              </a:extLst>
            </p:cNvPr>
            <p:cNvSpPr/>
            <p:nvPr/>
          </p:nvSpPr>
          <p:spPr>
            <a:xfrm>
              <a:off x="7092782" y="3752834"/>
              <a:ext cx="581858" cy="854316"/>
            </a:xfrm>
            <a:custGeom>
              <a:avLst/>
              <a:gdLst/>
              <a:ahLst/>
              <a:cxnLst/>
              <a:rect l="l" t="t" r="r" b="b"/>
              <a:pathLst>
                <a:path w="12696" h="18642" extrusionOk="0">
                  <a:moveTo>
                    <a:pt x="6356" y="855"/>
                  </a:moveTo>
                  <a:cubicBezTo>
                    <a:pt x="9534" y="855"/>
                    <a:pt x="12114" y="4648"/>
                    <a:pt x="12114" y="9330"/>
                  </a:cubicBezTo>
                  <a:cubicBezTo>
                    <a:pt x="12114" y="13994"/>
                    <a:pt x="9534" y="17788"/>
                    <a:pt x="6356" y="17788"/>
                  </a:cubicBezTo>
                  <a:cubicBezTo>
                    <a:pt x="3161" y="17788"/>
                    <a:pt x="581" y="13994"/>
                    <a:pt x="581" y="9330"/>
                  </a:cubicBezTo>
                  <a:cubicBezTo>
                    <a:pt x="581" y="4648"/>
                    <a:pt x="3161" y="855"/>
                    <a:pt x="6356" y="855"/>
                  </a:cubicBezTo>
                  <a:close/>
                  <a:moveTo>
                    <a:pt x="6356" y="1"/>
                  </a:moveTo>
                  <a:cubicBezTo>
                    <a:pt x="2853" y="1"/>
                    <a:pt x="0" y="4170"/>
                    <a:pt x="0" y="9330"/>
                  </a:cubicBezTo>
                  <a:cubicBezTo>
                    <a:pt x="0" y="14473"/>
                    <a:pt x="2853" y="18642"/>
                    <a:pt x="6356" y="18642"/>
                  </a:cubicBezTo>
                  <a:cubicBezTo>
                    <a:pt x="9859" y="18642"/>
                    <a:pt x="12695" y="14473"/>
                    <a:pt x="12695" y="9330"/>
                  </a:cubicBezTo>
                  <a:cubicBezTo>
                    <a:pt x="12695" y="4170"/>
                    <a:pt x="9859" y="1"/>
                    <a:pt x="6356" y="1"/>
                  </a:cubicBezTo>
                  <a:close/>
                </a:path>
              </a:pathLst>
            </a:custGeom>
            <a:solidFill>
              <a:srgbClr val="7565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48" name="Google Shape;9374;p67">
              <a:extLst>
                <a:ext uri="{FF2B5EF4-FFF2-40B4-BE49-F238E27FC236}">
                  <a16:creationId xmlns:a16="http://schemas.microsoft.com/office/drawing/2014/main" id="{814612AC-5C50-43B1-BD3B-668182FB41C9}"/>
                </a:ext>
              </a:extLst>
            </p:cNvPr>
            <p:cNvSpPr/>
            <p:nvPr/>
          </p:nvSpPr>
          <p:spPr>
            <a:xfrm>
              <a:off x="7107630" y="3752834"/>
              <a:ext cx="581079" cy="854316"/>
            </a:xfrm>
            <a:custGeom>
              <a:avLst/>
              <a:gdLst/>
              <a:ahLst/>
              <a:cxnLst/>
              <a:rect l="l" t="t" r="r" b="b"/>
              <a:pathLst>
                <a:path w="12679" h="18642" extrusionOk="0">
                  <a:moveTo>
                    <a:pt x="6340" y="855"/>
                  </a:moveTo>
                  <a:cubicBezTo>
                    <a:pt x="9518" y="855"/>
                    <a:pt x="12098" y="4648"/>
                    <a:pt x="12098" y="9330"/>
                  </a:cubicBezTo>
                  <a:cubicBezTo>
                    <a:pt x="12098" y="13994"/>
                    <a:pt x="9518" y="17788"/>
                    <a:pt x="6340" y="17788"/>
                  </a:cubicBezTo>
                  <a:cubicBezTo>
                    <a:pt x="3162" y="17788"/>
                    <a:pt x="582" y="13994"/>
                    <a:pt x="582" y="9330"/>
                  </a:cubicBezTo>
                  <a:cubicBezTo>
                    <a:pt x="582" y="4648"/>
                    <a:pt x="3162" y="855"/>
                    <a:pt x="6340" y="855"/>
                  </a:cubicBezTo>
                  <a:close/>
                  <a:moveTo>
                    <a:pt x="6340" y="1"/>
                  </a:moveTo>
                  <a:cubicBezTo>
                    <a:pt x="2837" y="1"/>
                    <a:pt x="1" y="4170"/>
                    <a:pt x="1" y="9330"/>
                  </a:cubicBezTo>
                  <a:cubicBezTo>
                    <a:pt x="1" y="14473"/>
                    <a:pt x="2837" y="18642"/>
                    <a:pt x="6340" y="18642"/>
                  </a:cubicBezTo>
                  <a:cubicBezTo>
                    <a:pt x="9842" y="18642"/>
                    <a:pt x="12679" y="14473"/>
                    <a:pt x="12679" y="9330"/>
                  </a:cubicBezTo>
                  <a:cubicBezTo>
                    <a:pt x="12679" y="4170"/>
                    <a:pt x="9842" y="1"/>
                    <a:pt x="6340" y="1"/>
                  </a:cubicBezTo>
                  <a:close/>
                </a:path>
              </a:pathLst>
            </a:custGeom>
            <a:solidFill>
              <a:srgbClr val="0C46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 dirty="0"/>
            </a:p>
          </p:txBody>
        </p:sp>
        <p:sp>
          <p:nvSpPr>
            <p:cNvPr id="749" name="Google Shape;9375;p67">
              <a:extLst>
                <a:ext uri="{FF2B5EF4-FFF2-40B4-BE49-F238E27FC236}">
                  <a16:creationId xmlns:a16="http://schemas.microsoft.com/office/drawing/2014/main" id="{277F5BEF-E1F9-4AA7-B6D5-403FAA916BA0}"/>
                </a:ext>
              </a:extLst>
            </p:cNvPr>
            <p:cNvSpPr/>
            <p:nvPr/>
          </p:nvSpPr>
          <p:spPr>
            <a:xfrm>
              <a:off x="7398136" y="3772449"/>
              <a:ext cx="46" cy="818296"/>
            </a:xfrm>
            <a:custGeom>
              <a:avLst/>
              <a:gdLst/>
              <a:ahLst/>
              <a:cxnLst/>
              <a:rect l="l" t="t" r="r" b="b"/>
              <a:pathLst>
                <a:path w="1" h="17856" fill="none" extrusionOk="0">
                  <a:moveTo>
                    <a:pt x="1" y="0"/>
                  </a:moveTo>
                  <a:lnTo>
                    <a:pt x="1" y="17855"/>
                  </a:lnTo>
                </a:path>
              </a:pathLst>
            </a:custGeom>
            <a:noFill/>
            <a:ln w="6825" cap="rnd" cmpd="sng">
              <a:solidFill>
                <a:srgbClr val="0C467C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0" name="Google Shape;9376;p67">
              <a:extLst>
                <a:ext uri="{FF2B5EF4-FFF2-40B4-BE49-F238E27FC236}">
                  <a16:creationId xmlns:a16="http://schemas.microsoft.com/office/drawing/2014/main" id="{311AF470-497E-468F-8121-0B4E34AC9064}"/>
                </a:ext>
              </a:extLst>
            </p:cNvPr>
            <p:cNvSpPr/>
            <p:nvPr/>
          </p:nvSpPr>
          <p:spPr>
            <a:xfrm>
              <a:off x="7119362" y="4189762"/>
              <a:ext cx="559172" cy="46"/>
            </a:xfrm>
            <a:custGeom>
              <a:avLst/>
              <a:gdLst/>
              <a:ahLst/>
              <a:cxnLst/>
              <a:rect l="l" t="t" r="r" b="b"/>
              <a:pathLst>
                <a:path w="12201" h="1" fill="none" extrusionOk="0">
                  <a:moveTo>
                    <a:pt x="1" y="1"/>
                  </a:moveTo>
                  <a:lnTo>
                    <a:pt x="12201" y="1"/>
                  </a:lnTo>
                </a:path>
              </a:pathLst>
            </a:custGeom>
            <a:noFill/>
            <a:ln w="6825" cap="rnd" cmpd="sng">
              <a:solidFill>
                <a:srgbClr val="0C467C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1" name="Google Shape;9377;p67">
              <a:extLst>
                <a:ext uri="{FF2B5EF4-FFF2-40B4-BE49-F238E27FC236}">
                  <a16:creationId xmlns:a16="http://schemas.microsoft.com/office/drawing/2014/main" id="{A1D43703-DEF5-4B3B-8E9B-96BD0DB26714}"/>
                </a:ext>
              </a:extLst>
            </p:cNvPr>
            <p:cNvSpPr/>
            <p:nvPr/>
          </p:nvSpPr>
          <p:spPr>
            <a:xfrm>
              <a:off x="7168720" y="3957229"/>
              <a:ext cx="462837" cy="462812"/>
            </a:xfrm>
            <a:custGeom>
              <a:avLst/>
              <a:gdLst/>
              <a:ahLst/>
              <a:cxnLst/>
              <a:rect l="l" t="t" r="r" b="b"/>
              <a:pathLst>
                <a:path w="10099" h="10099" fill="none" extrusionOk="0">
                  <a:moveTo>
                    <a:pt x="0" y="10098"/>
                  </a:moveTo>
                  <a:lnTo>
                    <a:pt x="10098" y="0"/>
                  </a:lnTo>
                </a:path>
              </a:pathLst>
            </a:custGeom>
            <a:noFill/>
            <a:ln w="6825" cap="rnd" cmpd="sng">
              <a:solidFill>
                <a:srgbClr val="0C467C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2" name="Google Shape;9378;p67">
              <a:extLst>
                <a:ext uri="{FF2B5EF4-FFF2-40B4-BE49-F238E27FC236}">
                  <a16:creationId xmlns:a16="http://schemas.microsoft.com/office/drawing/2014/main" id="{56318199-FE2C-4B2E-9255-4DDC8F5E2FD1}"/>
                </a:ext>
              </a:extLst>
            </p:cNvPr>
            <p:cNvSpPr/>
            <p:nvPr/>
          </p:nvSpPr>
          <p:spPr>
            <a:xfrm>
              <a:off x="7168720" y="3957229"/>
              <a:ext cx="462837" cy="462812"/>
            </a:xfrm>
            <a:custGeom>
              <a:avLst/>
              <a:gdLst/>
              <a:ahLst/>
              <a:cxnLst/>
              <a:rect l="l" t="t" r="r" b="b"/>
              <a:pathLst>
                <a:path w="10099" h="10099" fill="none" extrusionOk="0">
                  <a:moveTo>
                    <a:pt x="10098" y="10098"/>
                  </a:moveTo>
                  <a:lnTo>
                    <a:pt x="0" y="0"/>
                  </a:lnTo>
                </a:path>
              </a:pathLst>
            </a:custGeom>
            <a:noFill/>
            <a:ln w="6825" cap="rnd" cmpd="sng">
              <a:solidFill>
                <a:srgbClr val="0C467C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3" name="Google Shape;9379;p67">
              <a:extLst>
                <a:ext uri="{FF2B5EF4-FFF2-40B4-BE49-F238E27FC236}">
                  <a16:creationId xmlns:a16="http://schemas.microsoft.com/office/drawing/2014/main" id="{6AED32FF-F132-400F-9DD1-693A2DF6483F}"/>
                </a:ext>
              </a:extLst>
            </p:cNvPr>
            <p:cNvSpPr/>
            <p:nvPr/>
          </p:nvSpPr>
          <p:spPr>
            <a:xfrm>
              <a:off x="7362894" y="4128718"/>
              <a:ext cx="69753" cy="102608"/>
            </a:xfrm>
            <a:custGeom>
              <a:avLst/>
              <a:gdLst/>
              <a:ahLst/>
              <a:cxnLst/>
              <a:rect l="l" t="t" r="r" b="b"/>
              <a:pathLst>
                <a:path w="1522" h="2239" extrusionOk="0">
                  <a:moveTo>
                    <a:pt x="770" y="0"/>
                  </a:moveTo>
                  <a:cubicBezTo>
                    <a:pt x="343" y="0"/>
                    <a:pt x="1" y="513"/>
                    <a:pt x="1" y="1128"/>
                  </a:cubicBezTo>
                  <a:cubicBezTo>
                    <a:pt x="1" y="1743"/>
                    <a:pt x="343" y="2239"/>
                    <a:pt x="770" y="2239"/>
                  </a:cubicBezTo>
                  <a:cubicBezTo>
                    <a:pt x="1180" y="2239"/>
                    <a:pt x="1521" y="1743"/>
                    <a:pt x="1521" y="1128"/>
                  </a:cubicBezTo>
                  <a:cubicBezTo>
                    <a:pt x="1521" y="513"/>
                    <a:pt x="1180" y="0"/>
                    <a:pt x="770" y="0"/>
                  </a:cubicBezTo>
                  <a:close/>
                </a:path>
              </a:pathLst>
            </a:custGeom>
            <a:solidFill>
              <a:srgbClr val="7565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4" name="Google Shape;9380;p67">
              <a:extLst>
                <a:ext uri="{FF2B5EF4-FFF2-40B4-BE49-F238E27FC236}">
                  <a16:creationId xmlns:a16="http://schemas.microsoft.com/office/drawing/2014/main" id="{61FDF9E0-18EB-478B-B74D-BBDCE342A016}"/>
                </a:ext>
              </a:extLst>
            </p:cNvPr>
            <p:cNvSpPr/>
            <p:nvPr/>
          </p:nvSpPr>
          <p:spPr>
            <a:xfrm>
              <a:off x="7376230" y="4148287"/>
              <a:ext cx="43080" cy="63471"/>
            </a:xfrm>
            <a:custGeom>
              <a:avLst/>
              <a:gdLst/>
              <a:ahLst/>
              <a:cxnLst/>
              <a:rect l="l" t="t" r="r" b="b"/>
              <a:pathLst>
                <a:path w="940" h="1385" extrusionOk="0">
                  <a:moveTo>
                    <a:pt x="479" y="0"/>
                  </a:moveTo>
                  <a:cubicBezTo>
                    <a:pt x="222" y="0"/>
                    <a:pt x="0" y="308"/>
                    <a:pt x="0" y="701"/>
                  </a:cubicBezTo>
                  <a:cubicBezTo>
                    <a:pt x="0" y="1077"/>
                    <a:pt x="222" y="1384"/>
                    <a:pt x="479" y="1384"/>
                  </a:cubicBezTo>
                  <a:cubicBezTo>
                    <a:pt x="735" y="1384"/>
                    <a:pt x="940" y="1077"/>
                    <a:pt x="940" y="701"/>
                  </a:cubicBezTo>
                  <a:cubicBezTo>
                    <a:pt x="940" y="308"/>
                    <a:pt x="735" y="0"/>
                    <a:pt x="479" y="0"/>
                  </a:cubicBezTo>
                  <a:close/>
                </a:path>
              </a:pathLst>
            </a:custGeom>
            <a:solidFill>
              <a:srgbClr val="0C46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5" name="Google Shape;9381;p67">
              <a:extLst>
                <a:ext uri="{FF2B5EF4-FFF2-40B4-BE49-F238E27FC236}">
                  <a16:creationId xmlns:a16="http://schemas.microsoft.com/office/drawing/2014/main" id="{230375A9-5F98-45F9-BE45-36A5C402EB56}"/>
                </a:ext>
              </a:extLst>
            </p:cNvPr>
            <p:cNvSpPr/>
            <p:nvPr/>
          </p:nvSpPr>
          <p:spPr>
            <a:xfrm>
              <a:off x="6669145" y="4481092"/>
              <a:ext cx="286621" cy="47019"/>
            </a:xfrm>
            <a:custGeom>
              <a:avLst/>
              <a:gdLst/>
              <a:ahLst/>
              <a:cxnLst/>
              <a:rect l="l" t="t" r="r" b="b"/>
              <a:pathLst>
                <a:path w="6254" h="1026" extrusionOk="0">
                  <a:moveTo>
                    <a:pt x="0" y="0"/>
                  </a:moveTo>
                  <a:lnTo>
                    <a:pt x="0" y="1025"/>
                  </a:lnTo>
                  <a:lnTo>
                    <a:pt x="6254" y="1025"/>
                  </a:lnTo>
                  <a:lnTo>
                    <a:pt x="6254" y="0"/>
                  </a:lnTo>
                  <a:close/>
                </a:path>
              </a:pathLst>
            </a:custGeom>
            <a:solidFill>
              <a:srgbClr val="7565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6" name="Google Shape;9382;p67">
              <a:extLst>
                <a:ext uri="{FF2B5EF4-FFF2-40B4-BE49-F238E27FC236}">
                  <a16:creationId xmlns:a16="http://schemas.microsoft.com/office/drawing/2014/main" id="{D36C2971-1B8F-4560-8E4B-D3DA65478755}"/>
                </a:ext>
              </a:extLst>
            </p:cNvPr>
            <p:cNvSpPr/>
            <p:nvPr/>
          </p:nvSpPr>
          <p:spPr>
            <a:xfrm>
              <a:off x="7959580" y="3384328"/>
              <a:ext cx="310911" cy="701069"/>
            </a:xfrm>
            <a:custGeom>
              <a:avLst/>
              <a:gdLst/>
              <a:ahLst/>
              <a:cxnLst/>
              <a:rect l="l" t="t" r="r" b="b"/>
              <a:pathLst>
                <a:path w="6784" h="15298" extrusionOk="0">
                  <a:moveTo>
                    <a:pt x="1595" y="0"/>
                  </a:moveTo>
                  <a:cubicBezTo>
                    <a:pt x="1443" y="0"/>
                    <a:pt x="1313" y="19"/>
                    <a:pt x="1214" y="63"/>
                  </a:cubicBezTo>
                  <a:cubicBezTo>
                    <a:pt x="291" y="456"/>
                    <a:pt x="0" y="3856"/>
                    <a:pt x="479" y="6743"/>
                  </a:cubicBezTo>
                  <a:cubicBezTo>
                    <a:pt x="804" y="8708"/>
                    <a:pt x="2512" y="12125"/>
                    <a:pt x="3589" y="14107"/>
                  </a:cubicBezTo>
                  <a:cubicBezTo>
                    <a:pt x="3970" y="14817"/>
                    <a:pt x="4516" y="15297"/>
                    <a:pt x="5181" y="15297"/>
                  </a:cubicBezTo>
                  <a:cubicBezTo>
                    <a:pt x="5349" y="15297"/>
                    <a:pt x="5525" y="15267"/>
                    <a:pt x="5707" y="15201"/>
                  </a:cubicBezTo>
                  <a:cubicBezTo>
                    <a:pt x="6613" y="14876"/>
                    <a:pt x="6715" y="14449"/>
                    <a:pt x="6732" y="13407"/>
                  </a:cubicBezTo>
                  <a:cubicBezTo>
                    <a:pt x="6784" y="9426"/>
                    <a:pt x="6186" y="2557"/>
                    <a:pt x="5519" y="1259"/>
                  </a:cubicBezTo>
                  <a:cubicBezTo>
                    <a:pt x="5519" y="1259"/>
                    <a:pt x="2826" y="0"/>
                    <a:pt x="1595" y="0"/>
                  </a:cubicBezTo>
                  <a:close/>
                </a:path>
              </a:pathLst>
            </a:custGeom>
            <a:solidFill>
              <a:srgbClr val="0C46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7" name="Google Shape;9383;p67">
              <a:extLst>
                <a:ext uri="{FF2B5EF4-FFF2-40B4-BE49-F238E27FC236}">
                  <a16:creationId xmlns:a16="http://schemas.microsoft.com/office/drawing/2014/main" id="{DF22E0D1-663A-4C6B-813D-CB74E193B51F}"/>
                </a:ext>
              </a:extLst>
            </p:cNvPr>
            <p:cNvSpPr/>
            <p:nvPr/>
          </p:nvSpPr>
          <p:spPr>
            <a:xfrm>
              <a:off x="8136523" y="3988896"/>
              <a:ext cx="222459" cy="529812"/>
            </a:xfrm>
            <a:custGeom>
              <a:avLst/>
              <a:gdLst/>
              <a:ahLst/>
              <a:cxnLst/>
              <a:rect l="l" t="t" r="r" b="b"/>
              <a:pathLst>
                <a:path w="4854" h="11561" extrusionOk="0">
                  <a:moveTo>
                    <a:pt x="1714" y="0"/>
                  </a:moveTo>
                  <a:cubicBezTo>
                    <a:pt x="1594" y="0"/>
                    <a:pt x="1472" y="15"/>
                    <a:pt x="1351" y="44"/>
                  </a:cubicBezTo>
                  <a:cubicBezTo>
                    <a:pt x="479" y="266"/>
                    <a:pt x="1" y="1206"/>
                    <a:pt x="326" y="2060"/>
                  </a:cubicBezTo>
                  <a:cubicBezTo>
                    <a:pt x="1248" y="4504"/>
                    <a:pt x="2974" y="9185"/>
                    <a:pt x="3469" y="11560"/>
                  </a:cubicBezTo>
                  <a:lnTo>
                    <a:pt x="4853" y="11560"/>
                  </a:lnTo>
                  <a:cubicBezTo>
                    <a:pt x="4853" y="11560"/>
                    <a:pt x="4204" y="7887"/>
                    <a:pt x="3982" y="5085"/>
                  </a:cubicBezTo>
                  <a:cubicBezTo>
                    <a:pt x="3828" y="3068"/>
                    <a:pt x="3538" y="1838"/>
                    <a:pt x="3094" y="864"/>
                  </a:cubicBezTo>
                  <a:cubicBezTo>
                    <a:pt x="2839" y="327"/>
                    <a:pt x="2292" y="0"/>
                    <a:pt x="1714" y="0"/>
                  </a:cubicBezTo>
                  <a:close/>
                </a:path>
              </a:pathLst>
            </a:custGeom>
            <a:solidFill>
              <a:srgbClr val="0C46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8" name="Google Shape;9384;p67">
              <a:extLst>
                <a:ext uri="{FF2B5EF4-FFF2-40B4-BE49-F238E27FC236}">
                  <a16:creationId xmlns:a16="http://schemas.microsoft.com/office/drawing/2014/main" id="{E721AB53-F42C-449D-A9A7-AFF9B748577A}"/>
                </a:ext>
              </a:extLst>
            </p:cNvPr>
            <p:cNvSpPr/>
            <p:nvPr/>
          </p:nvSpPr>
          <p:spPr>
            <a:xfrm>
              <a:off x="7766184" y="3301837"/>
              <a:ext cx="338317" cy="790891"/>
            </a:xfrm>
            <a:custGeom>
              <a:avLst/>
              <a:gdLst/>
              <a:ahLst/>
              <a:cxnLst/>
              <a:rect l="l" t="t" r="r" b="b"/>
              <a:pathLst>
                <a:path w="7382" h="17258" extrusionOk="0">
                  <a:moveTo>
                    <a:pt x="2996" y="0"/>
                  </a:moveTo>
                  <a:cubicBezTo>
                    <a:pt x="2013" y="0"/>
                    <a:pt x="1535" y="4368"/>
                    <a:pt x="735" y="7176"/>
                  </a:cubicBezTo>
                  <a:cubicBezTo>
                    <a:pt x="205" y="9090"/>
                    <a:pt x="0" y="13122"/>
                    <a:pt x="120" y="15361"/>
                  </a:cubicBezTo>
                  <a:cubicBezTo>
                    <a:pt x="188" y="16369"/>
                    <a:pt x="632" y="17155"/>
                    <a:pt x="1589" y="17240"/>
                  </a:cubicBezTo>
                  <a:cubicBezTo>
                    <a:pt x="1696" y="17251"/>
                    <a:pt x="1794" y="17257"/>
                    <a:pt x="1885" y="17257"/>
                  </a:cubicBezTo>
                  <a:cubicBezTo>
                    <a:pt x="2622" y="17257"/>
                    <a:pt x="2870" y="16883"/>
                    <a:pt x="3281" y="16061"/>
                  </a:cubicBezTo>
                  <a:cubicBezTo>
                    <a:pt x="5024" y="12473"/>
                    <a:pt x="7381" y="5997"/>
                    <a:pt x="7330" y="4545"/>
                  </a:cubicBezTo>
                  <a:cubicBezTo>
                    <a:pt x="7330" y="4545"/>
                    <a:pt x="3998" y="34"/>
                    <a:pt x="3007" y="0"/>
                  </a:cubicBezTo>
                  <a:cubicBezTo>
                    <a:pt x="3004" y="0"/>
                    <a:pt x="3000" y="0"/>
                    <a:pt x="2996" y="0"/>
                  </a:cubicBezTo>
                  <a:close/>
                </a:path>
              </a:pathLst>
            </a:custGeom>
            <a:solidFill>
              <a:srgbClr val="0C46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59" name="Google Shape;9385;p67">
              <a:extLst>
                <a:ext uri="{FF2B5EF4-FFF2-40B4-BE49-F238E27FC236}">
                  <a16:creationId xmlns:a16="http://schemas.microsoft.com/office/drawing/2014/main" id="{7AD0F9FF-5B5D-4ABE-AC0C-25D4DE26D736}"/>
                </a:ext>
              </a:extLst>
            </p:cNvPr>
            <p:cNvSpPr/>
            <p:nvPr/>
          </p:nvSpPr>
          <p:spPr>
            <a:xfrm>
              <a:off x="7831169" y="3423970"/>
              <a:ext cx="395467" cy="66587"/>
            </a:xfrm>
            <a:custGeom>
              <a:avLst/>
              <a:gdLst/>
              <a:ahLst/>
              <a:cxnLst/>
              <a:rect l="l" t="t" r="r" b="b"/>
              <a:pathLst>
                <a:path w="8629" h="1453" extrusionOk="0">
                  <a:moveTo>
                    <a:pt x="8287" y="1"/>
                  </a:moveTo>
                  <a:lnTo>
                    <a:pt x="257" y="35"/>
                  </a:lnTo>
                  <a:lnTo>
                    <a:pt x="0" y="1453"/>
                  </a:lnTo>
                  <a:cubicBezTo>
                    <a:pt x="0" y="1453"/>
                    <a:pt x="5588" y="1436"/>
                    <a:pt x="8629" y="1231"/>
                  </a:cubicBezTo>
                  <a:lnTo>
                    <a:pt x="8287" y="1"/>
                  </a:ln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0" name="Google Shape;9386;p67">
              <a:extLst>
                <a:ext uri="{FF2B5EF4-FFF2-40B4-BE49-F238E27FC236}">
                  <a16:creationId xmlns:a16="http://schemas.microsoft.com/office/drawing/2014/main" id="{34C9F03A-438E-4E23-987E-4521C5777060}"/>
                </a:ext>
              </a:extLst>
            </p:cNvPr>
            <p:cNvSpPr/>
            <p:nvPr/>
          </p:nvSpPr>
          <p:spPr>
            <a:xfrm>
              <a:off x="7722326" y="4000582"/>
              <a:ext cx="190332" cy="518126"/>
            </a:xfrm>
            <a:custGeom>
              <a:avLst/>
              <a:gdLst/>
              <a:ahLst/>
              <a:cxnLst/>
              <a:rect l="l" t="t" r="r" b="b"/>
              <a:pathLst>
                <a:path w="4153" h="11306" extrusionOk="0">
                  <a:moveTo>
                    <a:pt x="2648" y="0"/>
                  </a:moveTo>
                  <a:cubicBezTo>
                    <a:pt x="1875" y="0"/>
                    <a:pt x="1206" y="590"/>
                    <a:pt x="1145" y="1395"/>
                  </a:cubicBezTo>
                  <a:cubicBezTo>
                    <a:pt x="957" y="4009"/>
                    <a:pt x="547" y="8947"/>
                    <a:pt x="0" y="11305"/>
                  </a:cubicBezTo>
                  <a:lnTo>
                    <a:pt x="1521" y="11305"/>
                  </a:lnTo>
                  <a:cubicBezTo>
                    <a:pt x="1521" y="11305"/>
                    <a:pt x="2187" y="8332"/>
                    <a:pt x="3178" y="5684"/>
                  </a:cubicBezTo>
                  <a:cubicBezTo>
                    <a:pt x="3896" y="3804"/>
                    <a:pt x="4152" y="2557"/>
                    <a:pt x="4152" y="1481"/>
                  </a:cubicBezTo>
                  <a:cubicBezTo>
                    <a:pt x="4152" y="763"/>
                    <a:pt x="3640" y="165"/>
                    <a:pt x="2939" y="28"/>
                  </a:cubicBezTo>
                  <a:cubicBezTo>
                    <a:pt x="2841" y="9"/>
                    <a:pt x="2744" y="0"/>
                    <a:pt x="2648" y="0"/>
                  </a:cubicBezTo>
                  <a:close/>
                </a:path>
              </a:pathLst>
            </a:custGeom>
            <a:solidFill>
              <a:srgbClr val="0C46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1" name="Google Shape;9387;p67">
              <a:extLst>
                <a:ext uri="{FF2B5EF4-FFF2-40B4-BE49-F238E27FC236}">
                  <a16:creationId xmlns:a16="http://schemas.microsoft.com/office/drawing/2014/main" id="{E6E3BA28-96F3-4551-A8AE-5F98894A9689}"/>
                </a:ext>
              </a:extLst>
            </p:cNvPr>
            <p:cNvSpPr/>
            <p:nvPr/>
          </p:nvSpPr>
          <p:spPr>
            <a:xfrm>
              <a:off x="7543779" y="4597955"/>
              <a:ext cx="279609" cy="16269"/>
            </a:xfrm>
            <a:custGeom>
              <a:avLst/>
              <a:gdLst/>
              <a:ahLst/>
              <a:cxnLst/>
              <a:rect l="l" t="t" r="r" b="b"/>
              <a:pathLst>
                <a:path w="6101" h="355" extrusionOk="0">
                  <a:moveTo>
                    <a:pt x="4531" y="0"/>
                  </a:moveTo>
                  <a:cubicBezTo>
                    <a:pt x="2840" y="0"/>
                    <a:pt x="223" y="81"/>
                    <a:pt x="223" y="81"/>
                  </a:cubicBezTo>
                  <a:cubicBezTo>
                    <a:pt x="1" y="184"/>
                    <a:pt x="120" y="355"/>
                    <a:pt x="120" y="355"/>
                  </a:cubicBezTo>
                  <a:lnTo>
                    <a:pt x="6015" y="355"/>
                  </a:lnTo>
                  <a:cubicBezTo>
                    <a:pt x="6015" y="355"/>
                    <a:pt x="6100" y="184"/>
                    <a:pt x="5930" y="64"/>
                  </a:cubicBezTo>
                  <a:cubicBezTo>
                    <a:pt x="5866" y="17"/>
                    <a:pt x="5292" y="0"/>
                    <a:pt x="4531" y="0"/>
                  </a:cubicBezTo>
                  <a:close/>
                </a:path>
              </a:pathLst>
            </a:custGeom>
            <a:solidFill>
              <a:srgbClr val="F46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2" name="Google Shape;9388;p67">
              <a:extLst>
                <a:ext uri="{FF2B5EF4-FFF2-40B4-BE49-F238E27FC236}">
                  <a16:creationId xmlns:a16="http://schemas.microsoft.com/office/drawing/2014/main" id="{50CBA2F3-3683-44EA-B474-0357D60D8DC4}"/>
                </a:ext>
              </a:extLst>
            </p:cNvPr>
            <p:cNvSpPr/>
            <p:nvPr/>
          </p:nvSpPr>
          <p:spPr>
            <a:xfrm>
              <a:off x="7718385" y="4468535"/>
              <a:ext cx="38451" cy="24334"/>
            </a:xfrm>
            <a:custGeom>
              <a:avLst/>
              <a:gdLst/>
              <a:ahLst/>
              <a:cxnLst/>
              <a:rect l="l" t="t" r="r" b="b"/>
              <a:pathLst>
                <a:path w="839" h="531" extrusionOk="0">
                  <a:moveTo>
                    <a:pt x="274" y="1"/>
                  </a:moveTo>
                  <a:cubicBezTo>
                    <a:pt x="155" y="137"/>
                    <a:pt x="1" y="428"/>
                    <a:pt x="1" y="428"/>
                  </a:cubicBezTo>
                  <a:lnTo>
                    <a:pt x="343" y="530"/>
                  </a:lnTo>
                  <a:cubicBezTo>
                    <a:pt x="343" y="530"/>
                    <a:pt x="838" y="206"/>
                    <a:pt x="736" y="120"/>
                  </a:cubicBezTo>
                  <a:cubicBezTo>
                    <a:pt x="633" y="35"/>
                    <a:pt x="274" y="1"/>
                    <a:pt x="274" y="1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3" name="Google Shape;9389;p67">
              <a:extLst>
                <a:ext uri="{FF2B5EF4-FFF2-40B4-BE49-F238E27FC236}">
                  <a16:creationId xmlns:a16="http://schemas.microsoft.com/office/drawing/2014/main" id="{DBE5437C-52CE-4830-9A6F-3BA449AEEAD9}"/>
                </a:ext>
              </a:extLst>
            </p:cNvPr>
            <p:cNvSpPr/>
            <p:nvPr/>
          </p:nvSpPr>
          <p:spPr>
            <a:xfrm>
              <a:off x="7651842" y="4468535"/>
              <a:ext cx="166042" cy="98712"/>
            </a:xfrm>
            <a:custGeom>
              <a:avLst/>
              <a:gdLst/>
              <a:ahLst/>
              <a:cxnLst/>
              <a:rect l="l" t="t" r="r" b="b"/>
              <a:pathLst>
                <a:path w="3623" h="2154" extrusionOk="0">
                  <a:moveTo>
                    <a:pt x="2222" y="1"/>
                  </a:moveTo>
                  <a:cubicBezTo>
                    <a:pt x="1914" y="172"/>
                    <a:pt x="1709" y="445"/>
                    <a:pt x="1709" y="445"/>
                  </a:cubicBezTo>
                  <a:lnTo>
                    <a:pt x="1504" y="291"/>
                  </a:lnTo>
                  <a:lnTo>
                    <a:pt x="120" y="1214"/>
                  </a:lnTo>
                  <a:lnTo>
                    <a:pt x="1" y="1282"/>
                  </a:lnTo>
                  <a:cubicBezTo>
                    <a:pt x="18" y="1299"/>
                    <a:pt x="18" y="1299"/>
                    <a:pt x="18" y="1316"/>
                  </a:cubicBezTo>
                  <a:cubicBezTo>
                    <a:pt x="120" y="1487"/>
                    <a:pt x="377" y="1692"/>
                    <a:pt x="599" y="1880"/>
                  </a:cubicBezTo>
                  <a:lnTo>
                    <a:pt x="616" y="1897"/>
                  </a:lnTo>
                  <a:cubicBezTo>
                    <a:pt x="650" y="1914"/>
                    <a:pt x="684" y="1949"/>
                    <a:pt x="718" y="1983"/>
                  </a:cubicBezTo>
                  <a:cubicBezTo>
                    <a:pt x="864" y="2089"/>
                    <a:pt x="1040" y="2153"/>
                    <a:pt x="1224" y="2153"/>
                  </a:cubicBezTo>
                  <a:cubicBezTo>
                    <a:pt x="1277" y="2153"/>
                    <a:pt x="1331" y="2148"/>
                    <a:pt x="1385" y="2136"/>
                  </a:cubicBezTo>
                  <a:lnTo>
                    <a:pt x="3503" y="1778"/>
                  </a:lnTo>
                  <a:cubicBezTo>
                    <a:pt x="3606" y="1624"/>
                    <a:pt x="3623" y="1077"/>
                    <a:pt x="3503" y="240"/>
                  </a:cubicBezTo>
                  <a:cubicBezTo>
                    <a:pt x="3247" y="86"/>
                    <a:pt x="2222" y="1"/>
                    <a:pt x="2222" y="1"/>
                  </a:cubicBezTo>
                  <a:close/>
                </a:path>
              </a:pathLst>
            </a:custGeom>
            <a:solidFill>
              <a:srgbClr val="F46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4" name="Google Shape;9390;p67">
              <a:extLst>
                <a:ext uri="{FF2B5EF4-FFF2-40B4-BE49-F238E27FC236}">
                  <a16:creationId xmlns:a16="http://schemas.microsoft.com/office/drawing/2014/main" id="{14390ADF-C4CE-4E0E-8164-35E69E050109}"/>
                </a:ext>
              </a:extLst>
            </p:cNvPr>
            <p:cNvSpPr/>
            <p:nvPr/>
          </p:nvSpPr>
          <p:spPr>
            <a:xfrm>
              <a:off x="7658441" y="4511614"/>
              <a:ext cx="164163" cy="67504"/>
            </a:xfrm>
            <a:custGeom>
              <a:avLst/>
              <a:gdLst/>
              <a:ahLst/>
              <a:cxnLst/>
              <a:rect l="l" t="t" r="r" b="b"/>
              <a:pathLst>
                <a:path w="3582" h="1473" extrusionOk="0">
                  <a:moveTo>
                    <a:pt x="3445" y="0"/>
                  </a:moveTo>
                  <a:lnTo>
                    <a:pt x="3445" y="0"/>
                  </a:lnTo>
                  <a:cubicBezTo>
                    <a:pt x="3428" y="581"/>
                    <a:pt x="2454" y="838"/>
                    <a:pt x="1890" y="923"/>
                  </a:cubicBezTo>
                  <a:cubicBezTo>
                    <a:pt x="1597" y="959"/>
                    <a:pt x="1280" y="1017"/>
                    <a:pt x="989" y="1017"/>
                  </a:cubicBezTo>
                  <a:cubicBezTo>
                    <a:pt x="720" y="1017"/>
                    <a:pt x="472" y="967"/>
                    <a:pt x="284" y="803"/>
                  </a:cubicBezTo>
                  <a:cubicBezTo>
                    <a:pt x="229" y="753"/>
                    <a:pt x="188" y="732"/>
                    <a:pt x="160" y="732"/>
                  </a:cubicBezTo>
                  <a:cubicBezTo>
                    <a:pt x="0" y="732"/>
                    <a:pt x="289" y="1455"/>
                    <a:pt x="813" y="1470"/>
                  </a:cubicBezTo>
                  <a:cubicBezTo>
                    <a:pt x="878" y="1472"/>
                    <a:pt x="943" y="1472"/>
                    <a:pt x="1010" y="1472"/>
                  </a:cubicBezTo>
                  <a:cubicBezTo>
                    <a:pt x="1579" y="1472"/>
                    <a:pt x="2200" y="1410"/>
                    <a:pt x="2368" y="1333"/>
                  </a:cubicBezTo>
                  <a:cubicBezTo>
                    <a:pt x="2556" y="1231"/>
                    <a:pt x="3359" y="838"/>
                    <a:pt x="3359" y="838"/>
                  </a:cubicBezTo>
                  <a:cubicBezTo>
                    <a:pt x="3359" y="838"/>
                    <a:pt x="3581" y="513"/>
                    <a:pt x="3445" y="0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5" name="Google Shape;9391;p67">
              <a:extLst>
                <a:ext uri="{FF2B5EF4-FFF2-40B4-BE49-F238E27FC236}">
                  <a16:creationId xmlns:a16="http://schemas.microsoft.com/office/drawing/2014/main" id="{4CFB32EF-0FCA-4322-A6FA-463A4F4AEF6E}"/>
                </a:ext>
              </a:extLst>
            </p:cNvPr>
            <p:cNvSpPr/>
            <p:nvPr/>
          </p:nvSpPr>
          <p:spPr>
            <a:xfrm>
              <a:off x="7547720" y="4528846"/>
              <a:ext cx="277226" cy="72866"/>
            </a:xfrm>
            <a:custGeom>
              <a:avLst/>
              <a:gdLst/>
              <a:ahLst/>
              <a:cxnLst/>
              <a:rect l="l" t="t" r="r" b="b"/>
              <a:pathLst>
                <a:path w="6049" h="1590" extrusionOk="0">
                  <a:moveTo>
                    <a:pt x="2290" y="0"/>
                  </a:moveTo>
                  <a:cubicBezTo>
                    <a:pt x="2204" y="34"/>
                    <a:pt x="2085" y="86"/>
                    <a:pt x="1931" y="171"/>
                  </a:cubicBezTo>
                  <a:cubicBezTo>
                    <a:pt x="1623" y="342"/>
                    <a:pt x="1589" y="513"/>
                    <a:pt x="1008" y="581"/>
                  </a:cubicBezTo>
                  <a:cubicBezTo>
                    <a:pt x="427" y="650"/>
                    <a:pt x="0" y="991"/>
                    <a:pt x="103" y="1589"/>
                  </a:cubicBezTo>
                  <a:lnTo>
                    <a:pt x="5861" y="1589"/>
                  </a:lnTo>
                  <a:cubicBezTo>
                    <a:pt x="5861" y="1589"/>
                    <a:pt x="6049" y="803"/>
                    <a:pt x="5775" y="462"/>
                  </a:cubicBezTo>
                  <a:lnTo>
                    <a:pt x="3657" y="820"/>
                  </a:lnTo>
                  <a:cubicBezTo>
                    <a:pt x="3603" y="832"/>
                    <a:pt x="3549" y="837"/>
                    <a:pt x="3496" y="837"/>
                  </a:cubicBezTo>
                  <a:cubicBezTo>
                    <a:pt x="3312" y="837"/>
                    <a:pt x="3136" y="773"/>
                    <a:pt x="2990" y="667"/>
                  </a:cubicBezTo>
                  <a:cubicBezTo>
                    <a:pt x="2751" y="479"/>
                    <a:pt x="2426" y="205"/>
                    <a:pt x="2290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6" name="Google Shape;9392;p67">
              <a:extLst>
                <a:ext uri="{FF2B5EF4-FFF2-40B4-BE49-F238E27FC236}">
                  <a16:creationId xmlns:a16="http://schemas.microsoft.com/office/drawing/2014/main" id="{4CD57B2A-3321-4F50-BD32-9C45F57230CD}"/>
                </a:ext>
              </a:extLst>
            </p:cNvPr>
            <p:cNvSpPr/>
            <p:nvPr/>
          </p:nvSpPr>
          <p:spPr>
            <a:xfrm>
              <a:off x="7549278" y="3136626"/>
              <a:ext cx="358666" cy="162871"/>
            </a:xfrm>
            <a:custGeom>
              <a:avLst/>
              <a:gdLst/>
              <a:ahLst/>
              <a:cxnLst/>
              <a:rect l="l" t="t" r="r" b="b"/>
              <a:pathLst>
                <a:path w="7826" h="3554" extrusionOk="0">
                  <a:moveTo>
                    <a:pt x="6852" y="0"/>
                  </a:moveTo>
                  <a:lnTo>
                    <a:pt x="6151" y="51"/>
                  </a:lnTo>
                  <a:cubicBezTo>
                    <a:pt x="5212" y="598"/>
                    <a:pt x="0" y="2546"/>
                    <a:pt x="0" y="2546"/>
                  </a:cubicBezTo>
                  <a:lnTo>
                    <a:pt x="308" y="3554"/>
                  </a:lnTo>
                  <a:cubicBezTo>
                    <a:pt x="308" y="3554"/>
                    <a:pt x="6015" y="3127"/>
                    <a:pt x="6920" y="2290"/>
                  </a:cubicBezTo>
                  <a:cubicBezTo>
                    <a:pt x="7826" y="1452"/>
                    <a:pt x="6852" y="0"/>
                    <a:pt x="6852" y="0"/>
                  </a:cubicBezTo>
                  <a:close/>
                </a:path>
              </a:pathLst>
            </a:custGeom>
            <a:solidFill>
              <a:srgbClr val="89C4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7" name="Google Shape;9393;p67">
              <a:extLst>
                <a:ext uri="{FF2B5EF4-FFF2-40B4-BE49-F238E27FC236}">
                  <a16:creationId xmlns:a16="http://schemas.microsoft.com/office/drawing/2014/main" id="{182391E1-1B38-447F-B74A-13FB259A07D1}"/>
                </a:ext>
              </a:extLst>
            </p:cNvPr>
            <p:cNvSpPr/>
            <p:nvPr/>
          </p:nvSpPr>
          <p:spPr>
            <a:xfrm>
              <a:off x="7788411" y="2781869"/>
              <a:ext cx="280846" cy="436828"/>
            </a:xfrm>
            <a:custGeom>
              <a:avLst/>
              <a:gdLst/>
              <a:ahLst/>
              <a:cxnLst/>
              <a:rect l="l" t="t" r="r" b="b"/>
              <a:pathLst>
                <a:path w="6128" h="9532" extrusionOk="0">
                  <a:moveTo>
                    <a:pt x="5820" y="1"/>
                  </a:moveTo>
                  <a:cubicBezTo>
                    <a:pt x="5820" y="1"/>
                    <a:pt x="3291" y="326"/>
                    <a:pt x="2488" y="1265"/>
                  </a:cubicBezTo>
                  <a:cubicBezTo>
                    <a:pt x="2112" y="1710"/>
                    <a:pt x="45" y="7416"/>
                    <a:pt x="11" y="8544"/>
                  </a:cubicBezTo>
                  <a:cubicBezTo>
                    <a:pt x="0" y="9247"/>
                    <a:pt x="428" y="9531"/>
                    <a:pt x="941" y="9531"/>
                  </a:cubicBezTo>
                  <a:cubicBezTo>
                    <a:pt x="1264" y="9531"/>
                    <a:pt x="1621" y="9419"/>
                    <a:pt x="1924" y="9228"/>
                  </a:cubicBezTo>
                  <a:cubicBezTo>
                    <a:pt x="2710" y="8749"/>
                    <a:pt x="5700" y="1829"/>
                    <a:pt x="5923" y="992"/>
                  </a:cubicBezTo>
                  <a:cubicBezTo>
                    <a:pt x="6128" y="155"/>
                    <a:pt x="5820" y="1"/>
                    <a:pt x="5820" y="1"/>
                  </a:cubicBezTo>
                  <a:close/>
                </a:path>
              </a:pathLst>
            </a:custGeom>
            <a:solidFill>
              <a:srgbClr val="89C4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8" name="Google Shape;9394;p67">
              <a:extLst>
                <a:ext uri="{FF2B5EF4-FFF2-40B4-BE49-F238E27FC236}">
                  <a16:creationId xmlns:a16="http://schemas.microsoft.com/office/drawing/2014/main" id="{75106A35-292F-4A53-99B1-C7B5CEE5E81C}"/>
                </a:ext>
              </a:extLst>
            </p:cNvPr>
            <p:cNvSpPr/>
            <p:nvPr/>
          </p:nvSpPr>
          <p:spPr>
            <a:xfrm>
              <a:off x="7816274" y="3004274"/>
              <a:ext cx="86206" cy="252968"/>
            </a:xfrm>
            <a:custGeom>
              <a:avLst/>
              <a:gdLst/>
              <a:ahLst/>
              <a:cxnLst/>
              <a:rect l="l" t="t" r="r" b="b"/>
              <a:pathLst>
                <a:path w="1881" h="5520" extrusionOk="0">
                  <a:moveTo>
                    <a:pt x="1880" y="0"/>
                  </a:moveTo>
                  <a:lnTo>
                    <a:pt x="923" y="3144"/>
                  </a:lnTo>
                  <a:lnTo>
                    <a:pt x="1" y="5519"/>
                  </a:lnTo>
                  <a:cubicBezTo>
                    <a:pt x="360" y="5468"/>
                    <a:pt x="770" y="5280"/>
                    <a:pt x="923" y="5178"/>
                  </a:cubicBezTo>
                  <a:cubicBezTo>
                    <a:pt x="1163" y="5041"/>
                    <a:pt x="1299" y="4853"/>
                    <a:pt x="1402" y="4648"/>
                  </a:cubicBezTo>
                  <a:lnTo>
                    <a:pt x="1504" y="3708"/>
                  </a:lnTo>
                  <a:cubicBezTo>
                    <a:pt x="1453" y="3264"/>
                    <a:pt x="1880" y="1"/>
                    <a:pt x="1880" y="0"/>
                  </a:cubicBezTo>
                  <a:close/>
                </a:path>
              </a:pathLst>
            </a:custGeom>
            <a:solidFill>
              <a:srgbClr val="73A4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69" name="Google Shape;9395;p67">
              <a:extLst>
                <a:ext uri="{FF2B5EF4-FFF2-40B4-BE49-F238E27FC236}">
                  <a16:creationId xmlns:a16="http://schemas.microsoft.com/office/drawing/2014/main" id="{64A31640-9AED-40F1-8BF9-7C517F345DEF}"/>
                </a:ext>
              </a:extLst>
            </p:cNvPr>
            <p:cNvSpPr/>
            <p:nvPr/>
          </p:nvSpPr>
          <p:spPr>
            <a:xfrm>
              <a:off x="7842901" y="2801025"/>
              <a:ext cx="443268" cy="634711"/>
            </a:xfrm>
            <a:custGeom>
              <a:avLst/>
              <a:gdLst/>
              <a:ahLst/>
              <a:cxnLst/>
              <a:rect l="l" t="t" r="r" b="b"/>
              <a:pathLst>
                <a:path w="9672" h="13850" extrusionOk="0">
                  <a:moveTo>
                    <a:pt x="5544" y="1"/>
                  </a:moveTo>
                  <a:cubicBezTo>
                    <a:pt x="4776" y="1"/>
                    <a:pt x="3701" y="64"/>
                    <a:pt x="3213" y="386"/>
                  </a:cubicBezTo>
                  <a:cubicBezTo>
                    <a:pt x="2427" y="933"/>
                    <a:pt x="1863" y="3154"/>
                    <a:pt x="1863" y="3154"/>
                  </a:cubicBezTo>
                  <a:lnTo>
                    <a:pt x="1" y="13628"/>
                  </a:lnTo>
                  <a:lnTo>
                    <a:pt x="8168" y="13850"/>
                  </a:lnTo>
                  <a:cubicBezTo>
                    <a:pt x="8851" y="11646"/>
                    <a:pt x="9671" y="4111"/>
                    <a:pt x="8732" y="1804"/>
                  </a:cubicBezTo>
                  <a:lnTo>
                    <a:pt x="6408" y="27"/>
                  </a:lnTo>
                  <a:cubicBezTo>
                    <a:pt x="6408" y="27"/>
                    <a:pt x="6040" y="1"/>
                    <a:pt x="5544" y="1"/>
                  </a:cubicBezTo>
                  <a:close/>
                </a:path>
              </a:pathLst>
            </a:custGeom>
            <a:solidFill>
              <a:srgbClr val="89C4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0" name="Google Shape;9396;p67">
              <a:extLst>
                <a:ext uri="{FF2B5EF4-FFF2-40B4-BE49-F238E27FC236}">
                  <a16:creationId xmlns:a16="http://schemas.microsoft.com/office/drawing/2014/main" id="{107FBAE3-910C-486F-AE03-636AD2A5CB4A}"/>
                </a:ext>
              </a:extLst>
            </p:cNvPr>
            <p:cNvSpPr/>
            <p:nvPr/>
          </p:nvSpPr>
          <p:spPr>
            <a:xfrm>
              <a:off x="7938453" y="2781869"/>
              <a:ext cx="177591" cy="96879"/>
            </a:xfrm>
            <a:custGeom>
              <a:avLst/>
              <a:gdLst/>
              <a:ahLst/>
              <a:cxnLst/>
              <a:rect l="l" t="t" r="r" b="b"/>
              <a:pathLst>
                <a:path w="3875" h="2114" extrusionOk="0">
                  <a:moveTo>
                    <a:pt x="2546" y="1"/>
                  </a:moveTo>
                  <a:cubicBezTo>
                    <a:pt x="2546" y="1"/>
                    <a:pt x="854" y="121"/>
                    <a:pt x="427" y="514"/>
                  </a:cubicBezTo>
                  <a:cubicBezTo>
                    <a:pt x="0" y="924"/>
                    <a:pt x="889" y="1983"/>
                    <a:pt x="1760" y="2103"/>
                  </a:cubicBezTo>
                  <a:cubicBezTo>
                    <a:pt x="1814" y="2110"/>
                    <a:pt x="1869" y="2113"/>
                    <a:pt x="1925" y="2113"/>
                  </a:cubicBezTo>
                  <a:cubicBezTo>
                    <a:pt x="2781" y="2113"/>
                    <a:pt x="3875" y="1293"/>
                    <a:pt x="3554" y="667"/>
                  </a:cubicBezTo>
                  <a:lnTo>
                    <a:pt x="3827" y="616"/>
                  </a:lnTo>
                  <a:lnTo>
                    <a:pt x="2546" y="1"/>
                  </a:ln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1" name="Google Shape;9397;p67">
              <a:extLst>
                <a:ext uri="{FF2B5EF4-FFF2-40B4-BE49-F238E27FC236}">
                  <a16:creationId xmlns:a16="http://schemas.microsoft.com/office/drawing/2014/main" id="{85AC97B2-4C70-45F3-8A4D-0E61BF46179B}"/>
                </a:ext>
              </a:extLst>
            </p:cNvPr>
            <p:cNvSpPr/>
            <p:nvPr/>
          </p:nvSpPr>
          <p:spPr>
            <a:xfrm>
              <a:off x="7842901" y="2955741"/>
              <a:ext cx="408804" cy="479997"/>
            </a:xfrm>
            <a:custGeom>
              <a:avLst/>
              <a:gdLst/>
              <a:ahLst/>
              <a:cxnLst/>
              <a:rect l="l" t="t" r="r" b="b"/>
              <a:pathLst>
                <a:path w="8920" h="10474" extrusionOk="0">
                  <a:moveTo>
                    <a:pt x="8903" y="0"/>
                  </a:moveTo>
                  <a:lnTo>
                    <a:pt x="7655" y="4494"/>
                  </a:lnTo>
                  <a:lnTo>
                    <a:pt x="479" y="7484"/>
                  </a:lnTo>
                  <a:lnTo>
                    <a:pt x="1" y="10235"/>
                  </a:lnTo>
                  <a:lnTo>
                    <a:pt x="8185" y="10474"/>
                  </a:lnTo>
                  <a:cubicBezTo>
                    <a:pt x="8441" y="9620"/>
                    <a:pt x="8715" y="7979"/>
                    <a:pt x="8920" y="6151"/>
                  </a:cubicBezTo>
                  <a:cubicBezTo>
                    <a:pt x="8868" y="4972"/>
                    <a:pt x="8783" y="3264"/>
                    <a:pt x="8903" y="0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2" name="Google Shape;9398;p67">
              <a:extLst>
                <a:ext uri="{FF2B5EF4-FFF2-40B4-BE49-F238E27FC236}">
                  <a16:creationId xmlns:a16="http://schemas.microsoft.com/office/drawing/2014/main" id="{9A7D8A61-F039-4F73-BE5F-4119A2D066F4}"/>
                </a:ext>
              </a:extLst>
            </p:cNvPr>
            <p:cNvSpPr/>
            <p:nvPr/>
          </p:nvSpPr>
          <p:spPr>
            <a:xfrm>
              <a:off x="7864027" y="2951021"/>
              <a:ext cx="285888" cy="353972"/>
            </a:xfrm>
            <a:custGeom>
              <a:avLst/>
              <a:gdLst/>
              <a:ahLst/>
              <a:cxnLst/>
              <a:rect l="l" t="t" r="r" b="b"/>
              <a:pathLst>
                <a:path w="6238" h="7724" extrusionOk="0">
                  <a:moveTo>
                    <a:pt x="6237" y="1"/>
                  </a:moveTo>
                  <a:lnTo>
                    <a:pt x="6237" y="1"/>
                  </a:lnTo>
                  <a:cubicBezTo>
                    <a:pt x="5400" y="3862"/>
                    <a:pt x="4426" y="3179"/>
                    <a:pt x="2786" y="4580"/>
                  </a:cubicBezTo>
                  <a:cubicBezTo>
                    <a:pt x="1718" y="5495"/>
                    <a:pt x="836" y="6528"/>
                    <a:pt x="238" y="6528"/>
                  </a:cubicBezTo>
                  <a:cubicBezTo>
                    <a:pt x="233" y="6528"/>
                    <a:pt x="228" y="6528"/>
                    <a:pt x="223" y="6528"/>
                  </a:cubicBezTo>
                  <a:lnTo>
                    <a:pt x="18" y="7587"/>
                  </a:lnTo>
                  <a:lnTo>
                    <a:pt x="1" y="7724"/>
                  </a:lnTo>
                  <a:cubicBezTo>
                    <a:pt x="1129" y="7519"/>
                    <a:pt x="3845" y="7040"/>
                    <a:pt x="3931" y="7006"/>
                  </a:cubicBezTo>
                  <a:cubicBezTo>
                    <a:pt x="4033" y="6972"/>
                    <a:pt x="6050" y="5964"/>
                    <a:pt x="6135" y="5844"/>
                  </a:cubicBezTo>
                  <a:cubicBezTo>
                    <a:pt x="6203" y="5707"/>
                    <a:pt x="6237" y="633"/>
                    <a:pt x="6237" y="1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3" name="Google Shape;9399;p67">
              <a:extLst>
                <a:ext uri="{FF2B5EF4-FFF2-40B4-BE49-F238E27FC236}">
                  <a16:creationId xmlns:a16="http://schemas.microsoft.com/office/drawing/2014/main" id="{7809F501-6789-4CF3-B7C0-12B8124F9032}"/>
                </a:ext>
              </a:extLst>
            </p:cNvPr>
            <p:cNvSpPr/>
            <p:nvPr/>
          </p:nvSpPr>
          <p:spPr>
            <a:xfrm>
              <a:off x="8059027" y="2770274"/>
              <a:ext cx="212239" cy="506348"/>
            </a:xfrm>
            <a:custGeom>
              <a:avLst/>
              <a:gdLst/>
              <a:ahLst/>
              <a:cxnLst/>
              <a:rect l="l" t="t" r="r" b="b"/>
              <a:pathLst>
                <a:path w="4631" h="11049" extrusionOk="0">
                  <a:moveTo>
                    <a:pt x="410" y="0"/>
                  </a:moveTo>
                  <a:cubicBezTo>
                    <a:pt x="258" y="0"/>
                    <a:pt x="61" y="101"/>
                    <a:pt x="0" y="596"/>
                  </a:cubicBezTo>
                  <a:cubicBezTo>
                    <a:pt x="0" y="596"/>
                    <a:pt x="5" y="596"/>
                    <a:pt x="12" y="596"/>
                  </a:cubicBezTo>
                  <a:cubicBezTo>
                    <a:pt x="185" y="596"/>
                    <a:pt x="2175" y="627"/>
                    <a:pt x="2273" y="2065"/>
                  </a:cubicBezTo>
                  <a:cubicBezTo>
                    <a:pt x="2358" y="3569"/>
                    <a:pt x="1743" y="8097"/>
                    <a:pt x="1470" y="9566"/>
                  </a:cubicBezTo>
                  <a:cubicBezTo>
                    <a:pt x="1267" y="10654"/>
                    <a:pt x="2254" y="11049"/>
                    <a:pt x="3072" y="11049"/>
                  </a:cubicBezTo>
                  <a:cubicBezTo>
                    <a:pt x="3358" y="11049"/>
                    <a:pt x="3624" y="11000"/>
                    <a:pt x="3811" y="10916"/>
                  </a:cubicBezTo>
                  <a:cubicBezTo>
                    <a:pt x="4545" y="10574"/>
                    <a:pt x="4631" y="2475"/>
                    <a:pt x="4443" y="1997"/>
                  </a:cubicBezTo>
                  <a:cubicBezTo>
                    <a:pt x="4272" y="1501"/>
                    <a:pt x="2956" y="169"/>
                    <a:pt x="598" y="49"/>
                  </a:cubicBezTo>
                  <a:cubicBezTo>
                    <a:pt x="598" y="49"/>
                    <a:pt x="515" y="0"/>
                    <a:pt x="410" y="0"/>
                  </a:cubicBezTo>
                  <a:close/>
                </a:path>
              </a:pathLst>
            </a:custGeom>
            <a:solidFill>
              <a:srgbClr val="89C4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4" name="Google Shape;9400;p67">
              <a:extLst>
                <a:ext uri="{FF2B5EF4-FFF2-40B4-BE49-F238E27FC236}">
                  <a16:creationId xmlns:a16="http://schemas.microsoft.com/office/drawing/2014/main" id="{438FA6D0-0BF3-4F61-85B3-2832FE064B18}"/>
                </a:ext>
              </a:extLst>
            </p:cNvPr>
            <p:cNvSpPr/>
            <p:nvPr/>
          </p:nvSpPr>
          <p:spPr>
            <a:xfrm>
              <a:off x="7716048" y="2377525"/>
              <a:ext cx="455779" cy="293204"/>
            </a:xfrm>
            <a:custGeom>
              <a:avLst/>
              <a:gdLst/>
              <a:ahLst/>
              <a:cxnLst/>
              <a:rect l="l" t="t" r="r" b="b"/>
              <a:pathLst>
                <a:path w="9945" h="6398" extrusionOk="0">
                  <a:moveTo>
                    <a:pt x="5897" y="0"/>
                  </a:moveTo>
                  <a:cubicBezTo>
                    <a:pt x="5671" y="0"/>
                    <a:pt x="5442" y="33"/>
                    <a:pt x="5212" y="110"/>
                  </a:cubicBezTo>
                  <a:cubicBezTo>
                    <a:pt x="1" y="1836"/>
                    <a:pt x="2683" y="4296"/>
                    <a:pt x="2683" y="4296"/>
                  </a:cubicBezTo>
                  <a:lnTo>
                    <a:pt x="7040" y="6398"/>
                  </a:lnTo>
                  <a:lnTo>
                    <a:pt x="9005" y="5919"/>
                  </a:lnTo>
                  <a:cubicBezTo>
                    <a:pt x="9005" y="5919"/>
                    <a:pt x="9347" y="4279"/>
                    <a:pt x="9569" y="3561"/>
                  </a:cubicBezTo>
                  <a:cubicBezTo>
                    <a:pt x="9945" y="2280"/>
                    <a:pt x="8698" y="1443"/>
                    <a:pt x="8698" y="1443"/>
                  </a:cubicBezTo>
                  <a:cubicBezTo>
                    <a:pt x="8698" y="1443"/>
                    <a:pt x="7384" y="0"/>
                    <a:pt x="5897" y="0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5" name="Google Shape;9401;p67">
              <a:extLst>
                <a:ext uri="{FF2B5EF4-FFF2-40B4-BE49-F238E27FC236}">
                  <a16:creationId xmlns:a16="http://schemas.microsoft.com/office/drawing/2014/main" id="{2C96CDE4-6185-4A75-8A3B-CADD1332AFC1}"/>
                </a:ext>
              </a:extLst>
            </p:cNvPr>
            <p:cNvSpPr/>
            <p:nvPr/>
          </p:nvSpPr>
          <p:spPr>
            <a:xfrm>
              <a:off x="8041017" y="2489026"/>
              <a:ext cx="121404" cy="173870"/>
            </a:xfrm>
            <a:custGeom>
              <a:avLst/>
              <a:gdLst/>
              <a:ahLst/>
              <a:cxnLst/>
              <a:rect l="l" t="t" r="r" b="b"/>
              <a:pathLst>
                <a:path w="2649" h="3794" extrusionOk="0">
                  <a:moveTo>
                    <a:pt x="2410" y="1"/>
                  </a:moveTo>
                  <a:cubicBezTo>
                    <a:pt x="2410" y="1"/>
                    <a:pt x="1971" y="1131"/>
                    <a:pt x="908" y="1131"/>
                  </a:cubicBezTo>
                  <a:cubicBezTo>
                    <a:pt x="644" y="1131"/>
                    <a:pt x="343" y="1062"/>
                    <a:pt x="0" y="889"/>
                  </a:cubicBezTo>
                  <a:lnTo>
                    <a:pt x="0" y="889"/>
                  </a:lnTo>
                  <a:cubicBezTo>
                    <a:pt x="0" y="889"/>
                    <a:pt x="462" y="3435"/>
                    <a:pt x="479" y="3555"/>
                  </a:cubicBezTo>
                  <a:cubicBezTo>
                    <a:pt x="496" y="3674"/>
                    <a:pt x="1043" y="3794"/>
                    <a:pt x="1094" y="3794"/>
                  </a:cubicBezTo>
                  <a:cubicBezTo>
                    <a:pt x="1162" y="3794"/>
                    <a:pt x="1832" y="2973"/>
                    <a:pt x="1895" y="2973"/>
                  </a:cubicBezTo>
                  <a:cubicBezTo>
                    <a:pt x="1896" y="2973"/>
                    <a:pt x="1897" y="2974"/>
                    <a:pt x="1897" y="2974"/>
                  </a:cubicBezTo>
                  <a:cubicBezTo>
                    <a:pt x="1897" y="2974"/>
                    <a:pt x="1897" y="2974"/>
                    <a:pt x="1898" y="2974"/>
                  </a:cubicBezTo>
                  <a:cubicBezTo>
                    <a:pt x="1939" y="2974"/>
                    <a:pt x="2581" y="1603"/>
                    <a:pt x="2615" y="992"/>
                  </a:cubicBezTo>
                  <a:cubicBezTo>
                    <a:pt x="2649" y="377"/>
                    <a:pt x="2410" y="1"/>
                    <a:pt x="2410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 dirty="0"/>
            </a:p>
          </p:txBody>
        </p:sp>
        <p:sp>
          <p:nvSpPr>
            <p:cNvPr id="776" name="Google Shape;9402;p67">
              <a:extLst>
                <a:ext uri="{FF2B5EF4-FFF2-40B4-BE49-F238E27FC236}">
                  <a16:creationId xmlns:a16="http://schemas.microsoft.com/office/drawing/2014/main" id="{151348C4-D958-44B4-9733-396690D27FE4}"/>
                </a:ext>
              </a:extLst>
            </p:cNvPr>
            <p:cNvSpPr/>
            <p:nvPr/>
          </p:nvSpPr>
          <p:spPr>
            <a:xfrm>
              <a:off x="8008112" y="2716884"/>
              <a:ext cx="97160" cy="133221"/>
            </a:xfrm>
            <a:custGeom>
              <a:avLst/>
              <a:gdLst/>
              <a:ahLst/>
              <a:cxnLst/>
              <a:rect l="l" t="t" r="r" b="b"/>
              <a:pathLst>
                <a:path w="2120" h="2907" extrusionOk="0">
                  <a:moveTo>
                    <a:pt x="1487" y="1"/>
                  </a:moveTo>
                  <a:lnTo>
                    <a:pt x="1" y="701"/>
                  </a:lnTo>
                  <a:cubicBezTo>
                    <a:pt x="1" y="701"/>
                    <a:pt x="360" y="1299"/>
                    <a:pt x="599" y="2410"/>
                  </a:cubicBezTo>
                  <a:cubicBezTo>
                    <a:pt x="665" y="2706"/>
                    <a:pt x="920" y="2906"/>
                    <a:pt x="1197" y="2906"/>
                  </a:cubicBezTo>
                  <a:cubicBezTo>
                    <a:pt x="1208" y="2906"/>
                    <a:pt x="1220" y="2906"/>
                    <a:pt x="1231" y="2905"/>
                  </a:cubicBezTo>
                  <a:cubicBezTo>
                    <a:pt x="1351" y="2888"/>
                    <a:pt x="1487" y="2871"/>
                    <a:pt x="1607" y="2837"/>
                  </a:cubicBezTo>
                  <a:cubicBezTo>
                    <a:pt x="1932" y="2752"/>
                    <a:pt x="2120" y="2410"/>
                    <a:pt x="2034" y="2085"/>
                  </a:cubicBezTo>
                  <a:lnTo>
                    <a:pt x="1487" y="1"/>
                  </a:lnTo>
                  <a:close/>
                </a:path>
              </a:pathLst>
            </a:custGeom>
            <a:solidFill>
              <a:srgbClr val="F8C6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7" name="Google Shape;9403;p67">
              <a:extLst>
                <a:ext uri="{FF2B5EF4-FFF2-40B4-BE49-F238E27FC236}">
                  <a16:creationId xmlns:a16="http://schemas.microsoft.com/office/drawing/2014/main" id="{65BBB693-08AA-410F-884F-7E6C6540C351}"/>
                </a:ext>
              </a:extLst>
            </p:cNvPr>
            <p:cNvSpPr/>
            <p:nvPr/>
          </p:nvSpPr>
          <p:spPr>
            <a:xfrm>
              <a:off x="8008112" y="2718442"/>
              <a:ext cx="74474" cy="84643"/>
            </a:xfrm>
            <a:custGeom>
              <a:avLst/>
              <a:gdLst/>
              <a:ahLst/>
              <a:cxnLst/>
              <a:rect l="l" t="t" r="r" b="b"/>
              <a:pathLst>
                <a:path w="1625" h="1847" extrusionOk="0">
                  <a:moveTo>
                    <a:pt x="1624" y="1"/>
                  </a:moveTo>
                  <a:lnTo>
                    <a:pt x="1" y="667"/>
                  </a:lnTo>
                  <a:lnTo>
                    <a:pt x="462" y="1846"/>
                  </a:lnTo>
                  <a:cubicBezTo>
                    <a:pt x="462" y="1846"/>
                    <a:pt x="1539" y="1197"/>
                    <a:pt x="1556" y="206"/>
                  </a:cubicBezTo>
                  <a:lnTo>
                    <a:pt x="1624" y="1"/>
                  </a:ln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8" name="Google Shape;9404;p67">
              <a:extLst>
                <a:ext uri="{FF2B5EF4-FFF2-40B4-BE49-F238E27FC236}">
                  <a16:creationId xmlns:a16="http://schemas.microsoft.com/office/drawing/2014/main" id="{65394154-F990-4519-828C-487496C6813A}"/>
                </a:ext>
              </a:extLst>
            </p:cNvPr>
            <p:cNvSpPr/>
            <p:nvPr/>
          </p:nvSpPr>
          <p:spPr>
            <a:xfrm>
              <a:off x="7834285" y="2514735"/>
              <a:ext cx="310040" cy="262133"/>
            </a:xfrm>
            <a:custGeom>
              <a:avLst/>
              <a:gdLst/>
              <a:ahLst/>
              <a:cxnLst/>
              <a:rect l="l" t="t" r="r" b="b"/>
              <a:pathLst>
                <a:path w="6765" h="5720" extrusionOk="0">
                  <a:moveTo>
                    <a:pt x="1959" y="1"/>
                  </a:moveTo>
                  <a:cubicBezTo>
                    <a:pt x="1741" y="1"/>
                    <a:pt x="1539" y="22"/>
                    <a:pt x="1368" y="72"/>
                  </a:cubicBezTo>
                  <a:cubicBezTo>
                    <a:pt x="257" y="397"/>
                    <a:pt x="1" y="721"/>
                    <a:pt x="342" y="1866"/>
                  </a:cubicBezTo>
                  <a:cubicBezTo>
                    <a:pt x="342" y="1866"/>
                    <a:pt x="684" y="2874"/>
                    <a:pt x="872" y="3797"/>
                  </a:cubicBezTo>
                  <a:cubicBezTo>
                    <a:pt x="1009" y="4514"/>
                    <a:pt x="1504" y="5129"/>
                    <a:pt x="2171" y="5471"/>
                  </a:cubicBezTo>
                  <a:cubicBezTo>
                    <a:pt x="2509" y="5637"/>
                    <a:pt x="2874" y="5719"/>
                    <a:pt x="3237" y="5719"/>
                  </a:cubicBezTo>
                  <a:cubicBezTo>
                    <a:pt x="3700" y="5719"/>
                    <a:pt x="4161" y="5585"/>
                    <a:pt x="4563" y="5317"/>
                  </a:cubicBezTo>
                  <a:lnTo>
                    <a:pt x="5263" y="4873"/>
                  </a:lnTo>
                  <a:lnTo>
                    <a:pt x="5810" y="3455"/>
                  </a:lnTo>
                  <a:cubicBezTo>
                    <a:pt x="5810" y="3455"/>
                    <a:pt x="6254" y="3352"/>
                    <a:pt x="6579" y="2635"/>
                  </a:cubicBezTo>
                  <a:cubicBezTo>
                    <a:pt x="6765" y="2191"/>
                    <a:pt x="6626" y="1648"/>
                    <a:pt x="6330" y="1648"/>
                  </a:cubicBezTo>
                  <a:cubicBezTo>
                    <a:pt x="6135" y="1648"/>
                    <a:pt x="5872" y="1882"/>
                    <a:pt x="5588" y="2532"/>
                  </a:cubicBezTo>
                  <a:lnTo>
                    <a:pt x="5434" y="2994"/>
                  </a:lnTo>
                  <a:lnTo>
                    <a:pt x="4853" y="636"/>
                  </a:lnTo>
                  <a:cubicBezTo>
                    <a:pt x="4853" y="636"/>
                    <a:pt x="3155" y="1"/>
                    <a:pt x="1959" y="1"/>
                  </a:cubicBezTo>
                  <a:close/>
                </a:path>
              </a:pathLst>
            </a:custGeom>
            <a:solidFill>
              <a:srgbClr val="F8C6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79" name="Google Shape;9405;p67">
              <a:extLst>
                <a:ext uri="{FF2B5EF4-FFF2-40B4-BE49-F238E27FC236}">
                  <a16:creationId xmlns:a16="http://schemas.microsoft.com/office/drawing/2014/main" id="{F30C81DC-DA19-4F8F-8E0C-1EDFCAC01843}"/>
                </a:ext>
              </a:extLst>
            </p:cNvPr>
            <p:cNvSpPr/>
            <p:nvPr/>
          </p:nvSpPr>
          <p:spPr>
            <a:xfrm>
              <a:off x="7829244" y="2485038"/>
              <a:ext cx="228279" cy="110490"/>
            </a:xfrm>
            <a:custGeom>
              <a:avLst/>
              <a:gdLst/>
              <a:ahLst/>
              <a:cxnLst/>
              <a:rect l="l" t="t" r="r" b="b"/>
              <a:pathLst>
                <a:path w="4981" h="2411" extrusionOk="0">
                  <a:moveTo>
                    <a:pt x="3048" y="1"/>
                  </a:moveTo>
                  <a:cubicBezTo>
                    <a:pt x="1823" y="1"/>
                    <a:pt x="164" y="572"/>
                    <a:pt x="42" y="1865"/>
                  </a:cubicBezTo>
                  <a:cubicBezTo>
                    <a:pt x="1" y="2264"/>
                    <a:pt x="196" y="2411"/>
                    <a:pt x="533" y="2411"/>
                  </a:cubicBezTo>
                  <a:cubicBezTo>
                    <a:pt x="1483" y="2411"/>
                    <a:pt x="3560" y="1243"/>
                    <a:pt x="4655" y="1243"/>
                  </a:cubicBezTo>
                  <a:cubicBezTo>
                    <a:pt x="4769" y="1243"/>
                    <a:pt x="4873" y="1256"/>
                    <a:pt x="4963" y="1284"/>
                  </a:cubicBezTo>
                  <a:cubicBezTo>
                    <a:pt x="4963" y="1284"/>
                    <a:pt x="4980" y="515"/>
                    <a:pt x="3904" y="122"/>
                  </a:cubicBezTo>
                  <a:cubicBezTo>
                    <a:pt x="3676" y="42"/>
                    <a:pt x="3378" y="1"/>
                    <a:pt x="3048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0" name="Google Shape;9406;p67">
              <a:extLst>
                <a:ext uri="{FF2B5EF4-FFF2-40B4-BE49-F238E27FC236}">
                  <a16:creationId xmlns:a16="http://schemas.microsoft.com/office/drawing/2014/main" id="{5C0B5C53-908C-4317-BF76-776CADDF1925}"/>
                </a:ext>
              </a:extLst>
            </p:cNvPr>
            <p:cNvSpPr/>
            <p:nvPr/>
          </p:nvSpPr>
          <p:spPr>
            <a:xfrm>
              <a:off x="7904769" y="2622065"/>
              <a:ext cx="15720" cy="28413"/>
            </a:xfrm>
            <a:custGeom>
              <a:avLst/>
              <a:gdLst/>
              <a:ahLst/>
              <a:cxnLst/>
              <a:rect l="l" t="t" r="r" b="b"/>
              <a:pathLst>
                <a:path w="343" h="620" extrusionOk="0">
                  <a:moveTo>
                    <a:pt x="119" y="1"/>
                  </a:moveTo>
                  <a:cubicBezTo>
                    <a:pt x="114" y="1"/>
                    <a:pt x="108" y="1"/>
                    <a:pt x="103" y="2"/>
                  </a:cubicBezTo>
                  <a:cubicBezTo>
                    <a:pt x="35" y="19"/>
                    <a:pt x="0" y="173"/>
                    <a:pt x="35" y="344"/>
                  </a:cubicBezTo>
                  <a:cubicBezTo>
                    <a:pt x="83" y="504"/>
                    <a:pt x="161" y="619"/>
                    <a:pt x="226" y="619"/>
                  </a:cubicBezTo>
                  <a:cubicBezTo>
                    <a:pt x="231" y="619"/>
                    <a:pt x="235" y="619"/>
                    <a:pt x="240" y="617"/>
                  </a:cubicBezTo>
                  <a:cubicBezTo>
                    <a:pt x="308" y="600"/>
                    <a:pt x="342" y="447"/>
                    <a:pt x="308" y="276"/>
                  </a:cubicBezTo>
                  <a:cubicBezTo>
                    <a:pt x="276" y="116"/>
                    <a:pt x="199" y="1"/>
                    <a:pt x="1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1" name="Google Shape;9407;p67">
              <a:extLst>
                <a:ext uri="{FF2B5EF4-FFF2-40B4-BE49-F238E27FC236}">
                  <a16:creationId xmlns:a16="http://schemas.microsoft.com/office/drawing/2014/main" id="{9224A1DC-E92F-4267-9FC2-6B6D8BE6F28F}"/>
                </a:ext>
              </a:extLst>
            </p:cNvPr>
            <p:cNvSpPr/>
            <p:nvPr/>
          </p:nvSpPr>
          <p:spPr>
            <a:xfrm>
              <a:off x="7997938" y="2605613"/>
              <a:ext cx="15720" cy="28413"/>
            </a:xfrm>
            <a:custGeom>
              <a:avLst/>
              <a:gdLst/>
              <a:ahLst/>
              <a:cxnLst/>
              <a:rect l="l" t="t" r="r" b="b"/>
              <a:pathLst>
                <a:path w="343" h="620" extrusionOk="0">
                  <a:moveTo>
                    <a:pt x="117" y="1"/>
                  </a:moveTo>
                  <a:cubicBezTo>
                    <a:pt x="112" y="1"/>
                    <a:pt x="108" y="1"/>
                    <a:pt x="103" y="3"/>
                  </a:cubicBezTo>
                  <a:cubicBezTo>
                    <a:pt x="35" y="20"/>
                    <a:pt x="1" y="156"/>
                    <a:pt x="35" y="327"/>
                  </a:cubicBezTo>
                  <a:cubicBezTo>
                    <a:pt x="67" y="488"/>
                    <a:pt x="145" y="619"/>
                    <a:pt x="225" y="619"/>
                  </a:cubicBezTo>
                  <a:cubicBezTo>
                    <a:pt x="230" y="619"/>
                    <a:pt x="235" y="619"/>
                    <a:pt x="240" y="618"/>
                  </a:cubicBezTo>
                  <a:cubicBezTo>
                    <a:pt x="308" y="601"/>
                    <a:pt x="342" y="447"/>
                    <a:pt x="308" y="276"/>
                  </a:cubicBezTo>
                  <a:cubicBezTo>
                    <a:pt x="260" y="116"/>
                    <a:pt x="182" y="1"/>
                    <a:pt x="1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2" name="Google Shape;9408;p67">
              <a:extLst>
                <a:ext uri="{FF2B5EF4-FFF2-40B4-BE49-F238E27FC236}">
                  <a16:creationId xmlns:a16="http://schemas.microsoft.com/office/drawing/2014/main" id="{82410BC8-BE2B-4C02-8328-D277A6E014AD}"/>
                </a:ext>
              </a:extLst>
            </p:cNvPr>
            <p:cNvSpPr/>
            <p:nvPr/>
          </p:nvSpPr>
          <p:spPr>
            <a:xfrm>
              <a:off x="7946202" y="2683330"/>
              <a:ext cx="86215" cy="49224"/>
            </a:xfrm>
            <a:custGeom>
              <a:avLst/>
              <a:gdLst/>
              <a:ahLst/>
              <a:cxnLst/>
              <a:rect l="l" t="t" r="r" b="b"/>
              <a:pathLst>
                <a:path w="2205" h="1259" extrusionOk="0">
                  <a:moveTo>
                    <a:pt x="1965" y="1"/>
                  </a:moveTo>
                  <a:lnTo>
                    <a:pt x="0" y="718"/>
                  </a:lnTo>
                  <a:cubicBezTo>
                    <a:pt x="0" y="718"/>
                    <a:pt x="247" y="1258"/>
                    <a:pt x="856" y="1258"/>
                  </a:cubicBezTo>
                  <a:cubicBezTo>
                    <a:pt x="982" y="1258"/>
                    <a:pt x="1124" y="1235"/>
                    <a:pt x="1281" y="1180"/>
                  </a:cubicBezTo>
                  <a:cubicBezTo>
                    <a:pt x="2204" y="872"/>
                    <a:pt x="1965" y="1"/>
                    <a:pt x="1965" y="1"/>
                  </a:cubicBezTo>
                  <a:close/>
                </a:path>
              </a:pathLst>
            </a:custGeom>
            <a:solidFill>
              <a:srgbClr val="FFDB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3" name="Google Shape;9409;p67">
              <a:extLst>
                <a:ext uri="{FF2B5EF4-FFF2-40B4-BE49-F238E27FC236}">
                  <a16:creationId xmlns:a16="http://schemas.microsoft.com/office/drawing/2014/main" id="{3848B495-22AC-40DE-B50D-C64AA1DCE4A2}"/>
                </a:ext>
              </a:extLst>
            </p:cNvPr>
            <p:cNvSpPr/>
            <p:nvPr/>
          </p:nvSpPr>
          <p:spPr>
            <a:xfrm>
              <a:off x="7775212" y="3249089"/>
              <a:ext cx="46609" cy="21356"/>
            </a:xfrm>
            <a:custGeom>
              <a:avLst/>
              <a:gdLst/>
              <a:ahLst/>
              <a:cxnLst/>
              <a:rect l="l" t="t" r="r" b="b"/>
              <a:pathLst>
                <a:path w="1017" h="466" extrusionOk="0">
                  <a:moveTo>
                    <a:pt x="890" y="1"/>
                  </a:moveTo>
                  <a:cubicBezTo>
                    <a:pt x="640" y="1"/>
                    <a:pt x="319" y="282"/>
                    <a:pt x="145" y="314"/>
                  </a:cubicBezTo>
                  <a:cubicBezTo>
                    <a:pt x="0" y="328"/>
                    <a:pt x="101" y="466"/>
                    <a:pt x="301" y="466"/>
                  </a:cubicBezTo>
                  <a:cubicBezTo>
                    <a:pt x="337" y="466"/>
                    <a:pt x="377" y="461"/>
                    <a:pt x="418" y="451"/>
                  </a:cubicBezTo>
                  <a:cubicBezTo>
                    <a:pt x="692" y="365"/>
                    <a:pt x="1016" y="348"/>
                    <a:pt x="1016" y="348"/>
                  </a:cubicBezTo>
                  <a:lnTo>
                    <a:pt x="948" y="6"/>
                  </a:lnTo>
                  <a:cubicBezTo>
                    <a:pt x="929" y="3"/>
                    <a:pt x="910" y="1"/>
                    <a:pt x="890" y="1"/>
                  </a:cubicBezTo>
                  <a:close/>
                </a:path>
              </a:pathLst>
            </a:custGeom>
            <a:solidFill>
              <a:srgbClr val="F8C6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4" name="Google Shape;9410;p67">
              <a:extLst>
                <a:ext uri="{FF2B5EF4-FFF2-40B4-BE49-F238E27FC236}">
                  <a16:creationId xmlns:a16="http://schemas.microsoft.com/office/drawing/2014/main" id="{87B13D69-7B00-47E8-B56D-5156ED82FCBA}"/>
                </a:ext>
              </a:extLst>
            </p:cNvPr>
            <p:cNvSpPr/>
            <p:nvPr/>
          </p:nvSpPr>
          <p:spPr>
            <a:xfrm>
              <a:off x="7793589" y="3240748"/>
              <a:ext cx="100276" cy="75478"/>
            </a:xfrm>
            <a:custGeom>
              <a:avLst/>
              <a:gdLst/>
              <a:ahLst/>
              <a:cxnLst/>
              <a:rect l="l" t="t" r="r" b="b"/>
              <a:pathLst>
                <a:path w="2188" h="1647" extrusionOk="0">
                  <a:moveTo>
                    <a:pt x="1453" y="0"/>
                  </a:moveTo>
                  <a:lnTo>
                    <a:pt x="735" y="69"/>
                  </a:lnTo>
                  <a:cubicBezTo>
                    <a:pt x="649" y="69"/>
                    <a:pt x="581" y="120"/>
                    <a:pt x="547" y="188"/>
                  </a:cubicBezTo>
                  <a:lnTo>
                    <a:pt x="51" y="1231"/>
                  </a:lnTo>
                  <a:cubicBezTo>
                    <a:pt x="0" y="1333"/>
                    <a:pt x="17" y="1436"/>
                    <a:pt x="120" y="1504"/>
                  </a:cubicBezTo>
                  <a:cubicBezTo>
                    <a:pt x="152" y="1528"/>
                    <a:pt x="194" y="1541"/>
                    <a:pt x="238" y="1541"/>
                  </a:cubicBezTo>
                  <a:cubicBezTo>
                    <a:pt x="288" y="1541"/>
                    <a:pt x="339" y="1524"/>
                    <a:pt x="376" y="1487"/>
                  </a:cubicBezTo>
                  <a:lnTo>
                    <a:pt x="393" y="1487"/>
                  </a:lnTo>
                  <a:cubicBezTo>
                    <a:pt x="437" y="1454"/>
                    <a:pt x="489" y="1435"/>
                    <a:pt x="542" y="1435"/>
                  </a:cubicBezTo>
                  <a:cubicBezTo>
                    <a:pt x="572" y="1435"/>
                    <a:pt x="602" y="1441"/>
                    <a:pt x="632" y="1453"/>
                  </a:cubicBezTo>
                  <a:lnTo>
                    <a:pt x="1060" y="1624"/>
                  </a:lnTo>
                  <a:cubicBezTo>
                    <a:pt x="1095" y="1638"/>
                    <a:pt x="1130" y="1646"/>
                    <a:pt x="1165" y="1646"/>
                  </a:cubicBezTo>
                  <a:cubicBezTo>
                    <a:pt x="1213" y="1646"/>
                    <a:pt x="1259" y="1630"/>
                    <a:pt x="1299" y="1589"/>
                  </a:cubicBezTo>
                  <a:lnTo>
                    <a:pt x="2085" y="906"/>
                  </a:lnTo>
                  <a:cubicBezTo>
                    <a:pt x="2187" y="821"/>
                    <a:pt x="2187" y="684"/>
                    <a:pt x="2119" y="598"/>
                  </a:cubicBezTo>
                  <a:lnTo>
                    <a:pt x="1640" y="69"/>
                  </a:lnTo>
                  <a:cubicBezTo>
                    <a:pt x="1589" y="18"/>
                    <a:pt x="1521" y="0"/>
                    <a:pt x="1453" y="0"/>
                  </a:cubicBezTo>
                  <a:close/>
                </a:path>
              </a:pathLst>
            </a:custGeom>
            <a:solidFill>
              <a:srgbClr val="F8C6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5" name="Google Shape;9411;p67">
              <a:extLst>
                <a:ext uri="{FF2B5EF4-FFF2-40B4-BE49-F238E27FC236}">
                  <a16:creationId xmlns:a16="http://schemas.microsoft.com/office/drawing/2014/main" id="{F2972B73-23AD-40A2-82EF-A9D145E3ED30}"/>
                </a:ext>
              </a:extLst>
            </p:cNvPr>
            <p:cNvSpPr/>
            <p:nvPr/>
          </p:nvSpPr>
          <p:spPr>
            <a:xfrm>
              <a:off x="7865631" y="3184379"/>
              <a:ext cx="389188" cy="117685"/>
            </a:xfrm>
            <a:custGeom>
              <a:avLst/>
              <a:gdLst/>
              <a:ahLst/>
              <a:cxnLst/>
              <a:rect l="l" t="t" r="r" b="b"/>
              <a:pathLst>
                <a:path w="8492" h="2568" extrusionOk="0">
                  <a:moveTo>
                    <a:pt x="8441" y="0"/>
                  </a:moveTo>
                  <a:lnTo>
                    <a:pt x="7313" y="17"/>
                  </a:lnTo>
                  <a:cubicBezTo>
                    <a:pt x="5348" y="103"/>
                    <a:pt x="0" y="1111"/>
                    <a:pt x="0" y="1111"/>
                  </a:cubicBezTo>
                  <a:lnTo>
                    <a:pt x="274" y="2563"/>
                  </a:lnTo>
                  <a:cubicBezTo>
                    <a:pt x="274" y="2563"/>
                    <a:pt x="627" y="2568"/>
                    <a:pt x="1179" y="2568"/>
                  </a:cubicBezTo>
                  <a:cubicBezTo>
                    <a:pt x="3003" y="2568"/>
                    <a:pt x="6999" y="2518"/>
                    <a:pt x="7655" y="2085"/>
                  </a:cubicBezTo>
                  <a:cubicBezTo>
                    <a:pt x="8492" y="1504"/>
                    <a:pt x="8441" y="0"/>
                    <a:pt x="8441" y="0"/>
                  </a:cubicBezTo>
                  <a:close/>
                </a:path>
              </a:pathLst>
            </a:custGeom>
            <a:solidFill>
              <a:srgbClr val="89C4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6" name="Google Shape;9412;p67">
              <a:extLst>
                <a:ext uri="{FF2B5EF4-FFF2-40B4-BE49-F238E27FC236}">
                  <a16:creationId xmlns:a16="http://schemas.microsoft.com/office/drawing/2014/main" id="{450B8BB9-5420-4D69-8A50-0EF4AD44BC58}"/>
                </a:ext>
              </a:extLst>
            </p:cNvPr>
            <p:cNvSpPr/>
            <p:nvPr/>
          </p:nvSpPr>
          <p:spPr>
            <a:xfrm>
              <a:off x="7878326" y="3656549"/>
              <a:ext cx="136894" cy="426196"/>
            </a:xfrm>
            <a:custGeom>
              <a:avLst/>
              <a:gdLst/>
              <a:ahLst/>
              <a:cxnLst/>
              <a:rect l="l" t="t" r="r" b="b"/>
              <a:pathLst>
                <a:path w="2987" h="9300" extrusionOk="0">
                  <a:moveTo>
                    <a:pt x="1927" y="0"/>
                  </a:moveTo>
                  <a:cubicBezTo>
                    <a:pt x="1927" y="0"/>
                    <a:pt x="1722" y="5519"/>
                    <a:pt x="731" y="7569"/>
                  </a:cubicBezTo>
                  <a:cubicBezTo>
                    <a:pt x="1" y="9107"/>
                    <a:pt x="193" y="9299"/>
                    <a:pt x="335" y="9299"/>
                  </a:cubicBezTo>
                  <a:cubicBezTo>
                    <a:pt x="382" y="9299"/>
                    <a:pt x="424" y="9278"/>
                    <a:pt x="424" y="9278"/>
                  </a:cubicBezTo>
                  <a:cubicBezTo>
                    <a:pt x="424" y="9278"/>
                    <a:pt x="2047" y="5844"/>
                    <a:pt x="2987" y="3212"/>
                  </a:cubicBezTo>
                  <a:lnTo>
                    <a:pt x="1927" y="0"/>
                  </a:ln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7" name="Google Shape;9413;p67">
              <a:extLst>
                <a:ext uri="{FF2B5EF4-FFF2-40B4-BE49-F238E27FC236}">
                  <a16:creationId xmlns:a16="http://schemas.microsoft.com/office/drawing/2014/main" id="{3A9D6AB6-A3E4-444E-AA65-5F4EFCD83752}"/>
                </a:ext>
              </a:extLst>
            </p:cNvPr>
            <p:cNvSpPr/>
            <p:nvPr/>
          </p:nvSpPr>
          <p:spPr>
            <a:xfrm>
              <a:off x="8135744" y="4049618"/>
              <a:ext cx="90881" cy="33729"/>
            </a:xfrm>
            <a:custGeom>
              <a:avLst/>
              <a:gdLst/>
              <a:ahLst/>
              <a:cxnLst/>
              <a:rect l="l" t="t" r="r" b="b"/>
              <a:pathLst>
                <a:path w="1983" h="736" extrusionOk="0">
                  <a:moveTo>
                    <a:pt x="1983" y="1"/>
                  </a:moveTo>
                  <a:cubicBezTo>
                    <a:pt x="1983" y="1"/>
                    <a:pt x="1907" y="65"/>
                    <a:pt x="1776" y="156"/>
                  </a:cubicBezTo>
                  <a:lnTo>
                    <a:pt x="1776" y="156"/>
                  </a:lnTo>
                  <a:cubicBezTo>
                    <a:pt x="1915" y="78"/>
                    <a:pt x="1983" y="1"/>
                    <a:pt x="1983" y="1"/>
                  </a:cubicBezTo>
                  <a:close/>
                  <a:moveTo>
                    <a:pt x="1" y="1"/>
                  </a:moveTo>
                  <a:lnTo>
                    <a:pt x="343" y="735"/>
                  </a:lnTo>
                  <a:cubicBezTo>
                    <a:pt x="931" y="688"/>
                    <a:pt x="1487" y="357"/>
                    <a:pt x="1776" y="156"/>
                  </a:cubicBezTo>
                  <a:lnTo>
                    <a:pt x="1776" y="156"/>
                  </a:lnTo>
                  <a:cubicBezTo>
                    <a:pt x="1633" y="237"/>
                    <a:pt x="1413" y="319"/>
                    <a:pt x="1115" y="319"/>
                  </a:cubicBezTo>
                  <a:cubicBezTo>
                    <a:pt x="821" y="319"/>
                    <a:pt x="451" y="240"/>
                    <a:pt x="1" y="1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8" name="Google Shape;9414;p67">
              <a:extLst>
                <a:ext uri="{FF2B5EF4-FFF2-40B4-BE49-F238E27FC236}">
                  <a16:creationId xmlns:a16="http://schemas.microsoft.com/office/drawing/2014/main" id="{43E4BBC0-BE82-4ED3-9F90-9DD7516ABE79}"/>
                </a:ext>
              </a:extLst>
            </p:cNvPr>
            <p:cNvSpPr/>
            <p:nvPr/>
          </p:nvSpPr>
          <p:spPr>
            <a:xfrm>
              <a:off x="7498363" y="3283827"/>
              <a:ext cx="55638" cy="24564"/>
            </a:xfrm>
            <a:custGeom>
              <a:avLst/>
              <a:gdLst/>
              <a:ahLst/>
              <a:cxnLst/>
              <a:rect l="l" t="t" r="r" b="b"/>
              <a:pathLst>
                <a:path w="1214" h="536" extrusionOk="0">
                  <a:moveTo>
                    <a:pt x="394" y="0"/>
                  </a:moveTo>
                  <a:cubicBezTo>
                    <a:pt x="103" y="17"/>
                    <a:pt x="86" y="274"/>
                    <a:pt x="86" y="274"/>
                  </a:cubicBezTo>
                  <a:lnTo>
                    <a:pt x="1" y="274"/>
                  </a:lnTo>
                  <a:cubicBezTo>
                    <a:pt x="126" y="430"/>
                    <a:pt x="398" y="536"/>
                    <a:pt x="637" y="536"/>
                  </a:cubicBezTo>
                  <a:cubicBezTo>
                    <a:pt x="790" y="536"/>
                    <a:pt x="929" y="493"/>
                    <a:pt x="1009" y="393"/>
                  </a:cubicBezTo>
                  <a:cubicBezTo>
                    <a:pt x="1214" y="120"/>
                    <a:pt x="684" y="0"/>
                    <a:pt x="394" y="0"/>
                  </a:cubicBezTo>
                  <a:close/>
                </a:path>
              </a:pathLst>
            </a:custGeom>
            <a:solidFill>
              <a:srgbClr val="F8C6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89" name="Google Shape;9415;p67">
              <a:extLst>
                <a:ext uri="{FF2B5EF4-FFF2-40B4-BE49-F238E27FC236}">
                  <a16:creationId xmlns:a16="http://schemas.microsoft.com/office/drawing/2014/main" id="{972863BF-FEBD-4997-BA74-2E229BFC9A20}"/>
                </a:ext>
              </a:extLst>
            </p:cNvPr>
            <p:cNvSpPr/>
            <p:nvPr/>
          </p:nvSpPr>
          <p:spPr>
            <a:xfrm>
              <a:off x="8252423" y="4484346"/>
              <a:ext cx="126124" cy="81344"/>
            </a:xfrm>
            <a:custGeom>
              <a:avLst/>
              <a:gdLst/>
              <a:ahLst/>
              <a:cxnLst/>
              <a:rect l="l" t="t" r="r" b="b"/>
              <a:pathLst>
                <a:path w="2752" h="1775" extrusionOk="0">
                  <a:moveTo>
                    <a:pt x="1162" y="0"/>
                  </a:moveTo>
                  <a:cubicBezTo>
                    <a:pt x="828" y="0"/>
                    <a:pt x="565" y="32"/>
                    <a:pt x="565" y="32"/>
                  </a:cubicBezTo>
                  <a:lnTo>
                    <a:pt x="1" y="1279"/>
                  </a:lnTo>
                  <a:cubicBezTo>
                    <a:pt x="1" y="1279"/>
                    <a:pt x="289" y="1192"/>
                    <a:pt x="686" y="1192"/>
                  </a:cubicBezTo>
                  <a:cubicBezTo>
                    <a:pt x="818" y="1192"/>
                    <a:pt x="962" y="1202"/>
                    <a:pt x="1111" y="1228"/>
                  </a:cubicBezTo>
                  <a:cubicBezTo>
                    <a:pt x="1709" y="1330"/>
                    <a:pt x="2102" y="1774"/>
                    <a:pt x="2102" y="1774"/>
                  </a:cubicBezTo>
                  <a:lnTo>
                    <a:pt x="2615" y="1723"/>
                  </a:lnTo>
                  <a:cubicBezTo>
                    <a:pt x="2615" y="1723"/>
                    <a:pt x="2752" y="971"/>
                    <a:pt x="2615" y="220"/>
                  </a:cubicBezTo>
                  <a:lnTo>
                    <a:pt x="2478" y="254"/>
                  </a:lnTo>
                  <a:lnTo>
                    <a:pt x="2444" y="493"/>
                  </a:lnTo>
                  <a:lnTo>
                    <a:pt x="2359" y="254"/>
                  </a:lnTo>
                  <a:cubicBezTo>
                    <a:pt x="2086" y="47"/>
                    <a:pt x="1571" y="0"/>
                    <a:pt x="1162" y="0"/>
                  </a:cubicBezTo>
                  <a:close/>
                </a:path>
              </a:pathLst>
            </a:custGeom>
            <a:solidFill>
              <a:srgbClr val="F46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90" name="Google Shape;9416;p67">
              <a:extLst>
                <a:ext uri="{FF2B5EF4-FFF2-40B4-BE49-F238E27FC236}">
                  <a16:creationId xmlns:a16="http://schemas.microsoft.com/office/drawing/2014/main" id="{FF14888B-FA13-4421-91CF-AC4DD7D52BDE}"/>
                </a:ext>
              </a:extLst>
            </p:cNvPr>
            <p:cNvSpPr/>
            <p:nvPr/>
          </p:nvSpPr>
          <p:spPr>
            <a:xfrm>
              <a:off x="8265759" y="4502998"/>
              <a:ext cx="112788" cy="72866"/>
            </a:xfrm>
            <a:custGeom>
              <a:avLst/>
              <a:gdLst/>
              <a:ahLst/>
              <a:cxnLst/>
              <a:rect l="l" t="t" r="r" b="b"/>
              <a:pathLst>
                <a:path w="2461" h="1590" extrusionOk="0">
                  <a:moveTo>
                    <a:pt x="2341" y="0"/>
                  </a:moveTo>
                  <a:lnTo>
                    <a:pt x="2341" y="0"/>
                  </a:lnTo>
                  <a:cubicBezTo>
                    <a:pt x="2355" y="751"/>
                    <a:pt x="2182" y="1185"/>
                    <a:pt x="1956" y="1185"/>
                  </a:cubicBezTo>
                  <a:cubicBezTo>
                    <a:pt x="1910" y="1185"/>
                    <a:pt x="1861" y="1166"/>
                    <a:pt x="1811" y="1128"/>
                  </a:cubicBezTo>
                  <a:cubicBezTo>
                    <a:pt x="1560" y="936"/>
                    <a:pt x="964" y="718"/>
                    <a:pt x="553" y="718"/>
                  </a:cubicBezTo>
                  <a:cubicBezTo>
                    <a:pt x="489" y="718"/>
                    <a:pt x="429" y="724"/>
                    <a:pt x="376" y="735"/>
                  </a:cubicBezTo>
                  <a:cubicBezTo>
                    <a:pt x="0" y="804"/>
                    <a:pt x="1658" y="1589"/>
                    <a:pt x="1658" y="1589"/>
                  </a:cubicBezTo>
                  <a:lnTo>
                    <a:pt x="2324" y="1316"/>
                  </a:lnTo>
                  <a:cubicBezTo>
                    <a:pt x="2324" y="1316"/>
                    <a:pt x="2461" y="804"/>
                    <a:pt x="2341" y="0"/>
                  </a:cubicBezTo>
                  <a:close/>
                </a:path>
              </a:pathLst>
            </a:custGeom>
            <a:solidFill>
              <a:srgbClr val="000000">
                <a:alpha val="1606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91" name="Google Shape;9417;p67">
              <a:extLst>
                <a:ext uri="{FF2B5EF4-FFF2-40B4-BE49-F238E27FC236}">
                  <a16:creationId xmlns:a16="http://schemas.microsoft.com/office/drawing/2014/main" id="{20470269-129E-49B4-A12A-695090972756}"/>
                </a:ext>
              </a:extLst>
            </p:cNvPr>
            <p:cNvSpPr/>
            <p:nvPr/>
          </p:nvSpPr>
          <p:spPr>
            <a:xfrm>
              <a:off x="8196054" y="4612528"/>
              <a:ext cx="195007" cy="15031"/>
            </a:xfrm>
            <a:custGeom>
              <a:avLst/>
              <a:gdLst/>
              <a:ahLst/>
              <a:cxnLst/>
              <a:rect l="l" t="t" r="r" b="b"/>
              <a:pathLst>
                <a:path w="4255" h="328" extrusionOk="0">
                  <a:moveTo>
                    <a:pt x="1238" y="1"/>
                  </a:moveTo>
                  <a:cubicBezTo>
                    <a:pt x="654" y="1"/>
                    <a:pt x="200" y="14"/>
                    <a:pt x="154" y="54"/>
                  </a:cubicBezTo>
                  <a:cubicBezTo>
                    <a:pt x="1" y="156"/>
                    <a:pt x="35" y="327"/>
                    <a:pt x="35" y="327"/>
                  </a:cubicBezTo>
                  <a:lnTo>
                    <a:pt x="4187" y="293"/>
                  </a:lnTo>
                  <a:cubicBezTo>
                    <a:pt x="4187" y="293"/>
                    <a:pt x="4255" y="122"/>
                    <a:pt x="4101" y="54"/>
                  </a:cubicBezTo>
                  <a:cubicBezTo>
                    <a:pt x="4101" y="54"/>
                    <a:pt x="2408" y="1"/>
                    <a:pt x="1238" y="1"/>
                  </a:cubicBezTo>
                  <a:close/>
                </a:path>
              </a:pathLst>
            </a:custGeom>
            <a:solidFill>
              <a:srgbClr val="F46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92" name="Google Shape;9418;p67">
              <a:extLst>
                <a:ext uri="{FF2B5EF4-FFF2-40B4-BE49-F238E27FC236}">
                  <a16:creationId xmlns:a16="http://schemas.microsoft.com/office/drawing/2014/main" id="{8EF5A403-94A2-4A92-AD51-9FF371EC6093}"/>
                </a:ext>
              </a:extLst>
            </p:cNvPr>
            <p:cNvSpPr/>
            <p:nvPr/>
          </p:nvSpPr>
          <p:spPr>
            <a:xfrm>
              <a:off x="8203112" y="4536636"/>
              <a:ext cx="180937" cy="78365"/>
            </a:xfrm>
            <a:custGeom>
              <a:avLst/>
              <a:gdLst/>
              <a:ahLst/>
              <a:cxnLst/>
              <a:rect l="l" t="t" r="r" b="b"/>
              <a:pathLst>
                <a:path w="3948" h="1710" extrusionOk="0">
                  <a:moveTo>
                    <a:pt x="1849" y="0"/>
                  </a:moveTo>
                  <a:cubicBezTo>
                    <a:pt x="1096" y="0"/>
                    <a:pt x="266" y="298"/>
                    <a:pt x="0" y="1710"/>
                  </a:cubicBezTo>
                  <a:lnTo>
                    <a:pt x="3947" y="1710"/>
                  </a:lnTo>
                  <a:lnTo>
                    <a:pt x="3691" y="582"/>
                  </a:lnTo>
                  <a:lnTo>
                    <a:pt x="3178" y="633"/>
                  </a:lnTo>
                  <a:cubicBezTo>
                    <a:pt x="3178" y="633"/>
                    <a:pt x="2683" y="18"/>
                    <a:pt x="1914" y="1"/>
                  </a:cubicBezTo>
                  <a:cubicBezTo>
                    <a:pt x="1892" y="1"/>
                    <a:pt x="1871" y="0"/>
                    <a:pt x="1849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93" name="Google Shape;9419;p67">
              <a:extLst>
                <a:ext uri="{FF2B5EF4-FFF2-40B4-BE49-F238E27FC236}">
                  <a16:creationId xmlns:a16="http://schemas.microsoft.com/office/drawing/2014/main" id="{C53A1BEC-2F5A-4AB9-81A8-4B7E2D02F924}"/>
                </a:ext>
              </a:extLst>
            </p:cNvPr>
            <p:cNvSpPr/>
            <p:nvPr/>
          </p:nvSpPr>
          <p:spPr>
            <a:xfrm rot="-1676687" flipH="1">
              <a:off x="7944735" y="2624118"/>
              <a:ext cx="41691" cy="59552"/>
            </a:xfrm>
            <a:custGeom>
              <a:avLst/>
              <a:gdLst/>
              <a:ahLst/>
              <a:cxnLst/>
              <a:rect l="l" t="t" r="r" b="b"/>
              <a:pathLst>
                <a:path w="3695" h="5278" extrusionOk="0">
                  <a:moveTo>
                    <a:pt x="97" y="0"/>
                  </a:moveTo>
                  <a:cubicBezTo>
                    <a:pt x="31" y="0"/>
                    <a:pt x="0" y="91"/>
                    <a:pt x="17" y="306"/>
                  </a:cubicBezTo>
                  <a:cubicBezTo>
                    <a:pt x="17" y="306"/>
                    <a:pt x="1542" y="3167"/>
                    <a:pt x="2414" y="3385"/>
                  </a:cubicBezTo>
                  <a:cubicBezTo>
                    <a:pt x="3314" y="3576"/>
                    <a:pt x="2850" y="4584"/>
                    <a:pt x="2333" y="5129"/>
                  </a:cubicBezTo>
                  <a:cubicBezTo>
                    <a:pt x="2243" y="5233"/>
                    <a:pt x="2228" y="5278"/>
                    <a:pt x="2263" y="5278"/>
                  </a:cubicBezTo>
                  <a:cubicBezTo>
                    <a:pt x="2422" y="5278"/>
                    <a:pt x="3596" y="4381"/>
                    <a:pt x="3641" y="3957"/>
                  </a:cubicBezTo>
                  <a:cubicBezTo>
                    <a:pt x="3695" y="3439"/>
                    <a:pt x="2741" y="3330"/>
                    <a:pt x="1897" y="2322"/>
                  </a:cubicBezTo>
                  <a:cubicBezTo>
                    <a:pt x="1218" y="1513"/>
                    <a:pt x="364" y="0"/>
                    <a:pt x="97" y="0"/>
                  </a:cubicBezTo>
                  <a:close/>
                </a:path>
              </a:pathLst>
            </a:custGeom>
            <a:solidFill>
              <a:srgbClr val="FFDB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794" name="Google Shape;9420;p67">
              <a:extLst>
                <a:ext uri="{FF2B5EF4-FFF2-40B4-BE49-F238E27FC236}">
                  <a16:creationId xmlns:a16="http://schemas.microsoft.com/office/drawing/2014/main" id="{8680898B-7089-4FD7-9FF4-8A3C7FE26AB3}"/>
                </a:ext>
              </a:extLst>
            </p:cNvPr>
            <p:cNvSpPr/>
            <p:nvPr/>
          </p:nvSpPr>
          <p:spPr>
            <a:xfrm rot="-1944851" flipH="1">
              <a:off x="7049229" y="3171674"/>
              <a:ext cx="37740" cy="53909"/>
            </a:xfrm>
            <a:custGeom>
              <a:avLst/>
              <a:gdLst/>
              <a:ahLst/>
              <a:cxnLst/>
              <a:rect l="l" t="t" r="r" b="b"/>
              <a:pathLst>
                <a:path w="3695" h="5278" extrusionOk="0">
                  <a:moveTo>
                    <a:pt x="97" y="0"/>
                  </a:moveTo>
                  <a:cubicBezTo>
                    <a:pt x="31" y="0"/>
                    <a:pt x="0" y="91"/>
                    <a:pt x="17" y="306"/>
                  </a:cubicBezTo>
                  <a:cubicBezTo>
                    <a:pt x="17" y="306"/>
                    <a:pt x="1542" y="3167"/>
                    <a:pt x="2414" y="3385"/>
                  </a:cubicBezTo>
                  <a:cubicBezTo>
                    <a:pt x="3314" y="3576"/>
                    <a:pt x="2850" y="4584"/>
                    <a:pt x="2333" y="5129"/>
                  </a:cubicBezTo>
                  <a:cubicBezTo>
                    <a:pt x="2243" y="5233"/>
                    <a:pt x="2228" y="5278"/>
                    <a:pt x="2263" y="5278"/>
                  </a:cubicBezTo>
                  <a:cubicBezTo>
                    <a:pt x="2422" y="5278"/>
                    <a:pt x="3596" y="4381"/>
                    <a:pt x="3641" y="3957"/>
                  </a:cubicBezTo>
                  <a:cubicBezTo>
                    <a:pt x="3695" y="3439"/>
                    <a:pt x="2741" y="3330"/>
                    <a:pt x="1897" y="2322"/>
                  </a:cubicBezTo>
                  <a:cubicBezTo>
                    <a:pt x="1218" y="1513"/>
                    <a:pt x="364" y="0"/>
                    <a:pt x="97" y="0"/>
                  </a:cubicBezTo>
                  <a:close/>
                </a:path>
              </a:pathLst>
            </a:custGeom>
            <a:solidFill>
              <a:srgbClr val="AD5A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</p:grpSp>
      <p:grpSp>
        <p:nvGrpSpPr>
          <p:cNvPr id="795" name="Gruppieren 794">
            <a:extLst>
              <a:ext uri="{FF2B5EF4-FFF2-40B4-BE49-F238E27FC236}">
                <a16:creationId xmlns:a16="http://schemas.microsoft.com/office/drawing/2014/main" id="{B1A9C8DB-B5DF-4BAD-A221-B58C5E24D52F}"/>
              </a:ext>
            </a:extLst>
          </p:cNvPr>
          <p:cNvGrpSpPr/>
          <p:nvPr userDrawn="1"/>
        </p:nvGrpSpPr>
        <p:grpSpPr>
          <a:xfrm>
            <a:off x="3008501" y="8436737"/>
            <a:ext cx="4123341" cy="2257472"/>
            <a:chOff x="1363103" y="881185"/>
            <a:chExt cx="4239370" cy="2123733"/>
          </a:xfrm>
        </p:grpSpPr>
        <p:sp>
          <p:nvSpPr>
            <p:cNvPr id="796" name="Google Shape;130;p14">
              <a:extLst>
                <a:ext uri="{FF2B5EF4-FFF2-40B4-BE49-F238E27FC236}">
                  <a16:creationId xmlns:a16="http://schemas.microsoft.com/office/drawing/2014/main" id="{53EB524C-8F6C-426E-8B11-23526AE0DAE2}"/>
                </a:ext>
              </a:extLst>
            </p:cNvPr>
            <p:cNvSpPr/>
            <p:nvPr userDrawn="1"/>
          </p:nvSpPr>
          <p:spPr>
            <a:xfrm>
              <a:off x="1363103" y="2524215"/>
              <a:ext cx="3580363" cy="480703"/>
            </a:xfrm>
            <a:custGeom>
              <a:avLst/>
              <a:gdLst/>
              <a:ahLst/>
              <a:cxnLst/>
              <a:rect l="l" t="t" r="r" b="b"/>
              <a:pathLst>
                <a:path w="167091" h="20111" extrusionOk="0">
                  <a:moveTo>
                    <a:pt x="18547" y="0"/>
                  </a:moveTo>
                  <a:cubicBezTo>
                    <a:pt x="8323" y="0"/>
                    <a:pt x="0" y="8323"/>
                    <a:pt x="0" y="18589"/>
                  </a:cubicBezTo>
                  <a:lnTo>
                    <a:pt x="0" y="20110"/>
                  </a:lnTo>
                  <a:lnTo>
                    <a:pt x="167091" y="20110"/>
                  </a:lnTo>
                  <a:lnTo>
                    <a:pt x="167091" y="18589"/>
                  </a:lnTo>
                  <a:cubicBezTo>
                    <a:pt x="167091" y="8323"/>
                    <a:pt x="158768" y="0"/>
                    <a:pt x="1485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 dirty="0"/>
            </a:p>
          </p:txBody>
        </p:sp>
        <p:grpSp>
          <p:nvGrpSpPr>
            <p:cNvPr id="797" name="Gruppieren 796">
              <a:extLst>
                <a:ext uri="{FF2B5EF4-FFF2-40B4-BE49-F238E27FC236}">
                  <a16:creationId xmlns:a16="http://schemas.microsoft.com/office/drawing/2014/main" id="{D8FBE559-F017-426A-A4A8-C40E90E5C1B6}"/>
                </a:ext>
              </a:extLst>
            </p:cNvPr>
            <p:cNvGrpSpPr/>
            <p:nvPr userDrawn="1"/>
          </p:nvGrpSpPr>
          <p:grpSpPr>
            <a:xfrm>
              <a:off x="1412181" y="1769698"/>
              <a:ext cx="550576" cy="1093390"/>
              <a:chOff x="1412180" y="1378111"/>
              <a:chExt cx="747759" cy="1484977"/>
            </a:xfrm>
          </p:grpSpPr>
          <p:sp>
            <p:nvSpPr>
              <p:cNvPr id="892" name="Google Shape;110;p14">
                <a:extLst>
                  <a:ext uri="{FF2B5EF4-FFF2-40B4-BE49-F238E27FC236}">
                    <a16:creationId xmlns:a16="http://schemas.microsoft.com/office/drawing/2014/main" id="{0F8289D9-110A-45FB-AFAD-D4F649C2016B}"/>
                  </a:ext>
                </a:extLst>
              </p:cNvPr>
              <p:cNvSpPr/>
              <p:nvPr userDrawn="1"/>
            </p:nvSpPr>
            <p:spPr>
              <a:xfrm>
                <a:off x="1412180" y="1378111"/>
                <a:ext cx="747759" cy="969900"/>
              </a:xfrm>
              <a:custGeom>
                <a:avLst/>
                <a:gdLst/>
                <a:ahLst/>
                <a:cxnLst/>
                <a:rect l="l" t="t" r="r" b="b"/>
                <a:pathLst>
                  <a:path w="34897" h="45264" extrusionOk="0">
                    <a:moveTo>
                      <a:pt x="17276" y="0"/>
                    </a:moveTo>
                    <a:cubicBezTo>
                      <a:pt x="7751" y="0"/>
                      <a:pt x="0" y="7161"/>
                      <a:pt x="0" y="16027"/>
                    </a:cubicBezTo>
                    <a:cubicBezTo>
                      <a:pt x="0" y="19703"/>
                      <a:pt x="1310" y="23294"/>
                      <a:pt x="3760" y="26082"/>
                    </a:cubicBezTo>
                    <a:cubicBezTo>
                      <a:pt x="5619" y="28152"/>
                      <a:pt x="6464" y="30898"/>
                      <a:pt x="6168" y="33687"/>
                    </a:cubicBezTo>
                    <a:cubicBezTo>
                      <a:pt x="6084" y="34194"/>
                      <a:pt x="6084" y="34701"/>
                      <a:pt x="6084" y="35208"/>
                    </a:cubicBezTo>
                    <a:cubicBezTo>
                      <a:pt x="6251" y="40775"/>
                      <a:pt x="11271" y="45264"/>
                      <a:pt x="17281" y="45264"/>
                    </a:cubicBezTo>
                    <a:cubicBezTo>
                      <a:pt x="17337" y="45264"/>
                      <a:pt x="17393" y="45263"/>
                      <a:pt x="17449" y="45263"/>
                    </a:cubicBezTo>
                    <a:cubicBezTo>
                      <a:pt x="23490" y="45136"/>
                      <a:pt x="28391" y="40573"/>
                      <a:pt x="28391" y="34912"/>
                    </a:cubicBezTo>
                    <a:lnTo>
                      <a:pt x="28391" y="34236"/>
                    </a:lnTo>
                    <a:cubicBezTo>
                      <a:pt x="28180" y="31109"/>
                      <a:pt x="29151" y="28025"/>
                      <a:pt x="31095" y="25617"/>
                    </a:cubicBezTo>
                    <a:cubicBezTo>
                      <a:pt x="33714" y="22364"/>
                      <a:pt x="34897" y="18224"/>
                      <a:pt x="34390" y="14084"/>
                    </a:cubicBezTo>
                    <a:cubicBezTo>
                      <a:pt x="33460" y="6775"/>
                      <a:pt x="27166" y="944"/>
                      <a:pt x="19223" y="99"/>
                    </a:cubicBezTo>
                    <a:cubicBezTo>
                      <a:pt x="18567" y="33"/>
                      <a:pt x="17917" y="0"/>
                      <a:pt x="17276" y="0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 dirty="0"/>
              </a:p>
            </p:txBody>
          </p:sp>
          <p:sp>
            <p:nvSpPr>
              <p:cNvPr id="893" name="Google Shape;111;p14">
                <a:extLst>
                  <a:ext uri="{FF2B5EF4-FFF2-40B4-BE49-F238E27FC236}">
                    <a16:creationId xmlns:a16="http://schemas.microsoft.com/office/drawing/2014/main" id="{B6EFA3C5-D6F6-480A-B71E-DB679D7FC49B}"/>
                  </a:ext>
                </a:extLst>
              </p:cNvPr>
              <p:cNvSpPr/>
              <p:nvPr userDrawn="1"/>
            </p:nvSpPr>
            <p:spPr>
              <a:xfrm>
                <a:off x="1635241" y="1749580"/>
                <a:ext cx="294758" cy="1113508"/>
              </a:xfrm>
              <a:custGeom>
                <a:avLst/>
                <a:gdLst/>
                <a:ahLst/>
                <a:cxnLst/>
                <a:rect l="l" t="t" r="r" b="b"/>
                <a:pathLst>
                  <a:path w="13756" h="51966" extrusionOk="0">
                    <a:moveTo>
                      <a:pt x="6954" y="1"/>
                    </a:moveTo>
                    <a:cubicBezTo>
                      <a:pt x="6574" y="1"/>
                      <a:pt x="6320" y="296"/>
                      <a:pt x="6320" y="634"/>
                    </a:cubicBezTo>
                    <a:lnTo>
                      <a:pt x="6320" y="9887"/>
                    </a:lnTo>
                    <a:lnTo>
                      <a:pt x="1673" y="3549"/>
                    </a:lnTo>
                    <a:cubicBezTo>
                      <a:pt x="1543" y="3336"/>
                      <a:pt x="1360" y="3249"/>
                      <a:pt x="1176" y="3249"/>
                    </a:cubicBezTo>
                    <a:cubicBezTo>
                      <a:pt x="705" y="3249"/>
                      <a:pt x="233" y="3823"/>
                      <a:pt x="659" y="4310"/>
                    </a:cubicBezTo>
                    <a:lnTo>
                      <a:pt x="5940" y="11577"/>
                    </a:lnTo>
                    <a:cubicBezTo>
                      <a:pt x="6025" y="11703"/>
                      <a:pt x="6151" y="11788"/>
                      <a:pt x="6320" y="11830"/>
                    </a:cubicBezTo>
                    <a:lnTo>
                      <a:pt x="6320" y="17069"/>
                    </a:lnTo>
                    <a:lnTo>
                      <a:pt x="1293" y="11112"/>
                    </a:lnTo>
                    <a:cubicBezTo>
                      <a:pt x="1160" y="10979"/>
                      <a:pt x="1010" y="10923"/>
                      <a:pt x="865" y="10923"/>
                    </a:cubicBezTo>
                    <a:cubicBezTo>
                      <a:pt x="409" y="10923"/>
                      <a:pt x="1" y="11476"/>
                      <a:pt x="321" y="11957"/>
                    </a:cubicBezTo>
                    <a:lnTo>
                      <a:pt x="6320" y="19012"/>
                    </a:lnTo>
                    <a:lnTo>
                      <a:pt x="6320" y="51332"/>
                    </a:lnTo>
                    <a:cubicBezTo>
                      <a:pt x="6278" y="51670"/>
                      <a:pt x="6574" y="51966"/>
                      <a:pt x="6954" y="51966"/>
                    </a:cubicBezTo>
                    <a:cubicBezTo>
                      <a:pt x="7292" y="51966"/>
                      <a:pt x="7546" y="51670"/>
                      <a:pt x="7546" y="51332"/>
                    </a:cubicBezTo>
                    <a:lnTo>
                      <a:pt x="7546" y="19012"/>
                    </a:lnTo>
                    <a:lnTo>
                      <a:pt x="13545" y="11915"/>
                    </a:lnTo>
                    <a:cubicBezTo>
                      <a:pt x="13756" y="11661"/>
                      <a:pt x="13714" y="11281"/>
                      <a:pt x="13460" y="11027"/>
                    </a:cubicBezTo>
                    <a:cubicBezTo>
                      <a:pt x="13351" y="10936"/>
                      <a:pt x="13210" y="10892"/>
                      <a:pt x="13068" y="10892"/>
                    </a:cubicBezTo>
                    <a:cubicBezTo>
                      <a:pt x="12881" y="10892"/>
                      <a:pt x="12693" y="10968"/>
                      <a:pt x="12573" y="11112"/>
                    </a:cubicBezTo>
                    <a:lnTo>
                      <a:pt x="7588" y="17069"/>
                    </a:lnTo>
                    <a:lnTo>
                      <a:pt x="7588" y="11788"/>
                    </a:lnTo>
                    <a:cubicBezTo>
                      <a:pt x="7715" y="11788"/>
                      <a:pt x="7841" y="11703"/>
                      <a:pt x="7926" y="11577"/>
                    </a:cubicBezTo>
                    <a:lnTo>
                      <a:pt x="13207" y="4310"/>
                    </a:lnTo>
                    <a:cubicBezTo>
                      <a:pt x="13515" y="3816"/>
                      <a:pt x="13103" y="3323"/>
                      <a:pt x="12660" y="3323"/>
                    </a:cubicBezTo>
                    <a:cubicBezTo>
                      <a:pt x="12497" y="3323"/>
                      <a:pt x="12330" y="3390"/>
                      <a:pt x="12193" y="3549"/>
                    </a:cubicBezTo>
                    <a:lnTo>
                      <a:pt x="7588" y="9887"/>
                    </a:lnTo>
                    <a:lnTo>
                      <a:pt x="7588" y="634"/>
                    </a:lnTo>
                    <a:cubicBezTo>
                      <a:pt x="7588" y="296"/>
                      <a:pt x="7292" y="1"/>
                      <a:pt x="695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grpSp>
          <p:nvGrpSpPr>
            <p:cNvPr id="798" name="Google Shape;294;p19">
              <a:extLst>
                <a:ext uri="{FF2B5EF4-FFF2-40B4-BE49-F238E27FC236}">
                  <a16:creationId xmlns:a16="http://schemas.microsoft.com/office/drawing/2014/main" id="{0C30D757-7776-4BFC-8C28-CE137B2C629F}"/>
                </a:ext>
              </a:extLst>
            </p:cNvPr>
            <p:cNvGrpSpPr/>
            <p:nvPr userDrawn="1"/>
          </p:nvGrpSpPr>
          <p:grpSpPr>
            <a:xfrm>
              <a:off x="1737553" y="881185"/>
              <a:ext cx="1749109" cy="1646724"/>
              <a:chOff x="1747659" y="1469365"/>
              <a:chExt cx="1463741" cy="1378060"/>
            </a:xfrm>
          </p:grpSpPr>
          <p:sp>
            <p:nvSpPr>
              <p:cNvPr id="845" name="Google Shape;295;p19">
                <a:extLst>
                  <a:ext uri="{FF2B5EF4-FFF2-40B4-BE49-F238E27FC236}">
                    <a16:creationId xmlns:a16="http://schemas.microsoft.com/office/drawing/2014/main" id="{4D6FA340-8D5B-480B-8C77-26C8D1E1B9BC}"/>
                  </a:ext>
                </a:extLst>
              </p:cNvPr>
              <p:cNvSpPr/>
              <p:nvPr/>
            </p:nvSpPr>
            <p:spPr>
              <a:xfrm>
                <a:off x="2882650" y="2387200"/>
                <a:ext cx="328750" cy="460225"/>
              </a:xfrm>
              <a:custGeom>
                <a:avLst/>
                <a:gdLst/>
                <a:ahLst/>
                <a:cxnLst/>
                <a:rect l="l" t="t" r="r" b="b"/>
                <a:pathLst>
                  <a:path w="13150" h="18409" extrusionOk="0">
                    <a:moveTo>
                      <a:pt x="1" y="0"/>
                    </a:moveTo>
                    <a:lnTo>
                      <a:pt x="1" y="18408"/>
                    </a:lnTo>
                    <a:lnTo>
                      <a:pt x="12266" y="18408"/>
                    </a:lnTo>
                    <a:cubicBezTo>
                      <a:pt x="12755" y="18408"/>
                      <a:pt x="13149" y="18014"/>
                      <a:pt x="13149" y="17525"/>
                    </a:cubicBezTo>
                    <a:lnTo>
                      <a:pt x="13149" y="442"/>
                    </a:lnTo>
                    <a:lnTo>
                      <a:pt x="12745" y="0"/>
                    </a:lnTo>
                    <a:lnTo>
                      <a:pt x="2161" y="0"/>
                    </a:lnTo>
                    <a:lnTo>
                      <a:pt x="1757" y="442"/>
                    </a:lnTo>
                    <a:lnTo>
                      <a:pt x="1757" y="0"/>
                    </a:ln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46" name="Google Shape;296;p19">
                <a:extLst>
                  <a:ext uri="{FF2B5EF4-FFF2-40B4-BE49-F238E27FC236}">
                    <a16:creationId xmlns:a16="http://schemas.microsoft.com/office/drawing/2014/main" id="{BADFB560-7A12-44EB-8A44-4BB6E12108B4}"/>
                  </a:ext>
                </a:extLst>
              </p:cNvPr>
              <p:cNvSpPr/>
              <p:nvPr/>
            </p:nvSpPr>
            <p:spPr>
              <a:xfrm>
                <a:off x="2463775" y="1850925"/>
                <a:ext cx="43700" cy="174700"/>
              </a:xfrm>
              <a:custGeom>
                <a:avLst/>
                <a:gdLst/>
                <a:ahLst/>
                <a:cxnLst/>
                <a:rect l="l" t="t" r="r" b="b"/>
                <a:pathLst>
                  <a:path w="1748" h="6988" extrusionOk="0">
                    <a:moveTo>
                      <a:pt x="874" y="0"/>
                    </a:moveTo>
                    <a:cubicBezTo>
                      <a:pt x="404" y="0"/>
                      <a:pt x="19" y="376"/>
                      <a:pt x="0" y="845"/>
                    </a:cubicBezTo>
                    <a:lnTo>
                      <a:pt x="0" y="6105"/>
                    </a:lnTo>
                    <a:cubicBezTo>
                      <a:pt x="0" y="6593"/>
                      <a:pt x="395" y="6988"/>
                      <a:pt x="874" y="6988"/>
                    </a:cubicBezTo>
                    <a:cubicBezTo>
                      <a:pt x="1362" y="6978"/>
                      <a:pt x="1747" y="6593"/>
                      <a:pt x="1747" y="6105"/>
                    </a:cubicBezTo>
                    <a:lnTo>
                      <a:pt x="1747" y="845"/>
                    </a:lnTo>
                    <a:cubicBezTo>
                      <a:pt x="1738" y="376"/>
                      <a:pt x="1343" y="0"/>
                      <a:pt x="874" y="0"/>
                    </a:cubicBezTo>
                    <a:close/>
                  </a:path>
                </a:pathLst>
              </a:custGeom>
              <a:solidFill>
                <a:srgbClr val="9AD7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47" name="Google Shape;297;p19">
                <a:extLst>
                  <a:ext uri="{FF2B5EF4-FFF2-40B4-BE49-F238E27FC236}">
                    <a16:creationId xmlns:a16="http://schemas.microsoft.com/office/drawing/2014/main" id="{D09DD777-76DA-433D-981A-B5F1620DCB97}"/>
                  </a:ext>
                </a:extLst>
              </p:cNvPr>
              <p:cNvSpPr/>
              <p:nvPr/>
            </p:nvSpPr>
            <p:spPr>
              <a:xfrm>
                <a:off x="2375025" y="2002600"/>
                <a:ext cx="221200" cy="110600"/>
              </a:xfrm>
              <a:custGeom>
                <a:avLst/>
                <a:gdLst/>
                <a:ahLst/>
                <a:cxnLst/>
                <a:rect l="l" t="t" r="r" b="b"/>
                <a:pathLst>
                  <a:path w="8848" h="4424" extrusionOk="0">
                    <a:moveTo>
                      <a:pt x="4424" y="0"/>
                    </a:moveTo>
                    <a:cubicBezTo>
                      <a:pt x="1982" y="0"/>
                      <a:pt x="0" y="1982"/>
                      <a:pt x="0" y="4424"/>
                    </a:cubicBezTo>
                    <a:lnTo>
                      <a:pt x="8847" y="4424"/>
                    </a:lnTo>
                    <a:cubicBezTo>
                      <a:pt x="8847" y="1982"/>
                      <a:pt x="6866" y="0"/>
                      <a:pt x="4424" y="0"/>
                    </a:cubicBez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48" name="Google Shape;298;p19">
                <a:extLst>
                  <a:ext uri="{FF2B5EF4-FFF2-40B4-BE49-F238E27FC236}">
                    <a16:creationId xmlns:a16="http://schemas.microsoft.com/office/drawing/2014/main" id="{5E3553AD-4724-4D73-ADA8-3CCBF85151E2}"/>
                  </a:ext>
                </a:extLst>
              </p:cNvPr>
              <p:cNvSpPr/>
              <p:nvPr/>
            </p:nvSpPr>
            <p:spPr>
              <a:xfrm>
                <a:off x="2113225" y="2146050"/>
                <a:ext cx="153350" cy="131525"/>
              </a:xfrm>
              <a:custGeom>
                <a:avLst/>
                <a:gdLst/>
                <a:ahLst/>
                <a:cxnLst/>
                <a:rect l="l" t="t" r="r" b="b"/>
                <a:pathLst>
                  <a:path w="6134" h="5261" extrusionOk="0">
                    <a:moveTo>
                      <a:pt x="874" y="1"/>
                    </a:moveTo>
                    <a:cubicBezTo>
                      <a:pt x="395" y="1"/>
                      <a:pt x="0" y="395"/>
                      <a:pt x="0" y="883"/>
                    </a:cubicBezTo>
                    <a:lnTo>
                      <a:pt x="0" y="5260"/>
                    </a:lnTo>
                    <a:lnTo>
                      <a:pt x="6133" y="5260"/>
                    </a:lnTo>
                    <a:lnTo>
                      <a:pt x="6133" y="883"/>
                    </a:lnTo>
                    <a:cubicBezTo>
                      <a:pt x="6133" y="395"/>
                      <a:pt x="5739" y="1"/>
                      <a:pt x="5260" y="1"/>
                    </a:cubicBezTo>
                    <a:close/>
                  </a:path>
                </a:pathLst>
              </a:custGeom>
              <a:solidFill>
                <a:srgbClr val="9AD7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49" name="Google Shape;301;p19">
                <a:extLst>
                  <a:ext uri="{FF2B5EF4-FFF2-40B4-BE49-F238E27FC236}">
                    <a16:creationId xmlns:a16="http://schemas.microsoft.com/office/drawing/2014/main" id="{7600F8E5-242A-45EF-9C66-98EEE932F9B6}"/>
                  </a:ext>
                </a:extLst>
              </p:cNvPr>
              <p:cNvSpPr/>
              <p:nvPr/>
            </p:nvSpPr>
            <p:spPr>
              <a:xfrm>
                <a:off x="2025400" y="2233875"/>
                <a:ext cx="416550" cy="613550"/>
              </a:xfrm>
              <a:custGeom>
                <a:avLst/>
                <a:gdLst/>
                <a:ahLst/>
                <a:cxnLst/>
                <a:rect l="l" t="t" r="r" b="b"/>
                <a:pathLst>
                  <a:path w="16662" h="24542" extrusionOk="0">
                    <a:moveTo>
                      <a:pt x="883" y="0"/>
                    </a:moveTo>
                    <a:cubicBezTo>
                      <a:pt x="395" y="0"/>
                      <a:pt x="10" y="385"/>
                      <a:pt x="10" y="874"/>
                    </a:cubicBezTo>
                    <a:lnTo>
                      <a:pt x="10" y="23658"/>
                    </a:lnTo>
                    <a:cubicBezTo>
                      <a:pt x="1" y="24147"/>
                      <a:pt x="395" y="24541"/>
                      <a:pt x="883" y="24541"/>
                    </a:cubicBezTo>
                    <a:lnTo>
                      <a:pt x="16662" y="24541"/>
                    </a:lnTo>
                    <a:lnTo>
                      <a:pt x="16662" y="0"/>
                    </a:ln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50" name="Google Shape;302;p19">
                <a:extLst>
                  <a:ext uri="{FF2B5EF4-FFF2-40B4-BE49-F238E27FC236}">
                    <a16:creationId xmlns:a16="http://schemas.microsoft.com/office/drawing/2014/main" id="{F44A43F0-0F61-474C-B23C-CCDDFCF8F11B}"/>
                  </a:ext>
                </a:extLst>
              </p:cNvPr>
              <p:cNvSpPr/>
              <p:nvPr/>
            </p:nvSpPr>
            <p:spPr>
              <a:xfrm>
                <a:off x="2354125" y="2102375"/>
                <a:ext cx="263450" cy="745050"/>
              </a:xfrm>
              <a:custGeom>
                <a:avLst/>
                <a:gdLst/>
                <a:ahLst/>
                <a:cxnLst/>
                <a:rect l="l" t="t" r="r" b="b"/>
                <a:pathLst>
                  <a:path w="10538" h="29802" extrusionOk="0">
                    <a:moveTo>
                      <a:pt x="883" y="1"/>
                    </a:moveTo>
                    <a:cubicBezTo>
                      <a:pt x="395" y="1"/>
                      <a:pt x="0" y="386"/>
                      <a:pt x="0" y="874"/>
                    </a:cubicBezTo>
                    <a:lnTo>
                      <a:pt x="0" y="29801"/>
                    </a:lnTo>
                    <a:lnTo>
                      <a:pt x="9712" y="29801"/>
                    </a:lnTo>
                    <a:cubicBezTo>
                      <a:pt x="10172" y="29773"/>
                      <a:pt x="10538" y="29388"/>
                      <a:pt x="10519" y="28918"/>
                    </a:cubicBezTo>
                    <a:lnTo>
                      <a:pt x="10519" y="874"/>
                    </a:lnTo>
                    <a:cubicBezTo>
                      <a:pt x="10519" y="386"/>
                      <a:pt x="10125" y="1"/>
                      <a:pt x="9646" y="1"/>
                    </a:cubicBezTo>
                    <a:close/>
                  </a:path>
                </a:pathLst>
              </a:custGeom>
              <a:solidFill>
                <a:srgbClr val="74C1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51" name="Google Shape;303;p19">
                <a:extLst>
                  <a:ext uri="{FF2B5EF4-FFF2-40B4-BE49-F238E27FC236}">
                    <a16:creationId xmlns:a16="http://schemas.microsoft.com/office/drawing/2014/main" id="{0377733A-0E07-46F1-A970-A96FCF76B29C}"/>
                  </a:ext>
                </a:extLst>
              </p:cNvPr>
              <p:cNvSpPr/>
              <p:nvPr/>
            </p:nvSpPr>
            <p:spPr>
              <a:xfrm>
                <a:off x="2619675" y="2233875"/>
                <a:ext cx="306900" cy="613550"/>
              </a:xfrm>
              <a:custGeom>
                <a:avLst/>
                <a:gdLst/>
                <a:ahLst/>
                <a:cxnLst/>
                <a:rect l="l" t="t" r="r" b="b"/>
                <a:pathLst>
                  <a:path w="12276" h="24542" extrusionOk="0">
                    <a:moveTo>
                      <a:pt x="874" y="0"/>
                    </a:moveTo>
                    <a:cubicBezTo>
                      <a:pt x="395" y="0"/>
                      <a:pt x="1" y="385"/>
                      <a:pt x="1" y="874"/>
                    </a:cubicBezTo>
                    <a:lnTo>
                      <a:pt x="1" y="23658"/>
                    </a:lnTo>
                    <a:cubicBezTo>
                      <a:pt x="1" y="24147"/>
                      <a:pt x="395" y="24541"/>
                      <a:pt x="874" y="24541"/>
                    </a:cubicBezTo>
                    <a:lnTo>
                      <a:pt x="12276" y="24541"/>
                    </a:lnTo>
                    <a:lnTo>
                      <a:pt x="12276" y="874"/>
                    </a:lnTo>
                    <a:cubicBezTo>
                      <a:pt x="12276" y="385"/>
                      <a:pt x="11881" y="0"/>
                      <a:pt x="11393" y="0"/>
                    </a:cubicBezTo>
                    <a:close/>
                  </a:path>
                </a:pathLst>
              </a:custGeom>
              <a:solidFill>
                <a:srgbClr val="F9BF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52" name="Google Shape;305;p19">
                <a:extLst>
                  <a:ext uri="{FF2B5EF4-FFF2-40B4-BE49-F238E27FC236}">
                    <a16:creationId xmlns:a16="http://schemas.microsoft.com/office/drawing/2014/main" id="{04BE3228-A29E-4132-9CA3-61A8A1B5A00F}"/>
                  </a:ext>
                </a:extLst>
              </p:cNvPr>
              <p:cNvSpPr/>
              <p:nvPr/>
            </p:nvSpPr>
            <p:spPr>
              <a:xfrm>
                <a:off x="2027050" y="1578475"/>
                <a:ext cx="414900" cy="260950"/>
              </a:xfrm>
              <a:custGeom>
                <a:avLst/>
                <a:gdLst/>
                <a:ahLst/>
                <a:cxnLst/>
                <a:rect l="l" t="t" r="r" b="b"/>
                <a:pathLst>
                  <a:path w="16596" h="10438" extrusionOk="0">
                    <a:moveTo>
                      <a:pt x="8263" y="0"/>
                    </a:moveTo>
                    <a:cubicBezTo>
                      <a:pt x="6248" y="0"/>
                      <a:pt x="4541" y="1532"/>
                      <a:pt x="4339" y="3544"/>
                    </a:cubicBezTo>
                    <a:cubicBezTo>
                      <a:pt x="4048" y="3469"/>
                      <a:pt x="3748" y="3422"/>
                      <a:pt x="3447" y="3422"/>
                    </a:cubicBezTo>
                    <a:cubicBezTo>
                      <a:pt x="1531" y="3460"/>
                      <a:pt x="0" y="5019"/>
                      <a:pt x="0" y="6935"/>
                    </a:cubicBezTo>
                    <a:cubicBezTo>
                      <a:pt x="0" y="8841"/>
                      <a:pt x="1531" y="10400"/>
                      <a:pt x="3447" y="10438"/>
                    </a:cubicBezTo>
                    <a:lnTo>
                      <a:pt x="13525" y="10438"/>
                    </a:lnTo>
                    <a:cubicBezTo>
                      <a:pt x="15215" y="10438"/>
                      <a:pt x="16596" y="9067"/>
                      <a:pt x="16596" y="7367"/>
                    </a:cubicBezTo>
                    <a:cubicBezTo>
                      <a:pt x="16596" y="5682"/>
                      <a:pt x="15225" y="4305"/>
                      <a:pt x="13542" y="4305"/>
                    </a:cubicBezTo>
                    <a:cubicBezTo>
                      <a:pt x="13536" y="4305"/>
                      <a:pt x="13530" y="4305"/>
                      <a:pt x="13525" y="4305"/>
                    </a:cubicBezTo>
                    <a:cubicBezTo>
                      <a:pt x="13507" y="4305"/>
                      <a:pt x="13490" y="4304"/>
                      <a:pt x="13472" y="4304"/>
                    </a:cubicBezTo>
                    <a:cubicBezTo>
                      <a:pt x="13002" y="4304"/>
                      <a:pt x="12542" y="4426"/>
                      <a:pt x="12125" y="4643"/>
                    </a:cubicBezTo>
                    <a:cubicBezTo>
                      <a:pt x="12182" y="4390"/>
                      <a:pt x="12210" y="4127"/>
                      <a:pt x="12210" y="3864"/>
                    </a:cubicBezTo>
                    <a:cubicBezTo>
                      <a:pt x="12163" y="1779"/>
                      <a:pt x="10500" y="88"/>
                      <a:pt x="8425" y="4"/>
                    </a:cubicBezTo>
                    <a:cubicBezTo>
                      <a:pt x="8371" y="1"/>
                      <a:pt x="8317" y="0"/>
                      <a:pt x="8263" y="0"/>
                    </a:cubicBezTo>
                    <a:close/>
                  </a:path>
                </a:pathLst>
              </a:custGeom>
              <a:solidFill>
                <a:srgbClr val="FFF8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53" name="Google Shape;306;p19">
                <a:extLst>
                  <a:ext uri="{FF2B5EF4-FFF2-40B4-BE49-F238E27FC236}">
                    <a16:creationId xmlns:a16="http://schemas.microsoft.com/office/drawing/2014/main" id="{F81EE3B6-D04F-44AE-98E6-A50A41CB0913}"/>
                  </a:ext>
                </a:extLst>
              </p:cNvPr>
              <p:cNvSpPr/>
              <p:nvPr/>
            </p:nvSpPr>
            <p:spPr>
              <a:xfrm>
                <a:off x="1747659" y="1469365"/>
                <a:ext cx="205250" cy="197225"/>
              </a:xfrm>
              <a:custGeom>
                <a:avLst/>
                <a:gdLst/>
                <a:ahLst/>
                <a:cxnLst/>
                <a:rect l="l" t="t" r="r" b="b"/>
                <a:pathLst>
                  <a:path w="8210" h="7889" extrusionOk="0">
                    <a:moveTo>
                      <a:pt x="4265" y="0"/>
                    </a:moveTo>
                    <a:cubicBezTo>
                      <a:pt x="2668" y="0"/>
                      <a:pt x="1231" y="958"/>
                      <a:pt x="611" y="2432"/>
                    </a:cubicBezTo>
                    <a:cubicBezTo>
                      <a:pt x="1" y="3907"/>
                      <a:pt x="339" y="5607"/>
                      <a:pt x="1475" y="6734"/>
                    </a:cubicBezTo>
                    <a:cubicBezTo>
                      <a:pt x="2229" y="7488"/>
                      <a:pt x="3235" y="7889"/>
                      <a:pt x="4260" y="7889"/>
                    </a:cubicBezTo>
                    <a:cubicBezTo>
                      <a:pt x="4768" y="7889"/>
                      <a:pt x="5279" y="7791"/>
                      <a:pt x="5767" y="7589"/>
                    </a:cubicBezTo>
                    <a:cubicBezTo>
                      <a:pt x="7242" y="6978"/>
                      <a:pt x="8209" y="5541"/>
                      <a:pt x="8209" y="3945"/>
                    </a:cubicBezTo>
                    <a:cubicBezTo>
                      <a:pt x="8209" y="1766"/>
                      <a:pt x="6444" y="0"/>
                      <a:pt x="4265" y="0"/>
                    </a:cubicBez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54" name="Google Shape;307;p19">
                <a:extLst>
                  <a:ext uri="{FF2B5EF4-FFF2-40B4-BE49-F238E27FC236}">
                    <a16:creationId xmlns:a16="http://schemas.microsoft.com/office/drawing/2014/main" id="{35924BA1-4F7C-42F5-ACE9-55F3A8229FDB}"/>
                  </a:ext>
                </a:extLst>
              </p:cNvPr>
              <p:cNvSpPr/>
              <p:nvPr/>
            </p:nvSpPr>
            <p:spPr>
              <a:xfrm>
                <a:off x="2419850" y="2168825"/>
                <a:ext cx="43950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1758" h="3476" extrusionOk="0">
                    <a:moveTo>
                      <a:pt x="884" y="1"/>
                    </a:moveTo>
                    <a:cubicBezTo>
                      <a:pt x="405" y="1"/>
                      <a:pt x="20" y="367"/>
                      <a:pt x="1" y="846"/>
                    </a:cubicBezTo>
                    <a:lnTo>
                      <a:pt x="1" y="2602"/>
                    </a:lnTo>
                    <a:cubicBezTo>
                      <a:pt x="1" y="3081"/>
                      <a:pt x="395" y="3476"/>
                      <a:pt x="884" y="3476"/>
                    </a:cubicBezTo>
                    <a:cubicBezTo>
                      <a:pt x="1363" y="3476"/>
                      <a:pt x="1757" y="3081"/>
                      <a:pt x="1757" y="2602"/>
                    </a:cubicBezTo>
                    <a:lnTo>
                      <a:pt x="1757" y="846"/>
                    </a:lnTo>
                    <a:cubicBezTo>
                      <a:pt x="1738" y="367"/>
                      <a:pt x="1353" y="1"/>
                      <a:pt x="88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55" name="Google Shape;308;p19">
                <a:extLst>
                  <a:ext uri="{FF2B5EF4-FFF2-40B4-BE49-F238E27FC236}">
                    <a16:creationId xmlns:a16="http://schemas.microsoft.com/office/drawing/2014/main" id="{70952036-8B98-4A1D-80A9-1B9D38E6A31A}"/>
                  </a:ext>
                </a:extLst>
              </p:cNvPr>
              <p:cNvSpPr/>
              <p:nvPr/>
            </p:nvSpPr>
            <p:spPr>
              <a:xfrm>
                <a:off x="2507450" y="2168825"/>
                <a:ext cx="43925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1757" h="3476" extrusionOk="0">
                    <a:moveTo>
                      <a:pt x="883" y="1"/>
                    </a:moveTo>
                    <a:cubicBezTo>
                      <a:pt x="413" y="1"/>
                      <a:pt x="19" y="367"/>
                      <a:pt x="10" y="846"/>
                    </a:cubicBezTo>
                    <a:lnTo>
                      <a:pt x="10" y="2602"/>
                    </a:lnTo>
                    <a:cubicBezTo>
                      <a:pt x="0" y="3081"/>
                      <a:pt x="395" y="3476"/>
                      <a:pt x="883" y="3476"/>
                    </a:cubicBezTo>
                    <a:cubicBezTo>
                      <a:pt x="1362" y="3476"/>
                      <a:pt x="1756" y="3081"/>
                      <a:pt x="1756" y="2602"/>
                    </a:cubicBezTo>
                    <a:lnTo>
                      <a:pt x="1756" y="846"/>
                    </a:lnTo>
                    <a:cubicBezTo>
                      <a:pt x="1738" y="367"/>
                      <a:pt x="1353" y="1"/>
                      <a:pt x="883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56" name="Google Shape;309;p19">
                <a:extLst>
                  <a:ext uri="{FF2B5EF4-FFF2-40B4-BE49-F238E27FC236}">
                    <a16:creationId xmlns:a16="http://schemas.microsoft.com/office/drawing/2014/main" id="{2B364BB2-7C98-4F25-86FE-1DFCB160DF01}"/>
                  </a:ext>
                </a:extLst>
              </p:cNvPr>
              <p:cNvSpPr/>
              <p:nvPr/>
            </p:nvSpPr>
            <p:spPr>
              <a:xfrm>
                <a:off x="2419400" y="2298675"/>
                <a:ext cx="44875" cy="88550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3542" extrusionOk="0">
                    <a:moveTo>
                      <a:pt x="902" y="0"/>
                    </a:moveTo>
                    <a:cubicBezTo>
                      <a:pt x="404" y="0"/>
                      <a:pt x="0" y="414"/>
                      <a:pt x="19" y="911"/>
                    </a:cubicBezTo>
                    <a:lnTo>
                      <a:pt x="19" y="2668"/>
                    </a:lnTo>
                    <a:cubicBezTo>
                      <a:pt x="19" y="3147"/>
                      <a:pt x="413" y="3541"/>
                      <a:pt x="902" y="3541"/>
                    </a:cubicBezTo>
                    <a:cubicBezTo>
                      <a:pt x="1381" y="3541"/>
                      <a:pt x="1775" y="3147"/>
                      <a:pt x="1775" y="2668"/>
                    </a:cubicBezTo>
                    <a:lnTo>
                      <a:pt x="1775" y="911"/>
                    </a:lnTo>
                    <a:cubicBezTo>
                      <a:pt x="1794" y="414"/>
                      <a:pt x="1390" y="0"/>
                      <a:pt x="902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57" name="Google Shape;310;p19">
                <a:extLst>
                  <a:ext uri="{FF2B5EF4-FFF2-40B4-BE49-F238E27FC236}">
                    <a16:creationId xmlns:a16="http://schemas.microsoft.com/office/drawing/2014/main" id="{5357DF32-061A-4091-A9C6-02CFE1C0C7B0}"/>
                  </a:ext>
                </a:extLst>
              </p:cNvPr>
              <p:cNvSpPr/>
              <p:nvPr/>
            </p:nvSpPr>
            <p:spPr>
              <a:xfrm>
                <a:off x="2507200" y="2298675"/>
                <a:ext cx="44650" cy="88550"/>
              </a:xfrm>
              <a:custGeom>
                <a:avLst/>
                <a:gdLst/>
                <a:ahLst/>
                <a:cxnLst/>
                <a:rect l="l" t="t" r="r" b="b"/>
                <a:pathLst>
                  <a:path w="1786" h="3542" extrusionOk="0">
                    <a:moveTo>
                      <a:pt x="893" y="0"/>
                    </a:moveTo>
                    <a:cubicBezTo>
                      <a:pt x="395" y="0"/>
                      <a:pt x="1" y="414"/>
                      <a:pt x="20" y="911"/>
                    </a:cubicBezTo>
                    <a:lnTo>
                      <a:pt x="20" y="2668"/>
                    </a:lnTo>
                    <a:cubicBezTo>
                      <a:pt x="10" y="3147"/>
                      <a:pt x="405" y="3541"/>
                      <a:pt x="893" y="3541"/>
                    </a:cubicBezTo>
                    <a:cubicBezTo>
                      <a:pt x="1372" y="3541"/>
                      <a:pt x="1766" y="3147"/>
                      <a:pt x="1766" y="2668"/>
                    </a:cubicBezTo>
                    <a:lnTo>
                      <a:pt x="1766" y="911"/>
                    </a:lnTo>
                    <a:cubicBezTo>
                      <a:pt x="1785" y="414"/>
                      <a:pt x="1391" y="0"/>
                      <a:pt x="893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58" name="Google Shape;311;p19">
                <a:extLst>
                  <a:ext uri="{FF2B5EF4-FFF2-40B4-BE49-F238E27FC236}">
                    <a16:creationId xmlns:a16="http://schemas.microsoft.com/office/drawing/2014/main" id="{1A79AFFB-04E1-4208-A054-644670EAA9F1}"/>
                  </a:ext>
                </a:extLst>
              </p:cNvPr>
              <p:cNvSpPr/>
              <p:nvPr/>
            </p:nvSpPr>
            <p:spPr>
              <a:xfrm>
                <a:off x="2419850" y="2431800"/>
                <a:ext cx="43950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1758" h="3476" extrusionOk="0">
                    <a:moveTo>
                      <a:pt x="884" y="1"/>
                    </a:moveTo>
                    <a:cubicBezTo>
                      <a:pt x="405" y="1"/>
                      <a:pt x="20" y="376"/>
                      <a:pt x="1" y="846"/>
                    </a:cubicBezTo>
                    <a:lnTo>
                      <a:pt x="1" y="2593"/>
                    </a:lnTo>
                    <a:cubicBezTo>
                      <a:pt x="1" y="3081"/>
                      <a:pt x="395" y="3466"/>
                      <a:pt x="884" y="3476"/>
                    </a:cubicBezTo>
                    <a:cubicBezTo>
                      <a:pt x="1363" y="3476"/>
                      <a:pt x="1757" y="3081"/>
                      <a:pt x="1757" y="2593"/>
                    </a:cubicBezTo>
                    <a:lnTo>
                      <a:pt x="1757" y="846"/>
                    </a:lnTo>
                    <a:cubicBezTo>
                      <a:pt x="1738" y="376"/>
                      <a:pt x="1353" y="1"/>
                      <a:pt x="88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59" name="Google Shape;312;p19">
                <a:extLst>
                  <a:ext uri="{FF2B5EF4-FFF2-40B4-BE49-F238E27FC236}">
                    <a16:creationId xmlns:a16="http://schemas.microsoft.com/office/drawing/2014/main" id="{7ED4CBDA-67BF-474D-A3DC-133193578C80}"/>
                  </a:ext>
                </a:extLst>
              </p:cNvPr>
              <p:cNvSpPr/>
              <p:nvPr/>
            </p:nvSpPr>
            <p:spPr>
              <a:xfrm>
                <a:off x="2507675" y="2431800"/>
                <a:ext cx="43700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1748" h="3476" extrusionOk="0">
                    <a:moveTo>
                      <a:pt x="874" y="1"/>
                    </a:moveTo>
                    <a:cubicBezTo>
                      <a:pt x="404" y="1"/>
                      <a:pt x="10" y="376"/>
                      <a:pt x="1" y="846"/>
                    </a:cubicBezTo>
                    <a:lnTo>
                      <a:pt x="1" y="2593"/>
                    </a:lnTo>
                    <a:cubicBezTo>
                      <a:pt x="1" y="3081"/>
                      <a:pt x="386" y="3476"/>
                      <a:pt x="874" y="3476"/>
                    </a:cubicBezTo>
                    <a:cubicBezTo>
                      <a:pt x="1353" y="3466"/>
                      <a:pt x="1747" y="3081"/>
                      <a:pt x="1747" y="2593"/>
                    </a:cubicBezTo>
                    <a:lnTo>
                      <a:pt x="1747" y="846"/>
                    </a:lnTo>
                    <a:cubicBezTo>
                      <a:pt x="1729" y="376"/>
                      <a:pt x="1344" y="1"/>
                      <a:pt x="87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60" name="Google Shape;313;p19">
                <a:extLst>
                  <a:ext uri="{FF2B5EF4-FFF2-40B4-BE49-F238E27FC236}">
                    <a16:creationId xmlns:a16="http://schemas.microsoft.com/office/drawing/2014/main" id="{13BC816C-5B18-4FEC-A376-D0F04748F976}"/>
                  </a:ext>
                </a:extLst>
              </p:cNvPr>
              <p:cNvSpPr/>
              <p:nvPr/>
            </p:nvSpPr>
            <p:spPr>
              <a:xfrm>
                <a:off x="2419850" y="2563300"/>
                <a:ext cx="43950" cy="86875"/>
              </a:xfrm>
              <a:custGeom>
                <a:avLst/>
                <a:gdLst/>
                <a:ahLst/>
                <a:cxnLst/>
                <a:rect l="l" t="t" r="r" b="b"/>
                <a:pathLst>
                  <a:path w="1758" h="3475" extrusionOk="0">
                    <a:moveTo>
                      <a:pt x="884" y="0"/>
                    </a:moveTo>
                    <a:cubicBezTo>
                      <a:pt x="405" y="0"/>
                      <a:pt x="20" y="366"/>
                      <a:pt x="1" y="845"/>
                    </a:cubicBezTo>
                    <a:lnTo>
                      <a:pt x="1" y="2592"/>
                    </a:lnTo>
                    <a:cubicBezTo>
                      <a:pt x="1" y="3081"/>
                      <a:pt x="395" y="3475"/>
                      <a:pt x="884" y="3475"/>
                    </a:cubicBezTo>
                    <a:cubicBezTo>
                      <a:pt x="1363" y="3475"/>
                      <a:pt x="1757" y="3081"/>
                      <a:pt x="1757" y="2592"/>
                    </a:cubicBezTo>
                    <a:lnTo>
                      <a:pt x="1757" y="845"/>
                    </a:lnTo>
                    <a:cubicBezTo>
                      <a:pt x="1738" y="366"/>
                      <a:pt x="1353" y="0"/>
                      <a:pt x="884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61" name="Google Shape;314;p19">
                <a:extLst>
                  <a:ext uri="{FF2B5EF4-FFF2-40B4-BE49-F238E27FC236}">
                    <a16:creationId xmlns:a16="http://schemas.microsoft.com/office/drawing/2014/main" id="{4C035CAE-B83E-450E-8E62-1CCC967A4A21}"/>
                  </a:ext>
                </a:extLst>
              </p:cNvPr>
              <p:cNvSpPr/>
              <p:nvPr/>
            </p:nvSpPr>
            <p:spPr>
              <a:xfrm>
                <a:off x="2507450" y="2563300"/>
                <a:ext cx="43925" cy="86875"/>
              </a:xfrm>
              <a:custGeom>
                <a:avLst/>
                <a:gdLst/>
                <a:ahLst/>
                <a:cxnLst/>
                <a:rect l="l" t="t" r="r" b="b"/>
                <a:pathLst>
                  <a:path w="1757" h="3475" extrusionOk="0">
                    <a:moveTo>
                      <a:pt x="883" y="0"/>
                    </a:moveTo>
                    <a:cubicBezTo>
                      <a:pt x="413" y="0"/>
                      <a:pt x="19" y="366"/>
                      <a:pt x="10" y="845"/>
                    </a:cubicBezTo>
                    <a:lnTo>
                      <a:pt x="10" y="2592"/>
                    </a:lnTo>
                    <a:cubicBezTo>
                      <a:pt x="0" y="3081"/>
                      <a:pt x="395" y="3475"/>
                      <a:pt x="883" y="3475"/>
                    </a:cubicBezTo>
                    <a:cubicBezTo>
                      <a:pt x="1362" y="3475"/>
                      <a:pt x="1756" y="3081"/>
                      <a:pt x="1756" y="2592"/>
                    </a:cubicBezTo>
                    <a:lnTo>
                      <a:pt x="1756" y="845"/>
                    </a:lnTo>
                    <a:cubicBezTo>
                      <a:pt x="1738" y="366"/>
                      <a:pt x="1353" y="0"/>
                      <a:pt x="883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62" name="Google Shape;315;p19">
                <a:extLst>
                  <a:ext uri="{FF2B5EF4-FFF2-40B4-BE49-F238E27FC236}">
                    <a16:creationId xmlns:a16="http://schemas.microsoft.com/office/drawing/2014/main" id="{5559EE6E-B7E3-4C14-B4F0-B19BB05DD06E}"/>
                  </a:ext>
                </a:extLst>
              </p:cNvPr>
              <p:cNvSpPr/>
              <p:nvPr/>
            </p:nvSpPr>
            <p:spPr>
              <a:xfrm>
                <a:off x="2419400" y="2693125"/>
                <a:ext cx="44875" cy="88550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3542" extrusionOk="0">
                    <a:moveTo>
                      <a:pt x="902" y="1"/>
                    </a:moveTo>
                    <a:cubicBezTo>
                      <a:pt x="404" y="1"/>
                      <a:pt x="0" y="414"/>
                      <a:pt x="19" y="912"/>
                    </a:cubicBezTo>
                    <a:lnTo>
                      <a:pt x="19" y="2659"/>
                    </a:lnTo>
                    <a:cubicBezTo>
                      <a:pt x="19" y="3147"/>
                      <a:pt x="413" y="3541"/>
                      <a:pt x="902" y="3541"/>
                    </a:cubicBezTo>
                    <a:cubicBezTo>
                      <a:pt x="1381" y="3541"/>
                      <a:pt x="1775" y="3147"/>
                      <a:pt x="1775" y="2659"/>
                    </a:cubicBezTo>
                    <a:lnTo>
                      <a:pt x="1775" y="912"/>
                    </a:lnTo>
                    <a:cubicBezTo>
                      <a:pt x="1794" y="414"/>
                      <a:pt x="1390" y="1"/>
                      <a:pt x="902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63" name="Google Shape;316;p19">
                <a:extLst>
                  <a:ext uri="{FF2B5EF4-FFF2-40B4-BE49-F238E27FC236}">
                    <a16:creationId xmlns:a16="http://schemas.microsoft.com/office/drawing/2014/main" id="{97ACCD93-A3C0-456A-B0E9-00CA4AA662C7}"/>
                  </a:ext>
                </a:extLst>
              </p:cNvPr>
              <p:cNvSpPr/>
              <p:nvPr/>
            </p:nvSpPr>
            <p:spPr>
              <a:xfrm>
                <a:off x="2507200" y="2693125"/>
                <a:ext cx="44650" cy="88550"/>
              </a:xfrm>
              <a:custGeom>
                <a:avLst/>
                <a:gdLst/>
                <a:ahLst/>
                <a:cxnLst/>
                <a:rect l="l" t="t" r="r" b="b"/>
                <a:pathLst>
                  <a:path w="1786" h="3542" extrusionOk="0">
                    <a:moveTo>
                      <a:pt x="893" y="1"/>
                    </a:moveTo>
                    <a:cubicBezTo>
                      <a:pt x="395" y="1"/>
                      <a:pt x="1" y="414"/>
                      <a:pt x="20" y="912"/>
                    </a:cubicBezTo>
                    <a:lnTo>
                      <a:pt x="20" y="2659"/>
                    </a:lnTo>
                    <a:cubicBezTo>
                      <a:pt x="10" y="3147"/>
                      <a:pt x="405" y="3541"/>
                      <a:pt x="893" y="3541"/>
                    </a:cubicBezTo>
                    <a:cubicBezTo>
                      <a:pt x="1372" y="3541"/>
                      <a:pt x="1766" y="3147"/>
                      <a:pt x="1766" y="2659"/>
                    </a:cubicBezTo>
                    <a:lnTo>
                      <a:pt x="1766" y="912"/>
                    </a:lnTo>
                    <a:cubicBezTo>
                      <a:pt x="1785" y="414"/>
                      <a:pt x="1391" y="1"/>
                      <a:pt x="893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64" name="Google Shape;317;p19">
                <a:extLst>
                  <a:ext uri="{FF2B5EF4-FFF2-40B4-BE49-F238E27FC236}">
                    <a16:creationId xmlns:a16="http://schemas.microsoft.com/office/drawing/2014/main" id="{3645F4FF-AD08-461A-B136-0120D048A2A6}"/>
                  </a:ext>
                </a:extLst>
              </p:cNvPr>
              <p:cNvSpPr/>
              <p:nvPr/>
            </p:nvSpPr>
            <p:spPr>
              <a:xfrm>
                <a:off x="2684950" y="2298675"/>
                <a:ext cx="44625" cy="88550"/>
              </a:xfrm>
              <a:custGeom>
                <a:avLst/>
                <a:gdLst/>
                <a:ahLst/>
                <a:cxnLst/>
                <a:rect l="l" t="t" r="r" b="b"/>
                <a:pathLst>
                  <a:path w="1785" h="3542" extrusionOk="0">
                    <a:moveTo>
                      <a:pt x="893" y="0"/>
                    </a:moveTo>
                    <a:cubicBezTo>
                      <a:pt x="395" y="0"/>
                      <a:pt x="0" y="414"/>
                      <a:pt x="19" y="911"/>
                    </a:cubicBezTo>
                    <a:lnTo>
                      <a:pt x="19" y="2668"/>
                    </a:lnTo>
                    <a:cubicBezTo>
                      <a:pt x="19" y="3147"/>
                      <a:pt x="414" y="3541"/>
                      <a:pt x="893" y="3541"/>
                    </a:cubicBezTo>
                    <a:cubicBezTo>
                      <a:pt x="1381" y="3541"/>
                      <a:pt x="1776" y="3147"/>
                      <a:pt x="1766" y="2668"/>
                    </a:cubicBezTo>
                    <a:lnTo>
                      <a:pt x="1766" y="911"/>
                    </a:lnTo>
                    <a:cubicBezTo>
                      <a:pt x="1785" y="414"/>
                      <a:pt x="1390" y="0"/>
                      <a:pt x="893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65" name="Google Shape;320;p19">
                <a:extLst>
                  <a:ext uri="{FF2B5EF4-FFF2-40B4-BE49-F238E27FC236}">
                    <a16:creationId xmlns:a16="http://schemas.microsoft.com/office/drawing/2014/main" id="{74643F62-18B1-4B90-B14D-1699D8A3EB95}"/>
                  </a:ext>
                </a:extLst>
              </p:cNvPr>
              <p:cNvSpPr/>
              <p:nvPr/>
            </p:nvSpPr>
            <p:spPr>
              <a:xfrm>
                <a:off x="2816425" y="2298675"/>
                <a:ext cx="44650" cy="88550"/>
              </a:xfrm>
              <a:custGeom>
                <a:avLst/>
                <a:gdLst/>
                <a:ahLst/>
                <a:cxnLst/>
                <a:rect l="l" t="t" r="r" b="b"/>
                <a:pathLst>
                  <a:path w="1786" h="3542" extrusionOk="0">
                    <a:moveTo>
                      <a:pt x="893" y="0"/>
                    </a:moveTo>
                    <a:cubicBezTo>
                      <a:pt x="395" y="0"/>
                      <a:pt x="1" y="414"/>
                      <a:pt x="20" y="911"/>
                    </a:cubicBezTo>
                    <a:lnTo>
                      <a:pt x="20" y="2668"/>
                    </a:lnTo>
                    <a:cubicBezTo>
                      <a:pt x="20" y="3147"/>
                      <a:pt x="414" y="3541"/>
                      <a:pt x="893" y="3541"/>
                    </a:cubicBezTo>
                    <a:cubicBezTo>
                      <a:pt x="1382" y="3541"/>
                      <a:pt x="1767" y="3147"/>
                      <a:pt x="1767" y="2668"/>
                    </a:cubicBezTo>
                    <a:lnTo>
                      <a:pt x="1767" y="911"/>
                    </a:lnTo>
                    <a:cubicBezTo>
                      <a:pt x="1785" y="414"/>
                      <a:pt x="1391" y="0"/>
                      <a:pt x="893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66" name="Google Shape;321;p19">
                <a:extLst>
                  <a:ext uri="{FF2B5EF4-FFF2-40B4-BE49-F238E27FC236}">
                    <a16:creationId xmlns:a16="http://schemas.microsoft.com/office/drawing/2014/main" id="{4E36AD49-943E-4D36-9185-6BF868D8ED82}"/>
                  </a:ext>
                </a:extLst>
              </p:cNvPr>
              <p:cNvSpPr/>
              <p:nvPr/>
            </p:nvSpPr>
            <p:spPr>
              <a:xfrm>
                <a:off x="2685425" y="2431800"/>
                <a:ext cx="43700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1748" h="3476" extrusionOk="0">
                    <a:moveTo>
                      <a:pt x="874" y="1"/>
                    </a:moveTo>
                    <a:cubicBezTo>
                      <a:pt x="404" y="1"/>
                      <a:pt x="19" y="376"/>
                      <a:pt x="0" y="846"/>
                    </a:cubicBezTo>
                    <a:lnTo>
                      <a:pt x="0" y="2593"/>
                    </a:lnTo>
                    <a:cubicBezTo>
                      <a:pt x="0" y="3081"/>
                      <a:pt x="395" y="3466"/>
                      <a:pt x="874" y="3476"/>
                    </a:cubicBezTo>
                    <a:cubicBezTo>
                      <a:pt x="1362" y="3476"/>
                      <a:pt x="1747" y="3081"/>
                      <a:pt x="1747" y="2593"/>
                    </a:cubicBezTo>
                    <a:lnTo>
                      <a:pt x="1747" y="846"/>
                    </a:lnTo>
                    <a:cubicBezTo>
                      <a:pt x="1738" y="376"/>
                      <a:pt x="1343" y="1"/>
                      <a:pt x="87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67" name="Google Shape;322;p19">
                <a:extLst>
                  <a:ext uri="{FF2B5EF4-FFF2-40B4-BE49-F238E27FC236}">
                    <a16:creationId xmlns:a16="http://schemas.microsoft.com/office/drawing/2014/main" id="{57459905-D6AC-4EB7-8469-D9F26F2F7A10}"/>
                  </a:ext>
                </a:extLst>
              </p:cNvPr>
              <p:cNvSpPr/>
              <p:nvPr/>
            </p:nvSpPr>
            <p:spPr>
              <a:xfrm>
                <a:off x="2816900" y="2431800"/>
                <a:ext cx="43700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1748" h="3476" extrusionOk="0">
                    <a:moveTo>
                      <a:pt x="874" y="1"/>
                    </a:moveTo>
                    <a:cubicBezTo>
                      <a:pt x="405" y="1"/>
                      <a:pt x="20" y="376"/>
                      <a:pt x="1" y="846"/>
                    </a:cubicBezTo>
                    <a:lnTo>
                      <a:pt x="1" y="2593"/>
                    </a:lnTo>
                    <a:cubicBezTo>
                      <a:pt x="1" y="3081"/>
                      <a:pt x="395" y="3476"/>
                      <a:pt x="874" y="3476"/>
                    </a:cubicBezTo>
                    <a:cubicBezTo>
                      <a:pt x="1363" y="3466"/>
                      <a:pt x="1748" y="3081"/>
                      <a:pt x="1748" y="2593"/>
                    </a:cubicBezTo>
                    <a:lnTo>
                      <a:pt x="1748" y="846"/>
                    </a:lnTo>
                    <a:cubicBezTo>
                      <a:pt x="1738" y="376"/>
                      <a:pt x="1344" y="1"/>
                      <a:pt x="87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68" name="Google Shape;323;p19">
                <a:extLst>
                  <a:ext uri="{FF2B5EF4-FFF2-40B4-BE49-F238E27FC236}">
                    <a16:creationId xmlns:a16="http://schemas.microsoft.com/office/drawing/2014/main" id="{D6DC5D83-6EDB-4559-A347-C5E8B802B241}"/>
                  </a:ext>
                </a:extLst>
              </p:cNvPr>
              <p:cNvSpPr/>
              <p:nvPr/>
            </p:nvSpPr>
            <p:spPr>
              <a:xfrm>
                <a:off x="2685425" y="2563300"/>
                <a:ext cx="43925" cy="86875"/>
              </a:xfrm>
              <a:custGeom>
                <a:avLst/>
                <a:gdLst/>
                <a:ahLst/>
                <a:cxnLst/>
                <a:rect l="l" t="t" r="r" b="b"/>
                <a:pathLst>
                  <a:path w="1757" h="3475" extrusionOk="0">
                    <a:moveTo>
                      <a:pt x="874" y="0"/>
                    </a:moveTo>
                    <a:cubicBezTo>
                      <a:pt x="404" y="0"/>
                      <a:pt x="19" y="366"/>
                      <a:pt x="0" y="845"/>
                    </a:cubicBezTo>
                    <a:lnTo>
                      <a:pt x="0" y="2592"/>
                    </a:lnTo>
                    <a:cubicBezTo>
                      <a:pt x="0" y="3081"/>
                      <a:pt x="395" y="3475"/>
                      <a:pt x="874" y="3475"/>
                    </a:cubicBezTo>
                    <a:cubicBezTo>
                      <a:pt x="1362" y="3475"/>
                      <a:pt x="1757" y="3081"/>
                      <a:pt x="1747" y="2592"/>
                    </a:cubicBezTo>
                    <a:lnTo>
                      <a:pt x="1747" y="845"/>
                    </a:lnTo>
                    <a:cubicBezTo>
                      <a:pt x="1738" y="366"/>
                      <a:pt x="1343" y="0"/>
                      <a:pt x="874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69" name="Google Shape;324;p19">
                <a:extLst>
                  <a:ext uri="{FF2B5EF4-FFF2-40B4-BE49-F238E27FC236}">
                    <a16:creationId xmlns:a16="http://schemas.microsoft.com/office/drawing/2014/main" id="{A3191BF7-DFAD-47F9-B48F-629700471621}"/>
                  </a:ext>
                </a:extLst>
              </p:cNvPr>
              <p:cNvSpPr/>
              <p:nvPr/>
            </p:nvSpPr>
            <p:spPr>
              <a:xfrm>
                <a:off x="2816900" y="2563300"/>
                <a:ext cx="43700" cy="86875"/>
              </a:xfrm>
              <a:custGeom>
                <a:avLst/>
                <a:gdLst/>
                <a:ahLst/>
                <a:cxnLst/>
                <a:rect l="l" t="t" r="r" b="b"/>
                <a:pathLst>
                  <a:path w="1748" h="3475" extrusionOk="0">
                    <a:moveTo>
                      <a:pt x="874" y="0"/>
                    </a:moveTo>
                    <a:cubicBezTo>
                      <a:pt x="405" y="0"/>
                      <a:pt x="20" y="366"/>
                      <a:pt x="1" y="845"/>
                    </a:cubicBezTo>
                    <a:lnTo>
                      <a:pt x="1" y="2592"/>
                    </a:lnTo>
                    <a:cubicBezTo>
                      <a:pt x="1" y="3081"/>
                      <a:pt x="395" y="3475"/>
                      <a:pt x="874" y="3475"/>
                    </a:cubicBezTo>
                    <a:cubicBezTo>
                      <a:pt x="1363" y="3475"/>
                      <a:pt x="1748" y="3081"/>
                      <a:pt x="1748" y="2592"/>
                    </a:cubicBezTo>
                    <a:lnTo>
                      <a:pt x="1748" y="845"/>
                    </a:lnTo>
                    <a:cubicBezTo>
                      <a:pt x="1738" y="366"/>
                      <a:pt x="1344" y="0"/>
                      <a:pt x="874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0" name="Google Shape;325;p19">
                <a:extLst>
                  <a:ext uri="{FF2B5EF4-FFF2-40B4-BE49-F238E27FC236}">
                    <a16:creationId xmlns:a16="http://schemas.microsoft.com/office/drawing/2014/main" id="{5EF03016-E2A2-448C-BD98-908594031990}"/>
                  </a:ext>
                </a:extLst>
              </p:cNvPr>
              <p:cNvSpPr/>
              <p:nvPr/>
            </p:nvSpPr>
            <p:spPr>
              <a:xfrm>
                <a:off x="2729325" y="2715900"/>
                <a:ext cx="87600" cy="131525"/>
              </a:xfrm>
              <a:custGeom>
                <a:avLst/>
                <a:gdLst/>
                <a:ahLst/>
                <a:cxnLst/>
                <a:rect l="l" t="t" r="r" b="b"/>
                <a:pathLst>
                  <a:path w="3504" h="5261" extrusionOk="0">
                    <a:moveTo>
                      <a:pt x="874" y="1"/>
                    </a:moveTo>
                    <a:cubicBezTo>
                      <a:pt x="386" y="1"/>
                      <a:pt x="1" y="386"/>
                      <a:pt x="1" y="874"/>
                    </a:cubicBezTo>
                    <a:lnTo>
                      <a:pt x="1" y="5260"/>
                    </a:lnTo>
                    <a:lnTo>
                      <a:pt x="3504" y="5260"/>
                    </a:lnTo>
                    <a:lnTo>
                      <a:pt x="3504" y="874"/>
                    </a:lnTo>
                    <a:cubicBezTo>
                      <a:pt x="3504" y="386"/>
                      <a:pt x="3109" y="1"/>
                      <a:pt x="2630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1" name="Google Shape;326;p19">
                <a:extLst>
                  <a:ext uri="{FF2B5EF4-FFF2-40B4-BE49-F238E27FC236}">
                    <a16:creationId xmlns:a16="http://schemas.microsoft.com/office/drawing/2014/main" id="{5E37BE72-A9C3-4D5D-BB3F-27B62F5C1F4B}"/>
                  </a:ext>
                </a:extLst>
              </p:cNvPr>
              <p:cNvSpPr/>
              <p:nvPr/>
            </p:nvSpPr>
            <p:spPr>
              <a:xfrm>
                <a:off x="2991350" y="2452925"/>
                <a:ext cx="65775" cy="43725"/>
              </a:xfrm>
              <a:custGeom>
                <a:avLst/>
                <a:gdLst/>
                <a:ahLst/>
                <a:cxnLst/>
                <a:rect l="l" t="t" r="r" b="b"/>
                <a:pathLst>
                  <a:path w="2631" h="1749" extrusionOk="0">
                    <a:moveTo>
                      <a:pt x="878" y="0"/>
                    </a:moveTo>
                    <a:cubicBezTo>
                      <a:pt x="395" y="0"/>
                      <a:pt x="1" y="388"/>
                      <a:pt x="1" y="874"/>
                    </a:cubicBezTo>
                    <a:cubicBezTo>
                      <a:pt x="1" y="1361"/>
                      <a:pt x="395" y="1748"/>
                      <a:pt x="878" y="1748"/>
                    </a:cubicBezTo>
                    <a:cubicBezTo>
                      <a:pt x="889" y="1748"/>
                      <a:pt x="901" y="1748"/>
                      <a:pt x="912" y="1748"/>
                    </a:cubicBezTo>
                    <a:lnTo>
                      <a:pt x="1785" y="1748"/>
                    </a:lnTo>
                    <a:cubicBezTo>
                      <a:pt x="2255" y="1738"/>
                      <a:pt x="2631" y="1344"/>
                      <a:pt x="2631" y="874"/>
                    </a:cubicBezTo>
                    <a:cubicBezTo>
                      <a:pt x="2631" y="405"/>
                      <a:pt x="2255" y="20"/>
                      <a:pt x="1785" y="1"/>
                    </a:cubicBezTo>
                    <a:lnTo>
                      <a:pt x="912" y="1"/>
                    </a:lnTo>
                    <a:cubicBezTo>
                      <a:pt x="901" y="0"/>
                      <a:pt x="889" y="0"/>
                      <a:pt x="878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2" name="Google Shape;327;p19">
                <a:extLst>
                  <a:ext uri="{FF2B5EF4-FFF2-40B4-BE49-F238E27FC236}">
                    <a16:creationId xmlns:a16="http://schemas.microsoft.com/office/drawing/2014/main" id="{4862119C-A1FA-4C23-AE2A-544DBEB684B0}"/>
                  </a:ext>
                </a:extLst>
              </p:cNvPr>
              <p:cNvSpPr/>
              <p:nvPr/>
            </p:nvSpPr>
            <p:spPr>
              <a:xfrm>
                <a:off x="2991350" y="2540500"/>
                <a:ext cx="65775" cy="43950"/>
              </a:xfrm>
              <a:custGeom>
                <a:avLst/>
                <a:gdLst/>
                <a:ahLst/>
                <a:cxnLst/>
                <a:rect l="l" t="t" r="r" b="b"/>
                <a:pathLst>
                  <a:path w="2631" h="1758" extrusionOk="0">
                    <a:moveTo>
                      <a:pt x="878" y="0"/>
                    </a:moveTo>
                    <a:cubicBezTo>
                      <a:pt x="395" y="0"/>
                      <a:pt x="1" y="388"/>
                      <a:pt x="1" y="874"/>
                    </a:cubicBezTo>
                    <a:cubicBezTo>
                      <a:pt x="1" y="1361"/>
                      <a:pt x="396" y="1758"/>
                      <a:pt x="879" y="1758"/>
                    </a:cubicBezTo>
                    <a:cubicBezTo>
                      <a:pt x="890" y="1758"/>
                      <a:pt x="901" y="1758"/>
                      <a:pt x="912" y="1757"/>
                    </a:cubicBezTo>
                    <a:lnTo>
                      <a:pt x="1785" y="1757"/>
                    </a:lnTo>
                    <a:cubicBezTo>
                      <a:pt x="2255" y="1738"/>
                      <a:pt x="2631" y="1353"/>
                      <a:pt x="2631" y="874"/>
                    </a:cubicBezTo>
                    <a:cubicBezTo>
                      <a:pt x="2631" y="405"/>
                      <a:pt x="2255" y="20"/>
                      <a:pt x="1785" y="1"/>
                    </a:cubicBezTo>
                    <a:lnTo>
                      <a:pt x="912" y="1"/>
                    </a:lnTo>
                    <a:cubicBezTo>
                      <a:pt x="901" y="1"/>
                      <a:pt x="889" y="0"/>
                      <a:pt x="878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3" name="Google Shape;328;p19">
                <a:extLst>
                  <a:ext uri="{FF2B5EF4-FFF2-40B4-BE49-F238E27FC236}">
                    <a16:creationId xmlns:a16="http://schemas.microsoft.com/office/drawing/2014/main" id="{0D77C734-0B5E-42A6-90C4-13EF35895D65}"/>
                  </a:ext>
                </a:extLst>
              </p:cNvPr>
              <p:cNvSpPr/>
              <p:nvPr/>
            </p:nvSpPr>
            <p:spPr>
              <a:xfrm>
                <a:off x="2992075" y="2628100"/>
                <a:ext cx="65750" cy="43925"/>
              </a:xfrm>
              <a:custGeom>
                <a:avLst/>
                <a:gdLst/>
                <a:ahLst/>
                <a:cxnLst/>
                <a:rect l="l" t="t" r="r" b="b"/>
                <a:pathLst>
                  <a:path w="2630" h="1757" extrusionOk="0">
                    <a:moveTo>
                      <a:pt x="883" y="0"/>
                    </a:moveTo>
                    <a:cubicBezTo>
                      <a:pt x="395" y="0"/>
                      <a:pt x="0" y="395"/>
                      <a:pt x="0" y="883"/>
                    </a:cubicBezTo>
                    <a:cubicBezTo>
                      <a:pt x="0" y="1362"/>
                      <a:pt x="395" y="1756"/>
                      <a:pt x="883" y="1756"/>
                    </a:cubicBezTo>
                    <a:lnTo>
                      <a:pt x="1756" y="1756"/>
                    </a:lnTo>
                    <a:cubicBezTo>
                      <a:pt x="2245" y="1756"/>
                      <a:pt x="2630" y="1362"/>
                      <a:pt x="2630" y="883"/>
                    </a:cubicBezTo>
                    <a:cubicBezTo>
                      <a:pt x="2630" y="395"/>
                      <a:pt x="2245" y="0"/>
                      <a:pt x="1756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4" name="Google Shape;329;p19">
                <a:extLst>
                  <a:ext uri="{FF2B5EF4-FFF2-40B4-BE49-F238E27FC236}">
                    <a16:creationId xmlns:a16="http://schemas.microsoft.com/office/drawing/2014/main" id="{83E7C4BB-44A3-4608-93A2-2E942AD697DD}"/>
                  </a:ext>
                </a:extLst>
              </p:cNvPr>
              <p:cNvSpPr/>
              <p:nvPr/>
            </p:nvSpPr>
            <p:spPr>
              <a:xfrm>
                <a:off x="2991350" y="2715900"/>
                <a:ext cx="65775" cy="43725"/>
              </a:xfrm>
              <a:custGeom>
                <a:avLst/>
                <a:gdLst/>
                <a:ahLst/>
                <a:cxnLst/>
                <a:rect l="l" t="t" r="r" b="b"/>
                <a:pathLst>
                  <a:path w="2631" h="1749" extrusionOk="0">
                    <a:moveTo>
                      <a:pt x="878" y="0"/>
                    </a:moveTo>
                    <a:cubicBezTo>
                      <a:pt x="395" y="0"/>
                      <a:pt x="1" y="388"/>
                      <a:pt x="1" y="874"/>
                    </a:cubicBezTo>
                    <a:cubicBezTo>
                      <a:pt x="1" y="1361"/>
                      <a:pt x="395" y="1748"/>
                      <a:pt x="878" y="1748"/>
                    </a:cubicBezTo>
                    <a:cubicBezTo>
                      <a:pt x="889" y="1748"/>
                      <a:pt x="901" y="1748"/>
                      <a:pt x="912" y="1748"/>
                    </a:cubicBezTo>
                    <a:lnTo>
                      <a:pt x="1785" y="1748"/>
                    </a:lnTo>
                    <a:cubicBezTo>
                      <a:pt x="2255" y="1729"/>
                      <a:pt x="2631" y="1344"/>
                      <a:pt x="2631" y="874"/>
                    </a:cubicBezTo>
                    <a:cubicBezTo>
                      <a:pt x="2631" y="405"/>
                      <a:pt x="2255" y="10"/>
                      <a:pt x="1785" y="1"/>
                    </a:cubicBezTo>
                    <a:lnTo>
                      <a:pt x="912" y="1"/>
                    </a:lnTo>
                    <a:cubicBezTo>
                      <a:pt x="901" y="0"/>
                      <a:pt x="889" y="0"/>
                      <a:pt x="878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5" name="Google Shape;330;p19">
                <a:extLst>
                  <a:ext uri="{FF2B5EF4-FFF2-40B4-BE49-F238E27FC236}">
                    <a16:creationId xmlns:a16="http://schemas.microsoft.com/office/drawing/2014/main" id="{05810405-1D32-4F2B-A984-33D41550C398}"/>
                  </a:ext>
                </a:extLst>
              </p:cNvPr>
              <p:cNvSpPr/>
              <p:nvPr/>
            </p:nvSpPr>
            <p:spPr>
              <a:xfrm>
                <a:off x="2092550" y="2474750"/>
                <a:ext cx="107575" cy="43950"/>
              </a:xfrm>
              <a:custGeom>
                <a:avLst/>
                <a:gdLst/>
                <a:ahLst/>
                <a:cxnLst/>
                <a:rect l="l" t="t" r="r" b="b"/>
                <a:pathLst>
                  <a:path w="4303" h="1758" extrusionOk="0">
                    <a:moveTo>
                      <a:pt x="878" y="1"/>
                    </a:moveTo>
                    <a:cubicBezTo>
                      <a:pt x="395" y="1"/>
                      <a:pt x="1" y="388"/>
                      <a:pt x="1" y="875"/>
                    </a:cubicBezTo>
                    <a:cubicBezTo>
                      <a:pt x="1" y="1367"/>
                      <a:pt x="404" y="1758"/>
                      <a:pt x="894" y="1758"/>
                    </a:cubicBezTo>
                    <a:cubicBezTo>
                      <a:pt x="900" y="1758"/>
                      <a:pt x="906" y="1758"/>
                      <a:pt x="912" y="1758"/>
                    </a:cubicBezTo>
                    <a:lnTo>
                      <a:pt x="3457" y="1758"/>
                    </a:lnTo>
                    <a:cubicBezTo>
                      <a:pt x="3926" y="1739"/>
                      <a:pt x="4302" y="1344"/>
                      <a:pt x="4302" y="875"/>
                    </a:cubicBezTo>
                    <a:cubicBezTo>
                      <a:pt x="4302" y="405"/>
                      <a:pt x="3926" y="20"/>
                      <a:pt x="3457" y="1"/>
                    </a:cubicBezTo>
                    <a:lnTo>
                      <a:pt x="912" y="1"/>
                    </a:lnTo>
                    <a:cubicBezTo>
                      <a:pt x="900" y="1"/>
                      <a:pt x="889" y="1"/>
                      <a:pt x="878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6" name="Google Shape;331;p19">
                <a:extLst>
                  <a:ext uri="{FF2B5EF4-FFF2-40B4-BE49-F238E27FC236}">
                    <a16:creationId xmlns:a16="http://schemas.microsoft.com/office/drawing/2014/main" id="{AD65E80E-4B52-4E28-8685-4831600E75AB}"/>
                  </a:ext>
                </a:extLst>
              </p:cNvPr>
              <p:cNvSpPr/>
              <p:nvPr/>
            </p:nvSpPr>
            <p:spPr>
              <a:xfrm>
                <a:off x="2093500" y="2387200"/>
                <a:ext cx="107325" cy="43925"/>
              </a:xfrm>
              <a:custGeom>
                <a:avLst/>
                <a:gdLst/>
                <a:ahLst/>
                <a:cxnLst/>
                <a:rect l="l" t="t" r="r" b="b"/>
                <a:pathLst>
                  <a:path w="4293" h="1757" extrusionOk="0">
                    <a:moveTo>
                      <a:pt x="874" y="0"/>
                    </a:moveTo>
                    <a:cubicBezTo>
                      <a:pt x="395" y="0"/>
                      <a:pt x="0" y="395"/>
                      <a:pt x="0" y="874"/>
                    </a:cubicBezTo>
                    <a:cubicBezTo>
                      <a:pt x="0" y="1362"/>
                      <a:pt x="395" y="1747"/>
                      <a:pt x="874" y="1756"/>
                    </a:cubicBezTo>
                    <a:lnTo>
                      <a:pt x="3419" y="1756"/>
                    </a:lnTo>
                    <a:cubicBezTo>
                      <a:pt x="3898" y="1747"/>
                      <a:pt x="4292" y="1362"/>
                      <a:pt x="4292" y="874"/>
                    </a:cubicBezTo>
                    <a:cubicBezTo>
                      <a:pt x="4292" y="395"/>
                      <a:pt x="3898" y="0"/>
                      <a:pt x="3419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7" name="Google Shape;332;p19">
                <a:extLst>
                  <a:ext uri="{FF2B5EF4-FFF2-40B4-BE49-F238E27FC236}">
                    <a16:creationId xmlns:a16="http://schemas.microsoft.com/office/drawing/2014/main" id="{075D4FF8-B385-4390-A9CD-BEEE239364AE}"/>
                  </a:ext>
                </a:extLst>
              </p:cNvPr>
              <p:cNvSpPr/>
              <p:nvPr/>
            </p:nvSpPr>
            <p:spPr>
              <a:xfrm>
                <a:off x="2092550" y="2299600"/>
                <a:ext cx="107575" cy="43725"/>
              </a:xfrm>
              <a:custGeom>
                <a:avLst/>
                <a:gdLst/>
                <a:ahLst/>
                <a:cxnLst/>
                <a:rect l="l" t="t" r="r" b="b"/>
                <a:pathLst>
                  <a:path w="4303" h="1749" extrusionOk="0">
                    <a:moveTo>
                      <a:pt x="878" y="0"/>
                    </a:moveTo>
                    <a:cubicBezTo>
                      <a:pt x="395" y="0"/>
                      <a:pt x="1" y="388"/>
                      <a:pt x="1" y="874"/>
                    </a:cubicBezTo>
                    <a:cubicBezTo>
                      <a:pt x="1" y="1361"/>
                      <a:pt x="395" y="1748"/>
                      <a:pt x="878" y="1748"/>
                    </a:cubicBezTo>
                    <a:cubicBezTo>
                      <a:pt x="889" y="1748"/>
                      <a:pt x="900" y="1748"/>
                      <a:pt x="912" y="1748"/>
                    </a:cubicBezTo>
                    <a:lnTo>
                      <a:pt x="3457" y="1748"/>
                    </a:lnTo>
                    <a:cubicBezTo>
                      <a:pt x="3926" y="1729"/>
                      <a:pt x="4302" y="1344"/>
                      <a:pt x="4302" y="874"/>
                    </a:cubicBezTo>
                    <a:cubicBezTo>
                      <a:pt x="4302" y="405"/>
                      <a:pt x="3926" y="10"/>
                      <a:pt x="3457" y="1"/>
                    </a:cubicBezTo>
                    <a:lnTo>
                      <a:pt x="912" y="1"/>
                    </a:lnTo>
                    <a:cubicBezTo>
                      <a:pt x="900" y="1"/>
                      <a:pt x="889" y="0"/>
                      <a:pt x="878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8" name="Google Shape;333;p19">
                <a:extLst>
                  <a:ext uri="{FF2B5EF4-FFF2-40B4-BE49-F238E27FC236}">
                    <a16:creationId xmlns:a16="http://schemas.microsoft.com/office/drawing/2014/main" id="{CAF5176C-3511-4665-AC92-EB4F87672B41}"/>
                  </a:ext>
                </a:extLst>
              </p:cNvPr>
              <p:cNvSpPr/>
              <p:nvPr/>
            </p:nvSpPr>
            <p:spPr>
              <a:xfrm>
                <a:off x="2092550" y="2562325"/>
                <a:ext cx="107575" cy="43975"/>
              </a:xfrm>
              <a:custGeom>
                <a:avLst/>
                <a:gdLst/>
                <a:ahLst/>
                <a:cxnLst/>
                <a:rect l="l" t="t" r="r" b="b"/>
                <a:pathLst>
                  <a:path w="4303" h="1759" extrusionOk="0">
                    <a:moveTo>
                      <a:pt x="878" y="1"/>
                    </a:moveTo>
                    <a:cubicBezTo>
                      <a:pt x="396" y="1"/>
                      <a:pt x="1" y="398"/>
                      <a:pt x="1" y="884"/>
                    </a:cubicBezTo>
                    <a:cubicBezTo>
                      <a:pt x="1" y="1371"/>
                      <a:pt x="395" y="1758"/>
                      <a:pt x="878" y="1758"/>
                    </a:cubicBezTo>
                    <a:cubicBezTo>
                      <a:pt x="889" y="1758"/>
                      <a:pt x="900" y="1758"/>
                      <a:pt x="912" y="1758"/>
                    </a:cubicBezTo>
                    <a:lnTo>
                      <a:pt x="3457" y="1758"/>
                    </a:lnTo>
                    <a:cubicBezTo>
                      <a:pt x="3926" y="1739"/>
                      <a:pt x="4302" y="1354"/>
                      <a:pt x="4302" y="884"/>
                    </a:cubicBezTo>
                    <a:cubicBezTo>
                      <a:pt x="4302" y="405"/>
                      <a:pt x="3926" y="20"/>
                      <a:pt x="3457" y="1"/>
                    </a:cubicBezTo>
                    <a:lnTo>
                      <a:pt x="912" y="1"/>
                    </a:lnTo>
                    <a:cubicBezTo>
                      <a:pt x="900" y="1"/>
                      <a:pt x="889" y="1"/>
                      <a:pt x="878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9" name="Google Shape;334;p19">
                <a:extLst>
                  <a:ext uri="{FF2B5EF4-FFF2-40B4-BE49-F238E27FC236}">
                    <a16:creationId xmlns:a16="http://schemas.microsoft.com/office/drawing/2014/main" id="{20741AE2-51DF-4D2D-8D88-B8D7807C0D34}"/>
                  </a:ext>
                </a:extLst>
              </p:cNvPr>
              <p:cNvSpPr/>
              <p:nvPr/>
            </p:nvSpPr>
            <p:spPr>
              <a:xfrm>
                <a:off x="2092550" y="2650150"/>
                <a:ext cx="107575" cy="43725"/>
              </a:xfrm>
              <a:custGeom>
                <a:avLst/>
                <a:gdLst/>
                <a:ahLst/>
                <a:cxnLst/>
                <a:rect l="l" t="t" r="r" b="b"/>
                <a:pathLst>
                  <a:path w="4303" h="1749" extrusionOk="0">
                    <a:moveTo>
                      <a:pt x="878" y="0"/>
                    </a:moveTo>
                    <a:cubicBezTo>
                      <a:pt x="395" y="0"/>
                      <a:pt x="1" y="388"/>
                      <a:pt x="1" y="874"/>
                    </a:cubicBezTo>
                    <a:cubicBezTo>
                      <a:pt x="1" y="1361"/>
                      <a:pt x="395" y="1749"/>
                      <a:pt x="878" y="1749"/>
                    </a:cubicBezTo>
                    <a:cubicBezTo>
                      <a:pt x="889" y="1749"/>
                      <a:pt x="900" y="1748"/>
                      <a:pt x="912" y="1748"/>
                    </a:cubicBezTo>
                    <a:lnTo>
                      <a:pt x="3457" y="1748"/>
                    </a:lnTo>
                    <a:cubicBezTo>
                      <a:pt x="3926" y="1729"/>
                      <a:pt x="4302" y="1344"/>
                      <a:pt x="4302" y="874"/>
                    </a:cubicBezTo>
                    <a:cubicBezTo>
                      <a:pt x="4302" y="405"/>
                      <a:pt x="3926" y="10"/>
                      <a:pt x="3457" y="1"/>
                    </a:cubicBezTo>
                    <a:lnTo>
                      <a:pt x="912" y="1"/>
                    </a:lnTo>
                    <a:cubicBezTo>
                      <a:pt x="900" y="1"/>
                      <a:pt x="889" y="0"/>
                      <a:pt x="878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0" name="Google Shape;335;p19">
                <a:extLst>
                  <a:ext uri="{FF2B5EF4-FFF2-40B4-BE49-F238E27FC236}">
                    <a16:creationId xmlns:a16="http://schemas.microsoft.com/office/drawing/2014/main" id="{5E925060-865F-4B1D-A05D-31CEDC2E9CDB}"/>
                  </a:ext>
                </a:extLst>
              </p:cNvPr>
              <p:cNvSpPr/>
              <p:nvPr/>
            </p:nvSpPr>
            <p:spPr>
              <a:xfrm>
                <a:off x="2092550" y="2737725"/>
                <a:ext cx="107575" cy="43950"/>
              </a:xfrm>
              <a:custGeom>
                <a:avLst/>
                <a:gdLst/>
                <a:ahLst/>
                <a:cxnLst/>
                <a:rect l="l" t="t" r="r" b="b"/>
                <a:pathLst>
                  <a:path w="4303" h="1758" extrusionOk="0">
                    <a:moveTo>
                      <a:pt x="878" y="1"/>
                    </a:moveTo>
                    <a:cubicBezTo>
                      <a:pt x="395" y="1"/>
                      <a:pt x="1" y="388"/>
                      <a:pt x="1" y="875"/>
                    </a:cubicBezTo>
                    <a:cubicBezTo>
                      <a:pt x="1" y="1367"/>
                      <a:pt x="404" y="1758"/>
                      <a:pt x="894" y="1758"/>
                    </a:cubicBezTo>
                    <a:cubicBezTo>
                      <a:pt x="900" y="1758"/>
                      <a:pt x="906" y="1758"/>
                      <a:pt x="912" y="1757"/>
                    </a:cubicBezTo>
                    <a:lnTo>
                      <a:pt x="3457" y="1757"/>
                    </a:lnTo>
                    <a:cubicBezTo>
                      <a:pt x="3926" y="1739"/>
                      <a:pt x="4302" y="1344"/>
                      <a:pt x="4302" y="875"/>
                    </a:cubicBezTo>
                    <a:cubicBezTo>
                      <a:pt x="4302" y="405"/>
                      <a:pt x="3926" y="20"/>
                      <a:pt x="3457" y="1"/>
                    </a:cubicBezTo>
                    <a:lnTo>
                      <a:pt x="912" y="1"/>
                    </a:lnTo>
                    <a:cubicBezTo>
                      <a:pt x="900" y="1"/>
                      <a:pt x="889" y="1"/>
                      <a:pt x="878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1" name="Google Shape;336;p19">
                <a:extLst>
                  <a:ext uri="{FF2B5EF4-FFF2-40B4-BE49-F238E27FC236}">
                    <a16:creationId xmlns:a16="http://schemas.microsoft.com/office/drawing/2014/main" id="{C97405D1-9BB6-4482-8625-BB1EAB43138A}"/>
                  </a:ext>
                </a:extLst>
              </p:cNvPr>
              <p:cNvSpPr/>
              <p:nvPr/>
            </p:nvSpPr>
            <p:spPr>
              <a:xfrm>
                <a:off x="3101725" y="2453100"/>
                <a:ext cx="45325" cy="43525"/>
              </a:xfrm>
              <a:custGeom>
                <a:avLst/>
                <a:gdLst/>
                <a:ahLst/>
                <a:cxnLst/>
                <a:rect l="l" t="t" r="r" b="b"/>
                <a:pathLst>
                  <a:path w="1813" h="1741" extrusionOk="0">
                    <a:moveTo>
                      <a:pt x="875" y="1"/>
                    </a:moveTo>
                    <a:cubicBezTo>
                      <a:pt x="651" y="1"/>
                      <a:pt x="428" y="83"/>
                      <a:pt x="254" y="247"/>
                    </a:cubicBezTo>
                    <a:cubicBezTo>
                      <a:pt x="169" y="332"/>
                      <a:pt x="113" y="426"/>
                      <a:pt x="66" y="539"/>
                    </a:cubicBezTo>
                    <a:cubicBezTo>
                      <a:pt x="28" y="642"/>
                      <a:pt x="0" y="755"/>
                      <a:pt x="0" y="867"/>
                    </a:cubicBezTo>
                    <a:cubicBezTo>
                      <a:pt x="0" y="1102"/>
                      <a:pt x="94" y="1327"/>
                      <a:pt x="254" y="1487"/>
                    </a:cubicBezTo>
                    <a:cubicBezTo>
                      <a:pt x="338" y="1572"/>
                      <a:pt x="432" y="1628"/>
                      <a:pt x="545" y="1675"/>
                    </a:cubicBezTo>
                    <a:cubicBezTo>
                      <a:pt x="648" y="1722"/>
                      <a:pt x="761" y="1741"/>
                      <a:pt x="874" y="1741"/>
                    </a:cubicBezTo>
                    <a:cubicBezTo>
                      <a:pt x="1108" y="1741"/>
                      <a:pt x="1334" y="1647"/>
                      <a:pt x="1503" y="1487"/>
                    </a:cubicBezTo>
                    <a:cubicBezTo>
                      <a:pt x="1578" y="1403"/>
                      <a:pt x="1634" y="1309"/>
                      <a:pt x="1681" y="1205"/>
                    </a:cubicBezTo>
                    <a:cubicBezTo>
                      <a:pt x="1813" y="877"/>
                      <a:pt x="1738" y="501"/>
                      <a:pt x="1503" y="247"/>
                    </a:cubicBezTo>
                    <a:cubicBezTo>
                      <a:pt x="1324" y="83"/>
                      <a:pt x="1099" y="1"/>
                      <a:pt x="875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2" name="Google Shape;337;p19">
                <a:extLst>
                  <a:ext uri="{FF2B5EF4-FFF2-40B4-BE49-F238E27FC236}">
                    <a16:creationId xmlns:a16="http://schemas.microsoft.com/office/drawing/2014/main" id="{4DF3B8B8-FE57-4D68-9DCE-DE41E2E745CD}"/>
                  </a:ext>
                </a:extLst>
              </p:cNvPr>
              <p:cNvSpPr/>
              <p:nvPr/>
            </p:nvSpPr>
            <p:spPr>
              <a:xfrm>
                <a:off x="3101725" y="2540450"/>
                <a:ext cx="43925" cy="44000"/>
              </a:xfrm>
              <a:custGeom>
                <a:avLst/>
                <a:gdLst/>
                <a:ahLst/>
                <a:cxnLst/>
                <a:rect l="l" t="t" r="r" b="b"/>
                <a:pathLst>
                  <a:path w="1757" h="1760" extrusionOk="0">
                    <a:moveTo>
                      <a:pt x="863" y="1"/>
                    </a:moveTo>
                    <a:cubicBezTo>
                      <a:pt x="516" y="1"/>
                      <a:pt x="193" y="213"/>
                      <a:pt x="66" y="548"/>
                    </a:cubicBezTo>
                    <a:cubicBezTo>
                      <a:pt x="28" y="651"/>
                      <a:pt x="0" y="764"/>
                      <a:pt x="0" y="876"/>
                    </a:cubicBezTo>
                    <a:cubicBezTo>
                      <a:pt x="0" y="942"/>
                      <a:pt x="10" y="999"/>
                      <a:pt x="19" y="1055"/>
                    </a:cubicBezTo>
                    <a:cubicBezTo>
                      <a:pt x="28" y="1111"/>
                      <a:pt x="47" y="1168"/>
                      <a:pt x="66" y="1215"/>
                    </a:cubicBezTo>
                    <a:cubicBezTo>
                      <a:pt x="85" y="1271"/>
                      <a:pt x="113" y="1318"/>
                      <a:pt x="150" y="1374"/>
                    </a:cubicBezTo>
                    <a:lnTo>
                      <a:pt x="254" y="1506"/>
                    </a:lnTo>
                    <a:cubicBezTo>
                      <a:pt x="423" y="1665"/>
                      <a:pt x="648" y="1750"/>
                      <a:pt x="874" y="1759"/>
                    </a:cubicBezTo>
                    <a:cubicBezTo>
                      <a:pt x="930" y="1759"/>
                      <a:pt x="996" y="1750"/>
                      <a:pt x="1052" y="1740"/>
                    </a:cubicBezTo>
                    <a:cubicBezTo>
                      <a:pt x="1108" y="1731"/>
                      <a:pt x="1155" y="1712"/>
                      <a:pt x="1212" y="1684"/>
                    </a:cubicBezTo>
                    <a:cubicBezTo>
                      <a:pt x="1268" y="1665"/>
                      <a:pt x="1315" y="1637"/>
                      <a:pt x="1371" y="1609"/>
                    </a:cubicBezTo>
                    <a:lnTo>
                      <a:pt x="1503" y="1506"/>
                    </a:lnTo>
                    <a:lnTo>
                      <a:pt x="1606" y="1374"/>
                    </a:lnTo>
                    <a:cubicBezTo>
                      <a:pt x="1634" y="1318"/>
                      <a:pt x="1663" y="1271"/>
                      <a:pt x="1681" y="1215"/>
                    </a:cubicBezTo>
                    <a:cubicBezTo>
                      <a:pt x="1710" y="1168"/>
                      <a:pt x="1728" y="1111"/>
                      <a:pt x="1738" y="1055"/>
                    </a:cubicBezTo>
                    <a:cubicBezTo>
                      <a:pt x="1747" y="999"/>
                      <a:pt x="1747" y="942"/>
                      <a:pt x="1756" y="876"/>
                    </a:cubicBezTo>
                    <a:cubicBezTo>
                      <a:pt x="1747" y="651"/>
                      <a:pt x="1663" y="426"/>
                      <a:pt x="1503" y="257"/>
                    </a:cubicBezTo>
                    <a:cubicBezTo>
                      <a:pt x="1456" y="219"/>
                      <a:pt x="1409" y="181"/>
                      <a:pt x="1371" y="153"/>
                    </a:cubicBezTo>
                    <a:cubicBezTo>
                      <a:pt x="1315" y="116"/>
                      <a:pt x="1268" y="97"/>
                      <a:pt x="1212" y="78"/>
                    </a:cubicBezTo>
                    <a:cubicBezTo>
                      <a:pt x="1155" y="50"/>
                      <a:pt x="1108" y="31"/>
                      <a:pt x="1052" y="22"/>
                    </a:cubicBezTo>
                    <a:cubicBezTo>
                      <a:pt x="989" y="7"/>
                      <a:pt x="926" y="1"/>
                      <a:pt x="863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3" name="Google Shape;338;p19">
                <a:extLst>
                  <a:ext uri="{FF2B5EF4-FFF2-40B4-BE49-F238E27FC236}">
                    <a16:creationId xmlns:a16="http://schemas.microsoft.com/office/drawing/2014/main" id="{9FE4750F-D5EA-4989-9FBB-31DF49E62BAF}"/>
                  </a:ext>
                </a:extLst>
              </p:cNvPr>
              <p:cNvSpPr/>
              <p:nvPr/>
            </p:nvSpPr>
            <p:spPr>
              <a:xfrm>
                <a:off x="3094200" y="2628125"/>
                <a:ext cx="58900" cy="43900"/>
              </a:xfrm>
              <a:custGeom>
                <a:avLst/>
                <a:gdLst/>
                <a:ahLst/>
                <a:cxnLst/>
                <a:rect l="l" t="t" r="r" b="b"/>
                <a:pathLst>
                  <a:path w="2356" h="1756" extrusionOk="0">
                    <a:moveTo>
                      <a:pt x="1176" y="1"/>
                    </a:moveTo>
                    <a:cubicBezTo>
                      <a:pt x="944" y="1"/>
                      <a:pt x="720" y="88"/>
                      <a:pt x="555" y="253"/>
                    </a:cubicBezTo>
                    <a:cubicBezTo>
                      <a:pt x="1" y="807"/>
                      <a:pt x="395" y="1755"/>
                      <a:pt x="1175" y="1755"/>
                    </a:cubicBezTo>
                    <a:cubicBezTo>
                      <a:pt x="1178" y="1755"/>
                      <a:pt x="1182" y="1756"/>
                      <a:pt x="1186" y="1756"/>
                    </a:cubicBezTo>
                    <a:cubicBezTo>
                      <a:pt x="1967" y="1756"/>
                      <a:pt x="2355" y="804"/>
                      <a:pt x="1804" y="262"/>
                    </a:cubicBezTo>
                    <a:cubicBezTo>
                      <a:pt x="1757" y="225"/>
                      <a:pt x="1710" y="187"/>
                      <a:pt x="1672" y="149"/>
                    </a:cubicBezTo>
                    <a:cubicBezTo>
                      <a:pt x="1616" y="121"/>
                      <a:pt x="1569" y="93"/>
                      <a:pt x="1513" y="74"/>
                    </a:cubicBezTo>
                    <a:cubicBezTo>
                      <a:pt x="1456" y="46"/>
                      <a:pt x="1409" y="27"/>
                      <a:pt x="1353" y="18"/>
                    </a:cubicBezTo>
                    <a:cubicBezTo>
                      <a:pt x="1294" y="7"/>
                      <a:pt x="1235" y="1"/>
                      <a:pt x="1176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4" name="Google Shape;339;p19">
                <a:extLst>
                  <a:ext uri="{FF2B5EF4-FFF2-40B4-BE49-F238E27FC236}">
                    <a16:creationId xmlns:a16="http://schemas.microsoft.com/office/drawing/2014/main" id="{63B60170-58F2-4B4A-A2FD-1C9B08D09776}"/>
                  </a:ext>
                </a:extLst>
              </p:cNvPr>
              <p:cNvSpPr/>
              <p:nvPr/>
            </p:nvSpPr>
            <p:spPr>
              <a:xfrm>
                <a:off x="3093725" y="2716050"/>
                <a:ext cx="60025" cy="43550"/>
              </a:xfrm>
              <a:custGeom>
                <a:avLst/>
                <a:gdLst/>
                <a:ahLst/>
                <a:cxnLst/>
                <a:rect l="l" t="t" r="r" b="b"/>
                <a:pathLst>
                  <a:path w="2401" h="1742" extrusionOk="0">
                    <a:moveTo>
                      <a:pt x="1214" y="1"/>
                    </a:moveTo>
                    <a:cubicBezTo>
                      <a:pt x="1105" y="1"/>
                      <a:pt x="991" y="22"/>
                      <a:pt x="874" y="70"/>
                    </a:cubicBezTo>
                    <a:cubicBezTo>
                      <a:pt x="1" y="436"/>
                      <a:pt x="245" y="1732"/>
                      <a:pt x="1194" y="1742"/>
                    </a:cubicBezTo>
                    <a:cubicBezTo>
                      <a:pt x="1428" y="1742"/>
                      <a:pt x="1654" y="1648"/>
                      <a:pt x="1823" y="1488"/>
                    </a:cubicBezTo>
                    <a:cubicBezTo>
                      <a:pt x="2401" y="910"/>
                      <a:pt x="1921" y="1"/>
                      <a:pt x="121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5" name="Google Shape;340;p19">
                <a:extLst>
                  <a:ext uri="{FF2B5EF4-FFF2-40B4-BE49-F238E27FC236}">
                    <a16:creationId xmlns:a16="http://schemas.microsoft.com/office/drawing/2014/main" id="{3998F583-9F49-4BAD-979B-044F9EBBA1CD}"/>
                  </a:ext>
                </a:extLst>
              </p:cNvPr>
              <p:cNvSpPr/>
              <p:nvPr/>
            </p:nvSpPr>
            <p:spPr>
              <a:xfrm>
                <a:off x="2237200" y="2299600"/>
                <a:ext cx="51200" cy="43850"/>
              </a:xfrm>
              <a:custGeom>
                <a:avLst/>
                <a:gdLst/>
                <a:ahLst/>
                <a:cxnLst/>
                <a:rect l="l" t="t" r="r" b="b"/>
                <a:pathLst>
                  <a:path w="2048" h="1754" extrusionOk="0">
                    <a:moveTo>
                      <a:pt x="1191" y="1"/>
                    </a:moveTo>
                    <a:cubicBezTo>
                      <a:pt x="1185" y="1"/>
                      <a:pt x="1180" y="1"/>
                      <a:pt x="1174" y="1"/>
                    </a:cubicBezTo>
                    <a:cubicBezTo>
                      <a:pt x="395" y="1"/>
                      <a:pt x="0" y="940"/>
                      <a:pt x="554" y="1494"/>
                    </a:cubicBezTo>
                    <a:cubicBezTo>
                      <a:pt x="733" y="1673"/>
                      <a:pt x="952" y="1753"/>
                      <a:pt x="1167" y="1753"/>
                    </a:cubicBezTo>
                    <a:cubicBezTo>
                      <a:pt x="1617" y="1753"/>
                      <a:pt x="2047" y="1402"/>
                      <a:pt x="2047" y="874"/>
                    </a:cubicBezTo>
                    <a:cubicBezTo>
                      <a:pt x="2047" y="392"/>
                      <a:pt x="1671" y="1"/>
                      <a:pt x="1191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6" name="Google Shape;342;p19">
                <a:extLst>
                  <a:ext uri="{FF2B5EF4-FFF2-40B4-BE49-F238E27FC236}">
                    <a16:creationId xmlns:a16="http://schemas.microsoft.com/office/drawing/2014/main" id="{4B644724-070C-4113-A2C6-CFFA8DC79604}"/>
                  </a:ext>
                </a:extLst>
              </p:cNvPr>
              <p:cNvSpPr/>
              <p:nvPr/>
            </p:nvSpPr>
            <p:spPr>
              <a:xfrm>
                <a:off x="2237200" y="2387200"/>
                <a:ext cx="51200" cy="43825"/>
              </a:xfrm>
              <a:custGeom>
                <a:avLst/>
                <a:gdLst/>
                <a:ahLst/>
                <a:cxnLst/>
                <a:rect l="l" t="t" r="r" b="b"/>
                <a:pathLst>
                  <a:path w="2048" h="1753" extrusionOk="0">
                    <a:moveTo>
                      <a:pt x="1174" y="0"/>
                    </a:moveTo>
                    <a:cubicBezTo>
                      <a:pt x="395" y="0"/>
                      <a:pt x="0" y="939"/>
                      <a:pt x="554" y="1493"/>
                    </a:cubicBezTo>
                    <a:cubicBezTo>
                      <a:pt x="733" y="1672"/>
                      <a:pt x="952" y="1752"/>
                      <a:pt x="1167" y="1752"/>
                    </a:cubicBezTo>
                    <a:cubicBezTo>
                      <a:pt x="1617" y="1752"/>
                      <a:pt x="2047" y="1401"/>
                      <a:pt x="2047" y="874"/>
                    </a:cubicBezTo>
                    <a:cubicBezTo>
                      <a:pt x="2047" y="395"/>
                      <a:pt x="1662" y="0"/>
                      <a:pt x="1174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7" name="Google Shape;343;p19">
                <a:extLst>
                  <a:ext uri="{FF2B5EF4-FFF2-40B4-BE49-F238E27FC236}">
                    <a16:creationId xmlns:a16="http://schemas.microsoft.com/office/drawing/2014/main" id="{54E11340-7152-4B6E-91A5-BC20BA6B0BC9}"/>
                  </a:ext>
                </a:extLst>
              </p:cNvPr>
              <p:cNvSpPr/>
              <p:nvPr/>
            </p:nvSpPr>
            <p:spPr>
              <a:xfrm>
                <a:off x="2237200" y="2474775"/>
                <a:ext cx="51200" cy="43950"/>
              </a:xfrm>
              <a:custGeom>
                <a:avLst/>
                <a:gdLst/>
                <a:ahLst/>
                <a:cxnLst/>
                <a:rect l="l" t="t" r="r" b="b"/>
                <a:pathLst>
                  <a:path w="2048" h="1758" extrusionOk="0">
                    <a:moveTo>
                      <a:pt x="1174" y="0"/>
                    </a:moveTo>
                    <a:cubicBezTo>
                      <a:pt x="395" y="0"/>
                      <a:pt x="0" y="949"/>
                      <a:pt x="554" y="1503"/>
                    </a:cubicBezTo>
                    <a:cubicBezTo>
                      <a:pt x="733" y="1679"/>
                      <a:pt x="951" y="1758"/>
                      <a:pt x="1166" y="1758"/>
                    </a:cubicBezTo>
                    <a:cubicBezTo>
                      <a:pt x="1616" y="1758"/>
                      <a:pt x="2047" y="1408"/>
                      <a:pt x="2047" y="874"/>
                    </a:cubicBezTo>
                    <a:cubicBezTo>
                      <a:pt x="2047" y="395"/>
                      <a:pt x="1662" y="0"/>
                      <a:pt x="1174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8" name="Google Shape;344;p19">
                <a:extLst>
                  <a:ext uri="{FF2B5EF4-FFF2-40B4-BE49-F238E27FC236}">
                    <a16:creationId xmlns:a16="http://schemas.microsoft.com/office/drawing/2014/main" id="{98D6F20A-7AE6-4E91-AC8B-E2FEB829591A}"/>
                  </a:ext>
                </a:extLst>
              </p:cNvPr>
              <p:cNvSpPr/>
              <p:nvPr/>
            </p:nvSpPr>
            <p:spPr>
              <a:xfrm>
                <a:off x="2237200" y="2562350"/>
                <a:ext cx="51200" cy="44075"/>
              </a:xfrm>
              <a:custGeom>
                <a:avLst/>
                <a:gdLst/>
                <a:ahLst/>
                <a:cxnLst/>
                <a:rect l="l" t="t" r="r" b="b"/>
                <a:pathLst>
                  <a:path w="2048" h="1763" extrusionOk="0">
                    <a:moveTo>
                      <a:pt x="1174" y="0"/>
                    </a:moveTo>
                    <a:cubicBezTo>
                      <a:pt x="395" y="0"/>
                      <a:pt x="0" y="949"/>
                      <a:pt x="554" y="1503"/>
                    </a:cubicBezTo>
                    <a:cubicBezTo>
                      <a:pt x="733" y="1682"/>
                      <a:pt x="952" y="1762"/>
                      <a:pt x="1167" y="1762"/>
                    </a:cubicBezTo>
                    <a:cubicBezTo>
                      <a:pt x="1617" y="1762"/>
                      <a:pt x="2047" y="1411"/>
                      <a:pt x="2047" y="883"/>
                    </a:cubicBezTo>
                    <a:cubicBezTo>
                      <a:pt x="2047" y="395"/>
                      <a:pt x="1662" y="0"/>
                      <a:pt x="1174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9" name="Google Shape;345;p19">
                <a:extLst>
                  <a:ext uri="{FF2B5EF4-FFF2-40B4-BE49-F238E27FC236}">
                    <a16:creationId xmlns:a16="http://schemas.microsoft.com/office/drawing/2014/main" id="{263959AC-5257-41F5-BD1D-D0BD17D159F6}"/>
                  </a:ext>
                </a:extLst>
              </p:cNvPr>
              <p:cNvSpPr/>
              <p:nvPr/>
            </p:nvSpPr>
            <p:spPr>
              <a:xfrm>
                <a:off x="2237200" y="2650150"/>
                <a:ext cx="51200" cy="43850"/>
              </a:xfrm>
              <a:custGeom>
                <a:avLst/>
                <a:gdLst/>
                <a:ahLst/>
                <a:cxnLst/>
                <a:rect l="l" t="t" r="r" b="b"/>
                <a:pathLst>
                  <a:path w="2048" h="1754" extrusionOk="0">
                    <a:moveTo>
                      <a:pt x="1174" y="1"/>
                    </a:moveTo>
                    <a:cubicBezTo>
                      <a:pt x="395" y="1"/>
                      <a:pt x="0" y="940"/>
                      <a:pt x="554" y="1494"/>
                    </a:cubicBezTo>
                    <a:cubicBezTo>
                      <a:pt x="733" y="1673"/>
                      <a:pt x="952" y="1753"/>
                      <a:pt x="1167" y="1753"/>
                    </a:cubicBezTo>
                    <a:cubicBezTo>
                      <a:pt x="1617" y="1753"/>
                      <a:pt x="2047" y="1402"/>
                      <a:pt x="2047" y="874"/>
                    </a:cubicBezTo>
                    <a:cubicBezTo>
                      <a:pt x="2047" y="386"/>
                      <a:pt x="1662" y="1"/>
                      <a:pt x="117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90" name="Google Shape;346;p19">
                <a:extLst>
                  <a:ext uri="{FF2B5EF4-FFF2-40B4-BE49-F238E27FC236}">
                    <a16:creationId xmlns:a16="http://schemas.microsoft.com/office/drawing/2014/main" id="{EF039880-7280-4182-B4DC-2102DD196730}"/>
                  </a:ext>
                </a:extLst>
              </p:cNvPr>
              <p:cNvSpPr/>
              <p:nvPr/>
            </p:nvSpPr>
            <p:spPr>
              <a:xfrm>
                <a:off x="2237200" y="2737750"/>
                <a:ext cx="51200" cy="43825"/>
              </a:xfrm>
              <a:custGeom>
                <a:avLst/>
                <a:gdLst/>
                <a:ahLst/>
                <a:cxnLst/>
                <a:rect l="l" t="t" r="r" b="b"/>
                <a:pathLst>
                  <a:path w="2048" h="1753" extrusionOk="0">
                    <a:moveTo>
                      <a:pt x="1174" y="0"/>
                    </a:moveTo>
                    <a:cubicBezTo>
                      <a:pt x="395" y="0"/>
                      <a:pt x="0" y="939"/>
                      <a:pt x="554" y="1493"/>
                    </a:cubicBezTo>
                    <a:cubicBezTo>
                      <a:pt x="733" y="1672"/>
                      <a:pt x="952" y="1752"/>
                      <a:pt x="1167" y="1752"/>
                    </a:cubicBezTo>
                    <a:cubicBezTo>
                      <a:pt x="1617" y="1752"/>
                      <a:pt x="2047" y="1401"/>
                      <a:pt x="2047" y="874"/>
                    </a:cubicBezTo>
                    <a:cubicBezTo>
                      <a:pt x="2047" y="395"/>
                      <a:pt x="1662" y="0"/>
                      <a:pt x="1174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91" name="Google Shape;347;p19">
                <a:extLst>
                  <a:ext uri="{FF2B5EF4-FFF2-40B4-BE49-F238E27FC236}">
                    <a16:creationId xmlns:a16="http://schemas.microsoft.com/office/drawing/2014/main" id="{F6DCB9C1-2A11-4FBD-A45B-135A3F63A688}"/>
                  </a:ext>
                </a:extLst>
              </p:cNvPr>
              <p:cNvSpPr/>
              <p:nvPr/>
            </p:nvSpPr>
            <p:spPr>
              <a:xfrm>
                <a:off x="2926550" y="2310650"/>
                <a:ext cx="284850" cy="87600"/>
              </a:xfrm>
              <a:custGeom>
                <a:avLst/>
                <a:gdLst/>
                <a:ahLst/>
                <a:cxnLst/>
                <a:rect l="l" t="t" r="r" b="b"/>
                <a:pathLst>
                  <a:path w="11394" h="3504" extrusionOk="0">
                    <a:moveTo>
                      <a:pt x="3927" y="0"/>
                    </a:moveTo>
                    <a:cubicBezTo>
                      <a:pt x="3495" y="0"/>
                      <a:pt x="3081" y="179"/>
                      <a:pt x="2781" y="498"/>
                    </a:cubicBezTo>
                    <a:lnTo>
                      <a:pt x="405" y="3062"/>
                    </a:lnTo>
                    <a:lnTo>
                      <a:pt x="1" y="3504"/>
                    </a:lnTo>
                    <a:lnTo>
                      <a:pt x="11393" y="3504"/>
                    </a:lnTo>
                    <a:lnTo>
                      <a:pt x="10989" y="3062"/>
                    </a:lnTo>
                    <a:lnTo>
                      <a:pt x="8613" y="517"/>
                    </a:lnTo>
                    <a:cubicBezTo>
                      <a:pt x="8322" y="188"/>
                      <a:pt x="7899" y="0"/>
                      <a:pt x="7458" y="0"/>
                    </a:cubicBezTo>
                    <a:close/>
                  </a:path>
                </a:pathLst>
              </a:custGeom>
              <a:solidFill>
                <a:srgbClr val="9AD7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grpSp>
          <p:nvGrpSpPr>
            <p:cNvPr id="799" name="Google Shape;276;p19">
              <a:extLst>
                <a:ext uri="{FF2B5EF4-FFF2-40B4-BE49-F238E27FC236}">
                  <a16:creationId xmlns:a16="http://schemas.microsoft.com/office/drawing/2014/main" id="{E119914E-AC87-4777-A001-C5DD8DACC6D5}"/>
                </a:ext>
              </a:extLst>
            </p:cNvPr>
            <p:cNvGrpSpPr/>
            <p:nvPr userDrawn="1"/>
          </p:nvGrpSpPr>
          <p:grpSpPr>
            <a:xfrm>
              <a:off x="4088714" y="1556152"/>
              <a:ext cx="924014" cy="1069397"/>
              <a:chOff x="1578425" y="2787175"/>
              <a:chExt cx="711479" cy="823422"/>
            </a:xfrm>
          </p:grpSpPr>
          <p:sp>
            <p:nvSpPr>
              <p:cNvPr id="828" name="Google Shape;277;p19">
                <a:extLst>
                  <a:ext uri="{FF2B5EF4-FFF2-40B4-BE49-F238E27FC236}">
                    <a16:creationId xmlns:a16="http://schemas.microsoft.com/office/drawing/2014/main" id="{B242C37A-DC30-4930-8231-14D8F1D2CEC0}"/>
                  </a:ext>
                </a:extLst>
              </p:cNvPr>
              <p:cNvSpPr/>
              <p:nvPr/>
            </p:nvSpPr>
            <p:spPr>
              <a:xfrm>
                <a:off x="1945753" y="2951603"/>
                <a:ext cx="262841" cy="624579"/>
              </a:xfrm>
              <a:custGeom>
                <a:avLst/>
                <a:gdLst/>
                <a:ahLst/>
                <a:cxnLst/>
                <a:rect l="l" t="t" r="r" b="b"/>
                <a:pathLst>
                  <a:path w="19189" h="45598" extrusionOk="0">
                    <a:moveTo>
                      <a:pt x="0" y="0"/>
                    </a:moveTo>
                    <a:lnTo>
                      <a:pt x="0" y="45598"/>
                    </a:lnTo>
                    <a:lnTo>
                      <a:pt x="17535" y="45598"/>
                    </a:lnTo>
                    <a:lnTo>
                      <a:pt x="17545" y="40610"/>
                    </a:lnTo>
                    <a:lnTo>
                      <a:pt x="19188" y="38103"/>
                    </a:lnTo>
                    <a:lnTo>
                      <a:pt x="19188" y="1756"/>
                    </a:lnTo>
                    <a:cubicBezTo>
                      <a:pt x="19188" y="780"/>
                      <a:pt x="18399" y="0"/>
                      <a:pt x="17422" y="0"/>
                    </a:cubicBezTo>
                    <a:close/>
                  </a:path>
                </a:pathLst>
              </a:custGeom>
              <a:solidFill>
                <a:srgbClr val="F9BF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29" name="Google Shape;278;p19">
                <a:extLst>
                  <a:ext uri="{FF2B5EF4-FFF2-40B4-BE49-F238E27FC236}">
                    <a16:creationId xmlns:a16="http://schemas.microsoft.com/office/drawing/2014/main" id="{1F40C293-2A5B-4A23-BAED-BA2040FE3314}"/>
                  </a:ext>
                </a:extLst>
              </p:cNvPr>
              <p:cNvSpPr/>
              <p:nvPr/>
            </p:nvSpPr>
            <p:spPr>
              <a:xfrm>
                <a:off x="1911395" y="2855875"/>
                <a:ext cx="75912" cy="712188"/>
              </a:xfrm>
              <a:custGeom>
                <a:avLst/>
                <a:gdLst/>
                <a:ahLst/>
                <a:cxnLst/>
                <a:rect l="l" t="t" r="r" b="b"/>
                <a:pathLst>
                  <a:path w="5542" h="51994" extrusionOk="0">
                    <a:moveTo>
                      <a:pt x="2508" y="0"/>
                    </a:moveTo>
                    <a:lnTo>
                      <a:pt x="1" y="20024"/>
                    </a:lnTo>
                    <a:lnTo>
                      <a:pt x="2508" y="51994"/>
                    </a:lnTo>
                    <a:lnTo>
                      <a:pt x="5542" y="51571"/>
                    </a:lnTo>
                    <a:lnTo>
                      <a:pt x="5542" y="1165"/>
                    </a:lnTo>
                    <a:cubicBezTo>
                      <a:pt x="5542" y="517"/>
                      <a:pt x="5025" y="0"/>
                      <a:pt x="4377" y="0"/>
                    </a:cubicBezTo>
                    <a:close/>
                  </a:path>
                </a:pathLst>
              </a:custGeom>
              <a:solidFill>
                <a:srgbClr val="FCD97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30" name="Google Shape;279;p19">
                <a:extLst>
                  <a:ext uri="{FF2B5EF4-FFF2-40B4-BE49-F238E27FC236}">
                    <a16:creationId xmlns:a16="http://schemas.microsoft.com/office/drawing/2014/main" id="{5A107192-A23D-4C23-9B36-60BEF4C9A82A}"/>
                  </a:ext>
                </a:extLst>
              </p:cNvPr>
              <p:cNvSpPr/>
              <p:nvPr/>
            </p:nvSpPr>
            <p:spPr>
              <a:xfrm>
                <a:off x="1578425" y="2787175"/>
                <a:ext cx="367298" cy="801345"/>
              </a:xfrm>
              <a:custGeom>
                <a:avLst/>
                <a:gdLst/>
                <a:ahLst/>
                <a:cxnLst/>
                <a:rect l="l" t="t" r="r" b="b"/>
                <a:pathLst>
                  <a:path w="26815" h="58503" extrusionOk="0">
                    <a:moveTo>
                      <a:pt x="3729" y="0"/>
                    </a:moveTo>
                    <a:cubicBezTo>
                      <a:pt x="3250" y="0"/>
                      <a:pt x="2856" y="395"/>
                      <a:pt x="2856" y="874"/>
                    </a:cubicBezTo>
                    <a:lnTo>
                      <a:pt x="2856" y="5015"/>
                    </a:lnTo>
                    <a:lnTo>
                      <a:pt x="874" y="5015"/>
                    </a:lnTo>
                    <a:cubicBezTo>
                      <a:pt x="395" y="5015"/>
                      <a:pt x="0" y="5401"/>
                      <a:pt x="0" y="5889"/>
                    </a:cubicBezTo>
                    <a:lnTo>
                      <a:pt x="0" y="56586"/>
                    </a:lnTo>
                    <a:lnTo>
                      <a:pt x="16164" y="58502"/>
                    </a:lnTo>
                    <a:lnTo>
                      <a:pt x="26814" y="57009"/>
                    </a:lnTo>
                    <a:lnTo>
                      <a:pt x="26814" y="874"/>
                    </a:lnTo>
                    <a:cubicBezTo>
                      <a:pt x="26814" y="395"/>
                      <a:pt x="26429" y="0"/>
                      <a:pt x="25950" y="0"/>
                    </a:cubicBez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31" name="Google Shape;280;p19">
                <a:extLst>
                  <a:ext uri="{FF2B5EF4-FFF2-40B4-BE49-F238E27FC236}">
                    <a16:creationId xmlns:a16="http://schemas.microsoft.com/office/drawing/2014/main" id="{5DD9508A-783D-463C-9F75-FE838D5A45E1}"/>
                  </a:ext>
                </a:extLst>
              </p:cNvPr>
              <p:cNvSpPr/>
              <p:nvPr/>
            </p:nvSpPr>
            <p:spPr>
              <a:xfrm>
                <a:off x="1698594" y="2952109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57" y="1"/>
                    </a:moveTo>
                    <a:cubicBezTo>
                      <a:pt x="789" y="1"/>
                      <a:pt x="0" y="789"/>
                      <a:pt x="0" y="1757"/>
                    </a:cubicBezTo>
                    <a:lnTo>
                      <a:pt x="0" y="3250"/>
                    </a:lnTo>
                    <a:cubicBezTo>
                      <a:pt x="0" y="4218"/>
                      <a:pt x="789" y="5006"/>
                      <a:pt x="1757" y="5006"/>
                    </a:cubicBezTo>
                    <a:cubicBezTo>
                      <a:pt x="2734" y="5006"/>
                      <a:pt x="3522" y="4218"/>
                      <a:pt x="3522" y="3250"/>
                    </a:cubicBezTo>
                    <a:lnTo>
                      <a:pt x="3522" y="1757"/>
                    </a:lnTo>
                    <a:cubicBezTo>
                      <a:pt x="3522" y="789"/>
                      <a:pt x="2734" y="1"/>
                      <a:pt x="1757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32" name="Google Shape;281;p19">
                <a:extLst>
                  <a:ext uri="{FF2B5EF4-FFF2-40B4-BE49-F238E27FC236}">
                    <a16:creationId xmlns:a16="http://schemas.microsoft.com/office/drawing/2014/main" id="{490CB227-9313-4E4B-A647-A7A1B274DD37}"/>
                  </a:ext>
                </a:extLst>
              </p:cNvPr>
              <p:cNvSpPr/>
              <p:nvPr/>
            </p:nvSpPr>
            <p:spPr>
              <a:xfrm>
                <a:off x="1818639" y="2952109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66" y="1"/>
                    </a:moveTo>
                    <a:cubicBezTo>
                      <a:pt x="789" y="1"/>
                      <a:pt x="0" y="789"/>
                      <a:pt x="0" y="1757"/>
                    </a:cubicBezTo>
                    <a:lnTo>
                      <a:pt x="0" y="3250"/>
                    </a:lnTo>
                    <a:cubicBezTo>
                      <a:pt x="0" y="4218"/>
                      <a:pt x="789" y="5006"/>
                      <a:pt x="1766" y="5006"/>
                    </a:cubicBezTo>
                    <a:cubicBezTo>
                      <a:pt x="2733" y="5006"/>
                      <a:pt x="3522" y="4218"/>
                      <a:pt x="3522" y="3250"/>
                    </a:cubicBezTo>
                    <a:lnTo>
                      <a:pt x="3522" y="1757"/>
                    </a:lnTo>
                    <a:cubicBezTo>
                      <a:pt x="3522" y="789"/>
                      <a:pt x="2733" y="1"/>
                      <a:pt x="1766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33" name="Google Shape;282;p19">
                <a:extLst>
                  <a:ext uri="{FF2B5EF4-FFF2-40B4-BE49-F238E27FC236}">
                    <a16:creationId xmlns:a16="http://schemas.microsoft.com/office/drawing/2014/main" id="{3DFCA356-7FF3-43FB-8A67-A40C8DBAA59F}"/>
                  </a:ext>
                </a:extLst>
              </p:cNvPr>
              <p:cNvSpPr/>
              <p:nvPr/>
            </p:nvSpPr>
            <p:spPr>
              <a:xfrm>
                <a:off x="1698594" y="3089386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57" y="1"/>
                    </a:moveTo>
                    <a:cubicBezTo>
                      <a:pt x="789" y="1"/>
                      <a:pt x="0" y="790"/>
                      <a:pt x="0" y="1757"/>
                    </a:cubicBezTo>
                    <a:lnTo>
                      <a:pt x="0" y="3241"/>
                    </a:lnTo>
                    <a:cubicBezTo>
                      <a:pt x="0" y="4218"/>
                      <a:pt x="789" y="5007"/>
                      <a:pt x="1757" y="5007"/>
                    </a:cubicBezTo>
                    <a:cubicBezTo>
                      <a:pt x="2734" y="5007"/>
                      <a:pt x="3522" y="4218"/>
                      <a:pt x="3522" y="3241"/>
                    </a:cubicBezTo>
                    <a:lnTo>
                      <a:pt x="3522" y="1757"/>
                    </a:lnTo>
                    <a:cubicBezTo>
                      <a:pt x="3522" y="790"/>
                      <a:pt x="2734" y="1"/>
                      <a:pt x="1757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34" name="Google Shape;283;p19">
                <a:extLst>
                  <a:ext uri="{FF2B5EF4-FFF2-40B4-BE49-F238E27FC236}">
                    <a16:creationId xmlns:a16="http://schemas.microsoft.com/office/drawing/2014/main" id="{3B846835-1DCD-4D0C-B221-A92825C484EF}"/>
                  </a:ext>
                </a:extLst>
              </p:cNvPr>
              <p:cNvSpPr/>
              <p:nvPr/>
            </p:nvSpPr>
            <p:spPr>
              <a:xfrm>
                <a:off x="1818639" y="3089386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66" y="1"/>
                    </a:moveTo>
                    <a:cubicBezTo>
                      <a:pt x="789" y="1"/>
                      <a:pt x="0" y="790"/>
                      <a:pt x="0" y="1757"/>
                    </a:cubicBezTo>
                    <a:lnTo>
                      <a:pt x="0" y="3241"/>
                    </a:lnTo>
                    <a:cubicBezTo>
                      <a:pt x="0" y="4218"/>
                      <a:pt x="789" y="5007"/>
                      <a:pt x="1766" y="5007"/>
                    </a:cubicBezTo>
                    <a:cubicBezTo>
                      <a:pt x="2733" y="5007"/>
                      <a:pt x="3522" y="4218"/>
                      <a:pt x="3522" y="3241"/>
                    </a:cubicBezTo>
                    <a:lnTo>
                      <a:pt x="3522" y="1757"/>
                    </a:lnTo>
                    <a:cubicBezTo>
                      <a:pt x="3522" y="790"/>
                      <a:pt x="2733" y="1"/>
                      <a:pt x="1766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35" name="Google Shape;284;p19">
                <a:extLst>
                  <a:ext uri="{FF2B5EF4-FFF2-40B4-BE49-F238E27FC236}">
                    <a16:creationId xmlns:a16="http://schemas.microsoft.com/office/drawing/2014/main" id="{27DD3DB4-EF90-4EBD-BD3A-9D213FD6AF7F}"/>
                  </a:ext>
                </a:extLst>
              </p:cNvPr>
              <p:cNvSpPr/>
              <p:nvPr/>
            </p:nvSpPr>
            <p:spPr>
              <a:xfrm>
                <a:off x="1698594" y="3226663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57" y="1"/>
                    </a:moveTo>
                    <a:cubicBezTo>
                      <a:pt x="789" y="1"/>
                      <a:pt x="0" y="790"/>
                      <a:pt x="0" y="1757"/>
                    </a:cubicBezTo>
                    <a:lnTo>
                      <a:pt x="0" y="3250"/>
                    </a:lnTo>
                    <a:cubicBezTo>
                      <a:pt x="0" y="4218"/>
                      <a:pt x="789" y="5007"/>
                      <a:pt x="1757" y="5007"/>
                    </a:cubicBezTo>
                    <a:cubicBezTo>
                      <a:pt x="2734" y="5007"/>
                      <a:pt x="3522" y="4218"/>
                      <a:pt x="3522" y="3250"/>
                    </a:cubicBezTo>
                    <a:lnTo>
                      <a:pt x="3522" y="1757"/>
                    </a:lnTo>
                    <a:cubicBezTo>
                      <a:pt x="3522" y="790"/>
                      <a:pt x="2734" y="1"/>
                      <a:pt x="1757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36" name="Google Shape;285;p19">
                <a:extLst>
                  <a:ext uri="{FF2B5EF4-FFF2-40B4-BE49-F238E27FC236}">
                    <a16:creationId xmlns:a16="http://schemas.microsoft.com/office/drawing/2014/main" id="{C9C4CE9D-2778-4780-A42A-6002C54550B7}"/>
                  </a:ext>
                </a:extLst>
              </p:cNvPr>
              <p:cNvSpPr/>
              <p:nvPr/>
            </p:nvSpPr>
            <p:spPr>
              <a:xfrm>
                <a:off x="1818639" y="3226663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66" y="1"/>
                    </a:moveTo>
                    <a:cubicBezTo>
                      <a:pt x="789" y="1"/>
                      <a:pt x="0" y="790"/>
                      <a:pt x="0" y="1757"/>
                    </a:cubicBezTo>
                    <a:lnTo>
                      <a:pt x="0" y="3250"/>
                    </a:lnTo>
                    <a:cubicBezTo>
                      <a:pt x="0" y="4218"/>
                      <a:pt x="789" y="5007"/>
                      <a:pt x="1766" y="5007"/>
                    </a:cubicBezTo>
                    <a:cubicBezTo>
                      <a:pt x="2733" y="5007"/>
                      <a:pt x="3522" y="4218"/>
                      <a:pt x="3522" y="3250"/>
                    </a:cubicBezTo>
                    <a:lnTo>
                      <a:pt x="3522" y="1757"/>
                    </a:lnTo>
                    <a:cubicBezTo>
                      <a:pt x="3522" y="790"/>
                      <a:pt x="2733" y="1"/>
                      <a:pt x="1766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37" name="Google Shape;286;p19">
                <a:extLst>
                  <a:ext uri="{FF2B5EF4-FFF2-40B4-BE49-F238E27FC236}">
                    <a16:creationId xmlns:a16="http://schemas.microsoft.com/office/drawing/2014/main" id="{1A0BE8F6-C404-4528-A636-0B78BFDB10D6}"/>
                  </a:ext>
                </a:extLst>
              </p:cNvPr>
              <p:cNvSpPr/>
              <p:nvPr/>
            </p:nvSpPr>
            <p:spPr>
              <a:xfrm>
                <a:off x="1698594" y="3363939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57" y="1"/>
                    </a:moveTo>
                    <a:cubicBezTo>
                      <a:pt x="789" y="1"/>
                      <a:pt x="0" y="790"/>
                      <a:pt x="0" y="1757"/>
                    </a:cubicBezTo>
                    <a:lnTo>
                      <a:pt x="0" y="3251"/>
                    </a:lnTo>
                    <a:cubicBezTo>
                      <a:pt x="0" y="4218"/>
                      <a:pt x="789" y="5007"/>
                      <a:pt x="1757" y="5007"/>
                    </a:cubicBezTo>
                    <a:cubicBezTo>
                      <a:pt x="2734" y="5007"/>
                      <a:pt x="3522" y="4218"/>
                      <a:pt x="3522" y="3251"/>
                    </a:cubicBezTo>
                    <a:lnTo>
                      <a:pt x="3522" y="1757"/>
                    </a:lnTo>
                    <a:cubicBezTo>
                      <a:pt x="3522" y="790"/>
                      <a:pt x="2734" y="1"/>
                      <a:pt x="1757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38" name="Google Shape;287;p19">
                <a:extLst>
                  <a:ext uri="{FF2B5EF4-FFF2-40B4-BE49-F238E27FC236}">
                    <a16:creationId xmlns:a16="http://schemas.microsoft.com/office/drawing/2014/main" id="{0C065AA1-EBFA-4322-9E2C-283A99477850}"/>
                  </a:ext>
                </a:extLst>
              </p:cNvPr>
              <p:cNvSpPr/>
              <p:nvPr/>
            </p:nvSpPr>
            <p:spPr>
              <a:xfrm>
                <a:off x="1818639" y="3363939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66" y="1"/>
                    </a:moveTo>
                    <a:cubicBezTo>
                      <a:pt x="789" y="1"/>
                      <a:pt x="0" y="790"/>
                      <a:pt x="0" y="1757"/>
                    </a:cubicBezTo>
                    <a:lnTo>
                      <a:pt x="0" y="3251"/>
                    </a:lnTo>
                    <a:cubicBezTo>
                      <a:pt x="0" y="4218"/>
                      <a:pt x="789" y="5007"/>
                      <a:pt x="1766" y="5007"/>
                    </a:cubicBezTo>
                    <a:cubicBezTo>
                      <a:pt x="2733" y="5007"/>
                      <a:pt x="3522" y="4218"/>
                      <a:pt x="3522" y="3251"/>
                    </a:cubicBezTo>
                    <a:lnTo>
                      <a:pt x="3522" y="1757"/>
                    </a:lnTo>
                    <a:cubicBezTo>
                      <a:pt x="3522" y="790"/>
                      <a:pt x="2733" y="1"/>
                      <a:pt x="1766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39" name="Google Shape;288;p19">
                <a:extLst>
                  <a:ext uri="{FF2B5EF4-FFF2-40B4-BE49-F238E27FC236}">
                    <a16:creationId xmlns:a16="http://schemas.microsoft.com/office/drawing/2014/main" id="{A4C719CE-477A-487A-ABF8-82C581A6BEBF}"/>
                  </a:ext>
                </a:extLst>
              </p:cNvPr>
              <p:cNvSpPr/>
              <p:nvPr/>
            </p:nvSpPr>
            <p:spPr>
              <a:xfrm>
                <a:off x="2049318" y="3089386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57" y="1"/>
                    </a:moveTo>
                    <a:cubicBezTo>
                      <a:pt x="790" y="1"/>
                      <a:pt x="1" y="790"/>
                      <a:pt x="1" y="1757"/>
                    </a:cubicBezTo>
                    <a:lnTo>
                      <a:pt x="1" y="3241"/>
                    </a:lnTo>
                    <a:cubicBezTo>
                      <a:pt x="1" y="4218"/>
                      <a:pt x="790" y="5007"/>
                      <a:pt x="1757" y="5007"/>
                    </a:cubicBezTo>
                    <a:cubicBezTo>
                      <a:pt x="2734" y="5007"/>
                      <a:pt x="3523" y="4218"/>
                      <a:pt x="3523" y="3241"/>
                    </a:cubicBezTo>
                    <a:lnTo>
                      <a:pt x="3523" y="1757"/>
                    </a:lnTo>
                    <a:cubicBezTo>
                      <a:pt x="3523" y="790"/>
                      <a:pt x="2734" y="1"/>
                      <a:pt x="1757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40" name="Google Shape;289;p19">
                <a:extLst>
                  <a:ext uri="{FF2B5EF4-FFF2-40B4-BE49-F238E27FC236}">
                    <a16:creationId xmlns:a16="http://schemas.microsoft.com/office/drawing/2014/main" id="{9D6A6780-41FE-47AF-A724-7DD4D58A8814}"/>
                  </a:ext>
                </a:extLst>
              </p:cNvPr>
              <p:cNvSpPr/>
              <p:nvPr/>
            </p:nvSpPr>
            <p:spPr>
              <a:xfrm>
                <a:off x="2049318" y="3226663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57" y="1"/>
                    </a:moveTo>
                    <a:cubicBezTo>
                      <a:pt x="790" y="1"/>
                      <a:pt x="1" y="790"/>
                      <a:pt x="1" y="1757"/>
                    </a:cubicBezTo>
                    <a:lnTo>
                      <a:pt x="1" y="3250"/>
                    </a:lnTo>
                    <a:cubicBezTo>
                      <a:pt x="1" y="4218"/>
                      <a:pt x="790" y="5007"/>
                      <a:pt x="1757" y="5007"/>
                    </a:cubicBezTo>
                    <a:cubicBezTo>
                      <a:pt x="2734" y="5007"/>
                      <a:pt x="3523" y="4218"/>
                      <a:pt x="3523" y="3250"/>
                    </a:cubicBezTo>
                    <a:lnTo>
                      <a:pt x="3523" y="1757"/>
                    </a:lnTo>
                    <a:cubicBezTo>
                      <a:pt x="3523" y="790"/>
                      <a:pt x="2734" y="1"/>
                      <a:pt x="1757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41" name="Google Shape;290;p19">
                <a:extLst>
                  <a:ext uri="{FF2B5EF4-FFF2-40B4-BE49-F238E27FC236}">
                    <a16:creationId xmlns:a16="http://schemas.microsoft.com/office/drawing/2014/main" id="{429E16D2-DFCB-4AD9-932E-0D5B80B29249}"/>
                  </a:ext>
                </a:extLst>
              </p:cNvPr>
              <p:cNvSpPr/>
              <p:nvPr/>
            </p:nvSpPr>
            <p:spPr>
              <a:xfrm>
                <a:off x="2160363" y="3465325"/>
                <a:ext cx="48256" cy="120045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8764" extrusionOk="0">
                    <a:moveTo>
                      <a:pt x="0" y="1"/>
                    </a:moveTo>
                    <a:lnTo>
                      <a:pt x="0" y="8763"/>
                    </a:lnTo>
                    <a:lnTo>
                      <a:pt x="3522" y="8763"/>
                    </a:lnTo>
                    <a:lnTo>
                      <a:pt x="3522" y="1"/>
                    </a:lnTo>
                    <a:close/>
                  </a:path>
                </a:pathLst>
              </a:custGeom>
              <a:solidFill>
                <a:srgbClr val="66A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42" name="Google Shape;291;p19">
                <a:extLst>
                  <a:ext uri="{FF2B5EF4-FFF2-40B4-BE49-F238E27FC236}">
                    <a16:creationId xmlns:a16="http://schemas.microsoft.com/office/drawing/2014/main" id="{9BD4C075-3487-4468-B772-3A301BF6927D}"/>
                  </a:ext>
                </a:extLst>
              </p:cNvPr>
              <p:cNvSpPr/>
              <p:nvPr/>
            </p:nvSpPr>
            <p:spPr>
              <a:xfrm>
                <a:off x="2070812" y="3311897"/>
                <a:ext cx="219092" cy="210805"/>
              </a:xfrm>
              <a:custGeom>
                <a:avLst/>
                <a:gdLst/>
                <a:ahLst/>
                <a:cxnLst/>
                <a:rect l="l" t="t" r="r" b="b"/>
                <a:pathLst>
                  <a:path w="15995" h="15390" extrusionOk="0">
                    <a:moveTo>
                      <a:pt x="8298" y="0"/>
                    </a:moveTo>
                    <a:cubicBezTo>
                      <a:pt x="6298" y="0"/>
                      <a:pt x="4334" y="781"/>
                      <a:pt x="2865" y="2250"/>
                    </a:cubicBezTo>
                    <a:cubicBezTo>
                      <a:pt x="658" y="4457"/>
                      <a:pt x="0" y="7763"/>
                      <a:pt x="1193" y="10637"/>
                    </a:cubicBezTo>
                    <a:cubicBezTo>
                      <a:pt x="2386" y="13511"/>
                      <a:pt x="5194" y="15389"/>
                      <a:pt x="8303" y="15389"/>
                    </a:cubicBezTo>
                    <a:cubicBezTo>
                      <a:pt x="12548" y="15380"/>
                      <a:pt x="15995" y="11943"/>
                      <a:pt x="15995" y="7688"/>
                    </a:cubicBezTo>
                    <a:cubicBezTo>
                      <a:pt x="15995" y="4579"/>
                      <a:pt x="14116" y="1771"/>
                      <a:pt x="11243" y="588"/>
                    </a:cubicBezTo>
                    <a:cubicBezTo>
                      <a:pt x="10290" y="192"/>
                      <a:pt x="9289" y="0"/>
                      <a:pt x="8298" y="0"/>
                    </a:cubicBezTo>
                    <a:close/>
                  </a:path>
                </a:pathLst>
              </a:custGeom>
              <a:solidFill>
                <a:srgbClr val="74C1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43" name="Google Shape;292;p19">
                <a:extLst>
                  <a:ext uri="{FF2B5EF4-FFF2-40B4-BE49-F238E27FC236}">
                    <a16:creationId xmlns:a16="http://schemas.microsoft.com/office/drawing/2014/main" id="{5A7147AD-9C0A-4A31-B57A-E7C3F5AD1C58}"/>
                  </a:ext>
                </a:extLst>
              </p:cNvPr>
              <p:cNvSpPr/>
              <p:nvPr/>
            </p:nvSpPr>
            <p:spPr>
              <a:xfrm>
                <a:off x="1928643" y="3562340"/>
                <a:ext cx="360354" cy="48256"/>
              </a:xfrm>
              <a:custGeom>
                <a:avLst/>
                <a:gdLst/>
                <a:ahLst/>
                <a:cxnLst/>
                <a:rect l="l" t="t" r="r" b="b"/>
                <a:pathLst>
                  <a:path w="26308" h="3523" extrusionOk="0">
                    <a:moveTo>
                      <a:pt x="1249" y="0"/>
                    </a:moveTo>
                    <a:lnTo>
                      <a:pt x="0" y="2292"/>
                    </a:lnTo>
                    <a:lnTo>
                      <a:pt x="1249" y="3522"/>
                    </a:lnTo>
                    <a:lnTo>
                      <a:pt x="26035" y="3522"/>
                    </a:lnTo>
                    <a:cubicBezTo>
                      <a:pt x="26185" y="3522"/>
                      <a:pt x="26307" y="3400"/>
                      <a:pt x="26307" y="3259"/>
                    </a:cubicBezTo>
                    <a:lnTo>
                      <a:pt x="26307" y="263"/>
                    </a:lnTo>
                    <a:cubicBezTo>
                      <a:pt x="26307" y="122"/>
                      <a:pt x="26185" y="0"/>
                      <a:pt x="26035" y="0"/>
                    </a:cubicBezTo>
                    <a:close/>
                  </a:path>
                </a:pathLst>
              </a:custGeom>
              <a:solidFill>
                <a:srgbClr val="66A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44" name="Google Shape;293;p19">
                <a:extLst>
                  <a:ext uri="{FF2B5EF4-FFF2-40B4-BE49-F238E27FC236}">
                    <a16:creationId xmlns:a16="http://schemas.microsoft.com/office/drawing/2014/main" id="{E3F19C07-92EE-45CB-BFD7-BB4E0265896C}"/>
                  </a:ext>
                </a:extLst>
              </p:cNvPr>
              <p:cNvSpPr/>
              <p:nvPr/>
            </p:nvSpPr>
            <p:spPr>
              <a:xfrm>
                <a:off x="1578425" y="3562340"/>
                <a:ext cx="367298" cy="48256"/>
              </a:xfrm>
              <a:custGeom>
                <a:avLst/>
                <a:gdLst/>
                <a:ahLst/>
                <a:cxnLst/>
                <a:rect l="l" t="t" r="r" b="b"/>
                <a:pathLst>
                  <a:path w="26815" h="3523" extrusionOk="0">
                    <a:moveTo>
                      <a:pt x="273" y="0"/>
                    </a:moveTo>
                    <a:cubicBezTo>
                      <a:pt x="122" y="0"/>
                      <a:pt x="0" y="122"/>
                      <a:pt x="0" y="263"/>
                    </a:cubicBezTo>
                    <a:lnTo>
                      <a:pt x="0" y="3259"/>
                    </a:lnTo>
                    <a:cubicBezTo>
                      <a:pt x="0" y="3400"/>
                      <a:pt x="122" y="3522"/>
                      <a:pt x="273" y="3522"/>
                    </a:cubicBezTo>
                    <a:lnTo>
                      <a:pt x="26814" y="3522"/>
                    </a:lnTo>
                    <a:lnTo>
                      <a:pt x="26814" y="0"/>
                    </a:lnTo>
                    <a:close/>
                  </a:path>
                </a:pathLst>
              </a:custGeom>
              <a:solidFill>
                <a:srgbClr val="9AD7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grpSp>
          <p:nvGrpSpPr>
            <p:cNvPr id="800" name="Google Shape;211;p18">
              <a:extLst>
                <a:ext uri="{FF2B5EF4-FFF2-40B4-BE49-F238E27FC236}">
                  <a16:creationId xmlns:a16="http://schemas.microsoft.com/office/drawing/2014/main" id="{9524127B-D20C-4157-8462-E6DA6BF7CCB8}"/>
                </a:ext>
              </a:extLst>
            </p:cNvPr>
            <p:cNvGrpSpPr/>
            <p:nvPr userDrawn="1"/>
          </p:nvGrpSpPr>
          <p:grpSpPr>
            <a:xfrm>
              <a:off x="3198574" y="1946131"/>
              <a:ext cx="1028570" cy="677894"/>
              <a:chOff x="1928200" y="3132125"/>
              <a:chExt cx="1512825" cy="997050"/>
            </a:xfrm>
          </p:grpSpPr>
          <p:sp>
            <p:nvSpPr>
              <p:cNvPr id="821" name="Google Shape;212;p18">
                <a:extLst>
                  <a:ext uri="{FF2B5EF4-FFF2-40B4-BE49-F238E27FC236}">
                    <a16:creationId xmlns:a16="http://schemas.microsoft.com/office/drawing/2014/main" id="{CA480A08-E8FF-4C5D-8446-F7883865B149}"/>
                  </a:ext>
                </a:extLst>
              </p:cNvPr>
              <p:cNvSpPr/>
              <p:nvPr/>
            </p:nvSpPr>
            <p:spPr>
              <a:xfrm>
                <a:off x="2718300" y="3132125"/>
                <a:ext cx="416325" cy="261200"/>
              </a:xfrm>
              <a:custGeom>
                <a:avLst/>
                <a:gdLst/>
                <a:ahLst/>
                <a:cxnLst/>
                <a:rect l="l" t="t" r="r" b="b"/>
                <a:pathLst>
                  <a:path w="16653" h="10448" extrusionOk="0">
                    <a:moveTo>
                      <a:pt x="8336" y="1"/>
                    </a:moveTo>
                    <a:cubicBezTo>
                      <a:pt x="6313" y="1"/>
                      <a:pt x="4597" y="1526"/>
                      <a:pt x="4396" y="3554"/>
                    </a:cubicBezTo>
                    <a:cubicBezTo>
                      <a:pt x="4104" y="3469"/>
                      <a:pt x="3804" y="3432"/>
                      <a:pt x="3503" y="3432"/>
                    </a:cubicBezTo>
                    <a:cubicBezTo>
                      <a:pt x="1569" y="3432"/>
                      <a:pt x="0" y="5000"/>
                      <a:pt x="0" y="6935"/>
                    </a:cubicBezTo>
                    <a:cubicBezTo>
                      <a:pt x="0" y="8869"/>
                      <a:pt x="1569" y="10447"/>
                      <a:pt x="3503" y="10447"/>
                    </a:cubicBezTo>
                    <a:lnTo>
                      <a:pt x="13581" y="10447"/>
                    </a:lnTo>
                    <a:cubicBezTo>
                      <a:pt x="15271" y="10447"/>
                      <a:pt x="16652" y="9067"/>
                      <a:pt x="16652" y="7376"/>
                    </a:cubicBezTo>
                    <a:cubicBezTo>
                      <a:pt x="16652" y="5682"/>
                      <a:pt x="15281" y="4305"/>
                      <a:pt x="13598" y="4305"/>
                    </a:cubicBezTo>
                    <a:cubicBezTo>
                      <a:pt x="13592" y="4305"/>
                      <a:pt x="13587" y="4305"/>
                      <a:pt x="13581" y="4305"/>
                    </a:cubicBezTo>
                    <a:cubicBezTo>
                      <a:pt x="13093" y="4305"/>
                      <a:pt x="12614" y="4418"/>
                      <a:pt x="12182" y="4643"/>
                    </a:cubicBezTo>
                    <a:cubicBezTo>
                      <a:pt x="12238" y="4389"/>
                      <a:pt x="12266" y="4127"/>
                      <a:pt x="12266" y="3864"/>
                    </a:cubicBezTo>
                    <a:cubicBezTo>
                      <a:pt x="12219" y="1779"/>
                      <a:pt x="10557" y="88"/>
                      <a:pt x="8481" y="3"/>
                    </a:cubicBezTo>
                    <a:cubicBezTo>
                      <a:pt x="8432" y="2"/>
                      <a:pt x="8384" y="1"/>
                      <a:pt x="8336" y="1"/>
                    </a:cubicBezTo>
                    <a:close/>
                  </a:path>
                </a:pathLst>
              </a:custGeom>
              <a:solidFill>
                <a:srgbClr val="FFF8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22" name="Google Shape;213;p18">
                <a:extLst>
                  <a:ext uri="{FF2B5EF4-FFF2-40B4-BE49-F238E27FC236}">
                    <a16:creationId xmlns:a16="http://schemas.microsoft.com/office/drawing/2014/main" id="{57239B47-385C-45AB-8892-8F8AF8E5327F}"/>
                  </a:ext>
                </a:extLst>
              </p:cNvPr>
              <p:cNvSpPr/>
              <p:nvPr/>
            </p:nvSpPr>
            <p:spPr>
              <a:xfrm>
                <a:off x="2850725" y="3580650"/>
                <a:ext cx="512350" cy="548525"/>
              </a:xfrm>
              <a:custGeom>
                <a:avLst/>
                <a:gdLst/>
                <a:ahLst/>
                <a:cxnLst/>
                <a:rect l="l" t="t" r="r" b="b"/>
                <a:pathLst>
                  <a:path w="20494" h="21941" extrusionOk="0">
                    <a:moveTo>
                      <a:pt x="10242" y="1"/>
                    </a:moveTo>
                    <a:cubicBezTo>
                      <a:pt x="9942" y="1"/>
                      <a:pt x="9641" y="76"/>
                      <a:pt x="9373" y="226"/>
                    </a:cubicBezTo>
                    <a:lnTo>
                      <a:pt x="892" y="5054"/>
                    </a:lnTo>
                    <a:cubicBezTo>
                      <a:pt x="338" y="5364"/>
                      <a:pt x="0" y="5946"/>
                      <a:pt x="0" y="6585"/>
                    </a:cubicBezTo>
                    <a:lnTo>
                      <a:pt x="0" y="20184"/>
                    </a:lnTo>
                    <a:cubicBezTo>
                      <a:pt x="0" y="21151"/>
                      <a:pt x="789" y="21940"/>
                      <a:pt x="1756" y="21940"/>
                    </a:cubicBezTo>
                    <a:lnTo>
                      <a:pt x="18728" y="21940"/>
                    </a:lnTo>
                    <a:cubicBezTo>
                      <a:pt x="19705" y="21940"/>
                      <a:pt x="20493" y="21151"/>
                      <a:pt x="20493" y="20175"/>
                    </a:cubicBezTo>
                    <a:lnTo>
                      <a:pt x="20493" y="6585"/>
                    </a:lnTo>
                    <a:cubicBezTo>
                      <a:pt x="20493" y="5946"/>
                      <a:pt x="20155" y="5364"/>
                      <a:pt x="19601" y="5054"/>
                    </a:cubicBezTo>
                    <a:lnTo>
                      <a:pt x="11111" y="226"/>
                    </a:lnTo>
                    <a:cubicBezTo>
                      <a:pt x="10843" y="76"/>
                      <a:pt x="10543" y="1"/>
                      <a:pt x="10242" y="1"/>
                    </a:cubicBezTo>
                    <a:close/>
                  </a:path>
                </a:pathLst>
              </a:custGeom>
              <a:solidFill>
                <a:srgbClr val="9AD7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23" name="Google Shape;214;p18">
                <a:extLst>
                  <a:ext uri="{FF2B5EF4-FFF2-40B4-BE49-F238E27FC236}">
                    <a16:creationId xmlns:a16="http://schemas.microsoft.com/office/drawing/2014/main" id="{9473740F-F0A7-48E9-8250-5A876DDD468A}"/>
                  </a:ext>
                </a:extLst>
              </p:cNvPr>
              <p:cNvSpPr/>
              <p:nvPr/>
            </p:nvSpPr>
            <p:spPr>
              <a:xfrm>
                <a:off x="2993700" y="3850450"/>
                <a:ext cx="226375" cy="278725"/>
              </a:xfrm>
              <a:custGeom>
                <a:avLst/>
                <a:gdLst/>
                <a:ahLst/>
                <a:cxnLst/>
                <a:rect l="l" t="t" r="r" b="b"/>
                <a:pathLst>
                  <a:path w="9055" h="11149" extrusionOk="0">
                    <a:moveTo>
                      <a:pt x="1757" y="0"/>
                    </a:moveTo>
                    <a:cubicBezTo>
                      <a:pt x="780" y="0"/>
                      <a:pt x="1" y="780"/>
                      <a:pt x="1" y="1756"/>
                    </a:cubicBezTo>
                    <a:lnTo>
                      <a:pt x="1" y="11148"/>
                    </a:lnTo>
                    <a:lnTo>
                      <a:pt x="9055" y="11148"/>
                    </a:lnTo>
                    <a:lnTo>
                      <a:pt x="9055" y="1756"/>
                    </a:lnTo>
                    <a:cubicBezTo>
                      <a:pt x="9055" y="780"/>
                      <a:pt x="8266" y="0"/>
                      <a:pt x="7298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24" name="Google Shape;215;p18">
                <a:extLst>
                  <a:ext uri="{FF2B5EF4-FFF2-40B4-BE49-F238E27FC236}">
                    <a16:creationId xmlns:a16="http://schemas.microsoft.com/office/drawing/2014/main" id="{FD86A09B-5FC2-427D-B0DF-C48BB594234E}"/>
                  </a:ext>
                </a:extLst>
              </p:cNvPr>
              <p:cNvSpPr/>
              <p:nvPr/>
            </p:nvSpPr>
            <p:spPr>
              <a:xfrm>
                <a:off x="2844375" y="3580650"/>
                <a:ext cx="596650" cy="250800"/>
              </a:xfrm>
              <a:custGeom>
                <a:avLst/>
                <a:gdLst/>
                <a:ahLst/>
                <a:cxnLst/>
                <a:rect l="l" t="t" r="r" b="b"/>
                <a:pathLst>
                  <a:path w="23866" h="10032" extrusionOk="0">
                    <a:moveTo>
                      <a:pt x="10496" y="1"/>
                    </a:moveTo>
                    <a:cubicBezTo>
                      <a:pt x="10196" y="1"/>
                      <a:pt x="9895" y="76"/>
                      <a:pt x="9627" y="226"/>
                    </a:cubicBezTo>
                    <a:lnTo>
                      <a:pt x="1137" y="5054"/>
                    </a:lnTo>
                    <a:cubicBezTo>
                      <a:pt x="292" y="5533"/>
                      <a:pt x="1" y="6613"/>
                      <a:pt x="480" y="7458"/>
                    </a:cubicBezTo>
                    <a:cubicBezTo>
                      <a:pt x="803" y="8028"/>
                      <a:pt x="1399" y="8346"/>
                      <a:pt x="2012" y="8346"/>
                    </a:cubicBezTo>
                    <a:cubicBezTo>
                      <a:pt x="2308" y="8346"/>
                      <a:pt x="2608" y="8272"/>
                      <a:pt x="2884" y="8116"/>
                    </a:cubicBezTo>
                    <a:lnTo>
                      <a:pt x="10501" y="3786"/>
                    </a:lnTo>
                    <a:lnTo>
                      <a:pt x="21086" y="9797"/>
                    </a:lnTo>
                    <a:cubicBezTo>
                      <a:pt x="21347" y="9946"/>
                      <a:pt x="21646" y="10031"/>
                      <a:pt x="21954" y="10031"/>
                    </a:cubicBezTo>
                    <a:lnTo>
                      <a:pt x="21954" y="10031"/>
                    </a:lnTo>
                    <a:cubicBezTo>
                      <a:pt x="22751" y="10029"/>
                      <a:pt x="23453" y="9495"/>
                      <a:pt x="23659" y="8726"/>
                    </a:cubicBezTo>
                    <a:cubicBezTo>
                      <a:pt x="23866" y="7946"/>
                      <a:pt x="23518" y="7129"/>
                      <a:pt x="22823" y="6735"/>
                    </a:cubicBezTo>
                    <a:lnTo>
                      <a:pt x="11365" y="226"/>
                    </a:lnTo>
                    <a:cubicBezTo>
                      <a:pt x="11097" y="76"/>
                      <a:pt x="10797" y="1"/>
                      <a:pt x="10496" y="1"/>
                    </a:cubicBezTo>
                    <a:close/>
                    <a:moveTo>
                      <a:pt x="21954" y="10031"/>
                    </a:moveTo>
                    <a:lnTo>
                      <a:pt x="21954" y="10031"/>
                    </a:lnTo>
                    <a:cubicBezTo>
                      <a:pt x="21953" y="10031"/>
                      <a:pt x="21951" y="10031"/>
                      <a:pt x="21950" y="10031"/>
                    </a:cubicBezTo>
                    <a:lnTo>
                      <a:pt x="21959" y="10031"/>
                    </a:lnTo>
                    <a:cubicBezTo>
                      <a:pt x="21957" y="10031"/>
                      <a:pt x="21956" y="10031"/>
                      <a:pt x="21954" y="10031"/>
                    </a:cubicBezTo>
                    <a:close/>
                  </a:path>
                </a:pathLst>
              </a:custGeom>
              <a:solidFill>
                <a:srgbClr val="74C1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25" name="Google Shape;216;p18">
                <a:extLst>
                  <a:ext uri="{FF2B5EF4-FFF2-40B4-BE49-F238E27FC236}">
                    <a16:creationId xmlns:a16="http://schemas.microsoft.com/office/drawing/2014/main" id="{57C6AE04-8E91-475F-8070-19B560713024}"/>
                  </a:ext>
                </a:extLst>
              </p:cNvPr>
              <p:cNvSpPr/>
              <p:nvPr/>
            </p:nvSpPr>
            <p:spPr>
              <a:xfrm>
                <a:off x="2015075" y="3146825"/>
                <a:ext cx="912200" cy="982350"/>
              </a:xfrm>
              <a:custGeom>
                <a:avLst/>
                <a:gdLst/>
                <a:ahLst/>
                <a:cxnLst/>
                <a:rect l="l" t="t" r="r" b="b"/>
                <a:pathLst>
                  <a:path w="36488" h="39294" extrusionOk="0">
                    <a:moveTo>
                      <a:pt x="18241" y="0"/>
                    </a:moveTo>
                    <a:cubicBezTo>
                      <a:pt x="17941" y="0"/>
                      <a:pt x="17643" y="78"/>
                      <a:pt x="17375" y="233"/>
                    </a:cubicBezTo>
                    <a:lnTo>
                      <a:pt x="892" y="9596"/>
                    </a:lnTo>
                    <a:cubicBezTo>
                      <a:pt x="338" y="9906"/>
                      <a:pt x="0" y="10488"/>
                      <a:pt x="0" y="11118"/>
                    </a:cubicBezTo>
                    <a:lnTo>
                      <a:pt x="0" y="37537"/>
                    </a:lnTo>
                    <a:cubicBezTo>
                      <a:pt x="0" y="38504"/>
                      <a:pt x="789" y="39293"/>
                      <a:pt x="1757" y="39293"/>
                    </a:cubicBezTo>
                    <a:lnTo>
                      <a:pt x="36488" y="39293"/>
                    </a:lnTo>
                    <a:lnTo>
                      <a:pt x="36488" y="11118"/>
                    </a:lnTo>
                    <a:cubicBezTo>
                      <a:pt x="36488" y="10488"/>
                      <a:pt x="36140" y="9906"/>
                      <a:pt x="35596" y="9596"/>
                    </a:cubicBezTo>
                    <a:lnTo>
                      <a:pt x="19113" y="233"/>
                    </a:lnTo>
                    <a:cubicBezTo>
                      <a:pt x="18841" y="78"/>
                      <a:pt x="18540" y="0"/>
                      <a:pt x="18241" y="0"/>
                    </a:cubicBez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 dirty="0"/>
              </a:p>
            </p:txBody>
          </p:sp>
          <p:sp>
            <p:nvSpPr>
              <p:cNvPr id="826" name="Google Shape;217;p18">
                <a:extLst>
                  <a:ext uri="{FF2B5EF4-FFF2-40B4-BE49-F238E27FC236}">
                    <a16:creationId xmlns:a16="http://schemas.microsoft.com/office/drawing/2014/main" id="{0F4069F2-958E-40E7-9AD0-75BF96802C02}"/>
                  </a:ext>
                </a:extLst>
              </p:cNvPr>
              <p:cNvSpPr/>
              <p:nvPr/>
            </p:nvSpPr>
            <p:spPr>
              <a:xfrm>
                <a:off x="2282025" y="3668700"/>
                <a:ext cx="378300" cy="460475"/>
              </a:xfrm>
              <a:custGeom>
                <a:avLst/>
                <a:gdLst/>
                <a:ahLst/>
                <a:cxnLst/>
                <a:rect l="l" t="t" r="r" b="b"/>
                <a:pathLst>
                  <a:path w="15132" h="18419" extrusionOk="0">
                    <a:moveTo>
                      <a:pt x="1757" y="1"/>
                    </a:moveTo>
                    <a:cubicBezTo>
                      <a:pt x="780" y="1"/>
                      <a:pt x="1" y="790"/>
                      <a:pt x="1" y="1757"/>
                    </a:cubicBezTo>
                    <a:lnTo>
                      <a:pt x="1" y="18418"/>
                    </a:lnTo>
                    <a:lnTo>
                      <a:pt x="15131" y="18418"/>
                    </a:lnTo>
                    <a:lnTo>
                      <a:pt x="15131" y="1757"/>
                    </a:lnTo>
                    <a:cubicBezTo>
                      <a:pt x="15131" y="790"/>
                      <a:pt x="14342" y="1"/>
                      <a:pt x="13375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27" name="Google Shape;218;p18">
                <a:extLst>
                  <a:ext uri="{FF2B5EF4-FFF2-40B4-BE49-F238E27FC236}">
                    <a16:creationId xmlns:a16="http://schemas.microsoft.com/office/drawing/2014/main" id="{B832FB48-6362-40D1-AF13-111713D44069}"/>
                  </a:ext>
                </a:extLst>
              </p:cNvPr>
              <p:cNvSpPr/>
              <p:nvPr/>
            </p:nvSpPr>
            <p:spPr>
              <a:xfrm>
                <a:off x="1928200" y="3146825"/>
                <a:ext cx="1083150" cy="367875"/>
              </a:xfrm>
              <a:custGeom>
                <a:avLst/>
                <a:gdLst/>
                <a:ahLst/>
                <a:cxnLst/>
                <a:rect l="l" t="t" r="r" b="b"/>
                <a:pathLst>
                  <a:path w="43326" h="14715" extrusionOk="0">
                    <a:moveTo>
                      <a:pt x="21716" y="0"/>
                    </a:moveTo>
                    <a:cubicBezTo>
                      <a:pt x="21416" y="0"/>
                      <a:pt x="21118" y="78"/>
                      <a:pt x="20850" y="233"/>
                    </a:cubicBezTo>
                    <a:lnTo>
                      <a:pt x="1146" y="11418"/>
                    </a:lnTo>
                    <a:cubicBezTo>
                      <a:pt x="301" y="11897"/>
                      <a:pt x="0" y="12977"/>
                      <a:pt x="489" y="13823"/>
                    </a:cubicBezTo>
                    <a:cubicBezTo>
                      <a:pt x="812" y="14392"/>
                      <a:pt x="1403" y="14710"/>
                      <a:pt x="2014" y="14710"/>
                    </a:cubicBezTo>
                    <a:cubicBezTo>
                      <a:pt x="2309" y="14710"/>
                      <a:pt x="2608" y="14636"/>
                      <a:pt x="2884" y="14480"/>
                    </a:cubicBezTo>
                    <a:lnTo>
                      <a:pt x="21714" y="3783"/>
                    </a:lnTo>
                    <a:lnTo>
                      <a:pt x="40545" y="14480"/>
                    </a:lnTo>
                    <a:cubicBezTo>
                      <a:pt x="40808" y="14630"/>
                      <a:pt x="41109" y="14705"/>
                      <a:pt x="41419" y="14715"/>
                    </a:cubicBezTo>
                    <a:cubicBezTo>
                      <a:pt x="42217" y="14715"/>
                      <a:pt x="42921" y="14179"/>
                      <a:pt x="43119" y="13409"/>
                    </a:cubicBezTo>
                    <a:cubicBezTo>
                      <a:pt x="43325" y="12630"/>
                      <a:pt x="42987" y="11813"/>
                      <a:pt x="42292" y="11418"/>
                    </a:cubicBezTo>
                    <a:lnTo>
                      <a:pt x="22588" y="233"/>
                    </a:lnTo>
                    <a:cubicBezTo>
                      <a:pt x="22316" y="78"/>
                      <a:pt x="22015" y="0"/>
                      <a:pt x="21716" y="0"/>
                    </a:cubicBezTo>
                    <a:close/>
                  </a:path>
                </a:pathLst>
              </a:custGeom>
              <a:solidFill>
                <a:srgbClr val="F9BF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grpSp>
          <p:nvGrpSpPr>
            <p:cNvPr id="801" name="Google Shape;219;p18">
              <a:extLst>
                <a:ext uri="{FF2B5EF4-FFF2-40B4-BE49-F238E27FC236}">
                  <a16:creationId xmlns:a16="http://schemas.microsoft.com/office/drawing/2014/main" id="{55C2E06A-3182-49DE-850D-198481B30610}"/>
                </a:ext>
              </a:extLst>
            </p:cNvPr>
            <p:cNvGrpSpPr/>
            <p:nvPr userDrawn="1"/>
          </p:nvGrpSpPr>
          <p:grpSpPr>
            <a:xfrm>
              <a:off x="4609297" y="2055343"/>
              <a:ext cx="993176" cy="823443"/>
              <a:chOff x="202950" y="1579375"/>
              <a:chExt cx="1537900" cy="1275075"/>
            </a:xfrm>
          </p:grpSpPr>
          <p:sp>
            <p:nvSpPr>
              <p:cNvPr id="805" name="Google Shape;220;p18">
                <a:extLst>
                  <a:ext uri="{FF2B5EF4-FFF2-40B4-BE49-F238E27FC236}">
                    <a16:creationId xmlns:a16="http://schemas.microsoft.com/office/drawing/2014/main" id="{8491389D-4BDC-4CEA-B39A-662ED62DD0CF}"/>
                  </a:ext>
                </a:extLst>
              </p:cNvPr>
              <p:cNvSpPr/>
              <p:nvPr/>
            </p:nvSpPr>
            <p:spPr>
              <a:xfrm>
                <a:off x="1221225" y="2527600"/>
                <a:ext cx="519625" cy="326850"/>
              </a:xfrm>
              <a:custGeom>
                <a:avLst/>
                <a:gdLst/>
                <a:ahLst/>
                <a:cxnLst/>
                <a:rect l="l" t="t" r="r" b="b"/>
                <a:pathLst>
                  <a:path w="20785" h="13074" extrusionOk="0">
                    <a:moveTo>
                      <a:pt x="11242" y="0"/>
                    </a:moveTo>
                    <a:cubicBezTo>
                      <a:pt x="10960" y="0"/>
                      <a:pt x="10698" y="19"/>
                      <a:pt x="10425" y="38"/>
                    </a:cubicBezTo>
                    <a:cubicBezTo>
                      <a:pt x="4048" y="583"/>
                      <a:pt x="0" y="7119"/>
                      <a:pt x="2357" y="13074"/>
                    </a:cubicBezTo>
                    <a:lnTo>
                      <a:pt x="19282" y="13074"/>
                    </a:lnTo>
                    <a:cubicBezTo>
                      <a:pt x="19798" y="13074"/>
                      <a:pt x="20259" y="12726"/>
                      <a:pt x="20409" y="12229"/>
                    </a:cubicBezTo>
                    <a:cubicBezTo>
                      <a:pt x="20662" y="11355"/>
                      <a:pt x="20784" y="10463"/>
                      <a:pt x="20784" y="9561"/>
                    </a:cubicBezTo>
                    <a:cubicBezTo>
                      <a:pt x="20784" y="4283"/>
                      <a:pt x="16511" y="10"/>
                      <a:pt x="11242" y="0"/>
                    </a:cubicBezTo>
                    <a:close/>
                  </a:path>
                </a:pathLst>
              </a:custGeom>
              <a:solidFill>
                <a:srgbClr val="74C1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06" name="Google Shape;221;p18">
                <a:extLst>
                  <a:ext uri="{FF2B5EF4-FFF2-40B4-BE49-F238E27FC236}">
                    <a16:creationId xmlns:a16="http://schemas.microsoft.com/office/drawing/2014/main" id="{D3F05DB9-BE6F-49DC-844D-AFE90A37E910}"/>
                  </a:ext>
                </a:extLst>
              </p:cNvPr>
              <p:cNvSpPr/>
              <p:nvPr/>
            </p:nvSpPr>
            <p:spPr>
              <a:xfrm>
                <a:off x="1221225" y="2528550"/>
                <a:ext cx="388125" cy="325900"/>
              </a:xfrm>
              <a:custGeom>
                <a:avLst/>
                <a:gdLst/>
                <a:ahLst/>
                <a:cxnLst/>
                <a:rect l="l" t="t" r="r" b="b"/>
                <a:pathLst>
                  <a:path w="15525" h="13036" extrusionOk="0">
                    <a:moveTo>
                      <a:pt x="10425" y="0"/>
                    </a:moveTo>
                    <a:cubicBezTo>
                      <a:pt x="4048" y="545"/>
                      <a:pt x="0" y="7081"/>
                      <a:pt x="2357" y="13036"/>
                    </a:cubicBezTo>
                    <a:lnTo>
                      <a:pt x="15177" y="13036"/>
                    </a:lnTo>
                    <a:cubicBezTo>
                      <a:pt x="15412" y="12294"/>
                      <a:pt x="15525" y="11524"/>
                      <a:pt x="15525" y="10754"/>
                    </a:cubicBezTo>
                    <a:cubicBezTo>
                      <a:pt x="15525" y="7513"/>
                      <a:pt x="13478" y="4630"/>
                      <a:pt x="10425" y="3541"/>
                    </a:cubicBezTo>
                    <a:lnTo>
                      <a:pt x="10425" y="0"/>
                    </a:lnTo>
                    <a:close/>
                  </a:path>
                </a:pathLst>
              </a:custGeom>
              <a:solidFill>
                <a:srgbClr val="66A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07" name="Google Shape;222;p18">
                <a:extLst>
                  <a:ext uri="{FF2B5EF4-FFF2-40B4-BE49-F238E27FC236}">
                    <a16:creationId xmlns:a16="http://schemas.microsoft.com/office/drawing/2014/main" id="{CA4EAB54-74E7-4C4B-987C-E737565470C1}"/>
                  </a:ext>
                </a:extLst>
              </p:cNvPr>
              <p:cNvSpPr/>
              <p:nvPr/>
            </p:nvSpPr>
            <p:spPr>
              <a:xfrm>
                <a:off x="202950" y="2527725"/>
                <a:ext cx="513475" cy="326725"/>
              </a:xfrm>
              <a:custGeom>
                <a:avLst/>
                <a:gdLst/>
                <a:ahLst/>
                <a:cxnLst/>
                <a:rect l="l" t="t" r="r" b="b"/>
                <a:pathLst>
                  <a:path w="20539" h="13069" extrusionOk="0">
                    <a:moveTo>
                      <a:pt x="10943" y="0"/>
                    </a:moveTo>
                    <a:cubicBezTo>
                      <a:pt x="4641" y="0"/>
                      <a:pt x="0" y="6072"/>
                      <a:pt x="1783" y="12224"/>
                    </a:cubicBezTo>
                    <a:cubicBezTo>
                      <a:pt x="1933" y="12721"/>
                      <a:pt x="2393" y="13069"/>
                      <a:pt x="2910" y="13069"/>
                    </a:cubicBezTo>
                    <a:lnTo>
                      <a:pt x="19843" y="13069"/>
                    </a:lnTo>
                    <a:cubicBezTo>
                      <a:pt x="20313" y="11886"/>
                      <a:pt x="20538" y="10627"/>
                      <a:pt x="20510" y="9359"/>
                    </a:cubicBezTo>
                    <a:cubicBezTo>
                      <a:pt x="20416" y="4381"/>
                      <a:pt x="16444" y="268"/>
                      <a:pt x="11466" y="14"/>
                    </a:cubicBezTo>
                    <a:cubicBezTo>
                      <a:pt x="11290" y="5"/>
                      <a:pt x="11116" y="0"/>
                      <a:pt x="10943" y="0"/>
                    </a:cubicBezTo>
                    <a:close/>
                  </a:path>
                </a:pathLst>
              </a:custGeom>
              <a:solidFill>
                <a:srgbClr val="9AD7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08" name="Google Shape;223;p18">
                <a:extLst>
                  <a:ext uri="{FF2B5EF4-FFF2-40B4-BE49-F238E27FC236}">
                    <a16:creationId xmlns:a16="http://schemas.microsoft.com/office/drawing/2014/main" id="{BF2C2004-C6B9-4E80-922B-C85C55917435}"/>
                  </a:ext>
                </a:extLst>
              </p:cNvPr>
              <p:cNvSpPr/>
              <p:nvPr/>
            </p:nvSpPr>
            <p:spPr>
              <a:xfrm>
                <a:off x="476900" y="1599450"/>
                <a:ext cx="968575" cy="1254775"/>
              </a:xfrm>
              <a:custGeom>
                <a:avLst/>
                <a:gdLst/>
                <a:ahLst/>
                <a:cxnLst/>
                <a:rect l="l" t="t" r="r" b="b"/>
                <a:pathLst>
                  <a:path w="38743" h="50191" extrusionOk="0">
                    <a:moveTo>
                      <a:pt x="19376" y="0"/>
                    </a:moveTo>
                    <a:lnTo>
                      <a:pt x="1" y="17394"/>
                    </a:lnTo>
                    <a:lnTo>
                      <a:pt x="1" y="49017"/>
                    </a:lnTo>
                    <a:cubicBezTo>
                      <a:pt x="1" y="49665"/>
                      <a:pt x="527" y="50191"/>
                      <a:pt x="1175" y="50191"/>
                    </a:cubicBezTo>
                    <a:lnTo>
                      <a:pt x="38742" y="50191"/>
                    </a:lnTo>
                    <a:lnTo>
                      <a:pt x="38742" y="17394"/>
                    </a:lnTo>
                    <a:lnTo>
                      <a:pt x="19376" y="0"/>
                    </a:ln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09" name="Google Shape;224;p18">
                <a:extLst>
                  <a:ext uri="{FF2B5EF4-FFF2-40B4-BE49-F238E27FC236}">
                    <a16:creationId xmlns:a16="http://schemas.microsoft.com/office/drawing/2014/main" id="{D2730EEA-620C-4419-9B66-808583D67800}"/>
                  </a:ext>
                </a:extLst>
              </p:cNvPr>
              <p:cNvSpPr/>
              <p:nvPr/>
            </p:nvSpPr>
            <p:spPr>
              <a:xfrm>
                <a:off x="715225" y="2123975"/>
                <a:ext cx="730250" cy="730475"/>
              </a:xfrm>
              <a:custGeom>
                <a:avLst/>
                <a:gdLst/>
                <a:ahLst/>
                <a:cxnLst/>
                <a:rect l="l" t="t" r="r" b="b"/>
                <a:pathLst>
                  <a:path w="29210" h="29219" extrusionOk="0">
                    <a:moveTo>
                      <a:pt x="29209" y="1"/>
                    </a:moveTo>
                    <a:lnTo>
                      <a:pt x="0" y="29219"/>
                    </a:lnTo>
                    <a:lnTo>
                      <a:pt x="29209" y="29219"/>
                    </a:lnTo>
                    <a:lnTo>
                      <a:pt x="29209" y="1"/>
                    </a:ln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10" name="Google Shape;225;p18">
                <a:extLst>
                  <a:ext uri="{FF2B5EF4-FFF2-40B4-BE49-F238E27FC236}">
                    <a16:creationId xmlns:a16="http://schemas.microsoft.com/office/drawing/2014/main" id="{0AC4B2EB-17C9-442D-A66D-C810E0910D82}"/>
                  </a:ext>
                </a:extLst>
              </p:cNvPr>
              <p:cNvSpPr/>
              <p:nvPr/>
            </p:nvSpPr>
            <p:spPr>
              <a:xfrm>
                <a:off x="1227800" y="2380150"/>
                <a:ext cx="118125" cy="295150"/>
              </a:xfrm>
              <a:custGeom>
                <a:avLst/>
                <a:gdLst/>
                <a:ahLst/>
                <a:cxnLst/>
                <a:rect l="l" t="t" r="r" b="b"/>
                <a:pathLst>
                  <a:path w="4725" h="11806" extrusionOk="0">
                    <a:moveTo>
                      <a:pt x="1249" y="0"/>
                    </a:moveTo>
                    <a:cubicBezTo>
                      <a:pt x="564" y="0"/>
                      <a:pt x="0" y="554"/>
                      <a:pt x="0" y="1240"/>
                    </a:cubicBezTo>
                    <a:lnTo>
                      <a:pt x="0" y="11806"/>
                    </a:lnTo>
                    <a:lnTo>
                      <a:pt x="4724" y="11806"/>
                    </a:lnTo>
                    <a:lnTo>
                      <a:pt x="4724" y="1240"/>
                    </a:lnTo>
                    <a:cubicBezTo>
                      <a:pt x="4724" y="554"/>
                      <a:pt x="4170" y="0"/>
                      <a:pt x="3484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11" name="Google Shape;226;p18">
                <a:extLst>
                  <a:ext uri="{FF2B5EF4-FFF2-40B4-BE49-F238E27FC236}">
                    <a16:creationId xmlns:a16="http://schemas.microsoft.com/office/drawing/2014/main" id="{5F8FCA72-3B25-4F08-A049-212E622F2854}"/>
                  </a:ext>
                </a:extLst>
              </p:cNvPr>
              <p:cNvSpPr/>
              <p:nvPr/>
            </p:nvSpPr>
            <p:spPr>
              <a:xfrm>
                <a:off x="576700" y="2380150"/>
                <a:ext cx="117875" cy="295150"/>
              </a:xfrm>
              <a:custGeom>
                <a:avLst/>
                <a:gdLst/>
                <a:ahLst/>
                <a:cxnLst/>
                <a:rect l="l" t="t" r="r" b="b"/>
                <a:pathLst>
                  <a:path w="4715" h="11806" extrusionOk="0">
                    <a:moveTo>
                      <a:pt x="1240" y="0"/>
                    </a:moveTo>
                    <a:cubicBezTo>
                      <a:pt x="554" y="0"/>
                      <a:pt x="0" y="554"/>
                      <a:pt x="0" y="1240"/>
                    </a:cubicBezTo>
                    <a:lnTo>
                      <a:pt x="0" y="11806"/>
                    </a:lnTo>
                    <a:lnTo>
                      <a:pt x="4715" y="11806"/>
                    </a:lnTo>
                    <a:lnTo>
                      <a:pt x="4715" y="1240"/>
                    </a:lnTo>
                    <a:cubicBezTo>
                      <a:pt x="4715" y="554"/>
                      <a:pt x="4161" y="0"/>
                      <a:pt x="3475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12" name="Google Shape;227;p18">
                <a:extLst>
                  <a:ext uri="{FF2B5EF4-FFF2-40B4-BE49-F238E27FC236}">
                    <a16:creationId xmlns:a16="http://schemas.microsoft.com/office/drawing/2014/main" id="{BAEB2C98-92AA-4EB0-B115-E8116A3F045B}"/>
                  </a:ext>
                </a:extLst>
              </p:cNvPr>
              <p:cNvSpPr/>
              <p:nvPr/>
            </p:nvSpPr>
            <p:spPr>
              <a:xfrm>
                <a:off x="476900" y="2675275"/>
                <a:ext cx="968800" cy="179175"/>
              </a:xfrm>
              <a:custGeom>
                <a:avLst/>
                <a:gdLst/>
                <a:ahLst/>
                <a:cxnLst/>
                <a:rect l="l" t="t" r="r" b="b"/>
                <a:pathLst>
                  <a:path w="38752" h="7167" extrusionOk="0">
                    <a:moveTo>
                      <a:pt x="1" y="1"/>
                    </a:moveTo>
                    <a:lnTo>
                      <a:pt x="1" y="5993"/>
                    </a:lnTo>
                    <a:cubicBezTo>
                      <a:pt x="1" y="6641"/>
                      <a:pt x="527" y="7167"/>
                      <a:pt x="1175" y="7167"/>
                    </a:cubicBezTo>
                    <a:lnTo>
                      <a:pt x="38752" y="7167"/>
                    </a:lnTo>
                    <a:lnTo>
                      <a:pt x="38752" y="1"/>
                    </a:lnTo>
                    <a:close/>
                  </a:path>
                </a:pathLst>
              </a:custGeom>
              <a:solidFill>
                <a:srgbClr val="5F9EE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13" name="Google Shape;228;p18">
                <a:extLst>
                  <a:ext uri="{FF2B5EF4-FFF2-40B4-BE49-F238E27FC236}">
                    <a16:creationId xmlns:a16="http://schemas.microsoft.com/office/drawing/2014/main" id="{87E67921-44EC-4F76-8EAE-977B8792A19A}"/>
                  </a:ext>
                </a:extLst>
              </p:cNvPr>
              <p:cNvSpPr/>
              <p:nvPr/>
            </p:nvSpPr>
            <p:spPr>
              <a:xfrm>
                <a:off x="476900" y="2675275"/>
                <a:ext cx="968575" cy="178950"/>
              </a:xfrm>
              <a:custGeom>
                <a:avLst/>
                <a:gdLst/>
                <a:ahLst/>
                <a:cxnLst/>
                <a:rect l="l" t="t" r="r" b="b"/>
                <a:pathLst>
                  <a:path w="38743" h="7158" extrusionOk="0">
                    <a:moveTo>
                      <a:pt x="1" y="1"/>
                    </a:moveTo>
                    <a:lnTo>
                      <a:pt x="1" y="5984"/>
                    </a:lnTo>
                    <a:cubicBezTo>
                      <a:pt x="1" y="6632"/>
                      <a:pt x="527" y="7158"/>
                      <a:pt x="1175" y="7158"/>
                    </a:cubicBezTo>
                    <a:lnTo>
                      <a:pt x="38742" y="7158"/>
                    </a:lnTo>
                    <a:lnTo>
                      <a:pt x="38742" y="1"/>
                    </a:lnTo>
                    <a:close/>
                  </a:path>
                </a:pathLst>
              </a:custGeom>
              <a:solidFill>
                <a:srgbClr val="F9BF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14" name="Google Shape;229;p18">
                <a:extLst>
                  <a:ext uri="{FF2B5EF4-FFF2-40B4-BE49-F238E27FC236}">
                    <a16:creationId xmlns:a16="http://schemas.microsoft.com/office/drawing/2014/main" id="{CF095C60-32CE-4AFF-B57B-D4A0B167B152}"/>
                  </a:ext>
                </a:extLst>
              </p:cNvPr>
              <p:cNvSpPr/>
              <p:nvPr/>
            </p:nvSpPr>
            <p:spPr>
              <a:xfrm>
                <a:off x="715225" y="2675275"/>
                <a:ext cx="730250" cy="178950"/>
              </a:xfrm>
              <a:custGeom>
                <a:avLst/>
                <a:gdLst/>
                <a:ahLst/>
                <a:cxnLst/>
                <a:rect l="l" t="t" r="r" b="b"/>
                <a:pathLst>
                  <a:path w="29210" h="7158" extrusionOk="0">
                    <a:moveTo>
                      <a:pt x="7157" y="1"/>
                    </a:moveTo>
                    <a:lnTo>
                      <a:pt x="0" y="7158"/>
                    </a:lnTo>
                    <a:lnTo>
                      <a:pt x="29209" y="7158"/>
                    </a:lnTo>
                    <a:lnTo>
                      <a:pt x="29209" y="1"/>
                    </a:lnTo>
                    <a:close/>
                  </a:path>
                </a:pathLst>
              </a:custGeom>
              <a:solidFill>
                <a:srgbClr val="F9BF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15" name="Google Shape;230;p18">
                <a:extLst>
                  <a:ext uri="{FF2B5EF4-FFF2-40B4-BE49-F238E27FC236}">
                    <a16:creationId xmlns:a16="http://schemas.microsoft.com/office/drawing/2014/main" id="{15813B48-2AF0-4D25-B30F-A69C425F85D2}"/>
                  </a:ext>
                </a:extLst>
              </p:cNvPr>
              <p:cNvSpPr/>
              <p:nvPr/>
            </p:nvSpPr>
            <p:spPr>
              <a:xfrm>
                <a:off x="809375" y="2380150"/>
                <a:ext cx="303625" cy="474300"/>
              </a:xfrm>
              <a:custGeom>
                <a:avLst/>
                <a:gdLst/>
                <a:ahLst/>
                <a:cxnLst/>
                <a:rect l="l" t="t" r="r" b="b"/>
                <a:pathLst>
                  <a:path w="12145" h="18972" extrusionOk="0">
                    <a:moveTo>
                      <a:pt x="1250" y="0"/>
                    </a:moveTo>
                    <a:cubicBezTo>
                      <a:pt x="564" y="0"/>
                      <a:pt x="1" y="554"/>
                      <a:pt x="1" y="1240"/>
                    </a:cubicBezTo>
                    <a:lnTo>
                      <a:pt x="1" y="18972"/>
                    </a:lnTo>
                    <a:lnTo>
                      <a:pt x="12144" y="18972"/>
                    </a:lnTo>
                    <a:lnTo>
                      <a:pt x="12144" y="1240"/>
                    </a:lnTo>
                    <a:cubicBezTo>
                      <a:pt x="12144" y="554"/>
                      <a:pt x="11590" y="0"/>
                      <a:pt x="10905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16" name="Google Shape;231;p18">
                <a:extLst>
                  <a:ext uri="{FF2B5EF4-FFF2-40B4-BE49-F238E27FC236}">
                    <a16:creationId xmlns:a16="http://schemas.microsoft.com/office/drawing/2014/main" id="{F1D80F92-E206-43B7-B35F-839C6E1ABF78}"/>
                  </a:ext>
                </a:extLst>
              </p:cNvPr>
              <p:cNvSpPr/>
              <p:nvPr/>
            </p:nvSpPr>
            <p:spPr>
              <a:xfrm>
                <a:off x="476900" y="1599450"/>
                <a:ext cx="968575" cy="627175"/>
              </a:xfrm>
              <a:custGeom>
                <a:avLst/>
                <a:gdLst/>
                <a:ahLst/>
                <a:cxnLst/>
                <a:rect l="l" t="t" r="r" b="b"/>
                <a:pathLst>
                  <a:path w="38743" h="25087" extrusionOk="0">
                    <a:moveTo>
                      <a:pt x="19376" y="0"/>
                    </a:moveTo>
                    <a:lnTo>
                      <a:pt x="1" y="17394"/>
                    </a:lnTo>
                    <a:lnTo>
                      <a:pt x="1" y="25086"/>
                    </a:lnTo>
                    <a:lnTo>
                      <a:pt x="19376" y="7692"/>
                    </a:lnTo>
                    <a:lnTo>
                      <a:pt x="38742" y="25086"/>
                    </a:lnTo>
                    <a:lnTo>
                      <a:pt x="38742" y="17394"/>
                    </a:lnTo>
                    <a:lnTo>
                      <a:pt x="19376" y="0"/>
                    </a:ln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17" name="Google Shape;232;p18">
                <a:extLst>
                  <a:ext uri="{FF2B5EF4-FFF2-40B4-BE49-F238E27FC236}">
                    <a16:creationId xmlns:a16="http://schemas.microsoft.com/office/drawing/2014/main" id="{62B5E4E1-BD4B-4874-A0E1-3BC7D82AF7EA}"/>
                  </a:ext>
                </a:extLst>
              </p:cNvPr>
              <p:cNvSpPr/>
              <p:nvPr/>
            </p:nvSpPr>
            <p:spPr>
              <a:xfrm>
                <a:off x="323575" y="1579375"/>
                <a:ext cx="1275450" cy="648050"/>
              </a:xfrm>
              <a:custGeom>
                <a:avLst/>
                <a:gdLst/>
                <a:ahLst/>
                <a:cxnLst/>
                <a:rect l="l" t="t" r="r" b="b"/>
                <a:pathLst>
                  <a:path w="51018" h="25922" extrusionOk="0">
                    <a:moveTo>
                      <a:pt x="25506" y="0"/>
                    </a:moveTo>
                    <a:cubicBezTo>
                      <a:pt x="24838" y="0"/>
                      <a:pt x="24171" y="240"/>
                      <a:pt x="23640" y="719"/>
                    </a:cubicBezTo>
                    <a:lnTo>
                      <a:pt x="555" y="21447"/>
                    </a:lnTo>
                    <a:cubicBezTo>
                      <a:pt x="38" y="21907"/>
                      <a:pt x="1" y="22686"/>
                      <a:pt x="461" y="23203"/>
                    </a:cubicBezTo>
                    <a:lnTo>
                      <a:pt x="2536" y="25513"/>
                    </a:lnTo>
                    <a:cubicBezTo>
                      <a:pt x="2777" y="25784"/>
                      <a:pt x="3115" y="25921"/>
                      <a:pt x="3454" y="25921"/>
                    </a:cubicBezTo>
                    <a:cubicBezTo>
                      <a:pt x="3750" y="25921"/>
                      <a:pt x="4047" y="25817"/>
                      <a:pt x="4283" y="25607"/>
                    </a:cubicBezTo>
                    <a:lnTo>
                      <a:pt x="25509" y="6551"/>
                    </a:lnTo>
                    <a:lnTo>
                      <a:pt x="46726" y="25607"/>
                    </a:lnTo>
                    <a:cubicBezTo>
                      <a:pt x="46962" y="25817"/>
                      <a:pt x="47259" y="25921"/>
                      <a:pt x="47556" y="25921"/>
                    </a:cubicBezTo>
                    <a:cubicBezTo>
                      <a:pt x="47896" y="25921"/>
                      <a:pt x="48236" y="25784"/>
                      <a:pt x="48482" y="25513"/>
                    </a:cubicBezTo>
                    <a:lnTo>
                      <a:pt x="50558" y="23203"/>
                    </a:lnTo>
                    <a:cubicBezTo>
                      <a:pt x="51018" y="22686"/>
                      <a:pt x="50971" y="21907"/>
                      <a:pt x="50464" y="21447"/>
                    </a:cubicBezTo>
                    <a:lnTo>
                      <a:pt x="27378" y="719"/>
                    </a:lnTo>
                    <a:cubicBezTo>
                      <a:pt x="26843" y="240"/>
                      <a:pt x="26174" y="0"/>
                      <a:pt x="25506" y="0"/>
                    </a:cubicBezTo>
                    <a:close/>
                  </a:path>
                </a:pathLst>
              </a:custGeom>
              <a:solidFill>
                <a:srgbClr val="F9BF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18" name="Google Shape;233;p18">
                <a:extLst>
                  <a:ext uri="{FF2B5EF4-FFF2-40B4-BE49-F238E27FC236}">
                    <a16:creationId xmlns:a16="http://schemas.microsoft.com/office/drawing/2014/main" id="{D432746B-7120-4A01-BF4D-D006475B8DB9}"/>
                  </a:ext>
                </a:extLst>
              </p:cNvPr>
              <p:cNvSpPr/>
              <p:nvPr/>
            </p:nvSpPr>
            <p:spPr>
              <a:xfrm>
                <a:off x="1015775" y="2593800"/>
                <a:ext cx="46275" cy="71875"/>
              </a:xfrm>
              <a:custGeom>
                <a:avLst/>
                <a:gdLst/>
                <a:ahLst/>
                <a:cxnLst/>
                <a:rect l="l" t="t" r="r" b="b"/>
                <a:pathLst>
                  <a:path w="1851" h="2875" extrusionOk="0">
                    <a:moveTo>
                      <a:pt x="921" y="1"/>
                    </a:moveTo>
                    <a:cubicBezTo>
                      <a:pt x="413" y="1"/>
                      <a:pt x="0" y="424"/>
                      <a:pt x="19" y="940"/>
                    </a:cubicBezTo>
                    <a:lnTo>
                      <a:pt x="19" y="1964"/>
                    </a:lnTo>
                    <a:cubicBezTo>
                      <a:pt x="19" y="2471"/>
                      <a:pt x="423" y="2875"/>
                      <a:pt x="921" y="2875"/>
                    </a:cubicBezTo>
                    <a:cubicBezTo>
                      <a:pt x="1428" y="2875"/>
                      <a:pt x="1832" y="2471"/>
                      <a:pt x="1832" y="1964"/>
                    </a:cubicBezTo>
                    <a:lnTo>
                      <a:pt x="1832" y="940"/>
                    </a:lnTo>
                    <a:cubicBezTo>
                      <a:pt x="1850" y="424"/>
                      <a:pt x="1437" y="1"/>
                      <a:pt x="921" y="1"/>
                    </a:cubicBezTo>
                    <a:close/>
                  </a:path>
                </a:pathLst>
              </a:custGeom>
              <a:solidFill>
                <a:srgbClr val="66A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19" name="Google Shape;234;p18">
                <a:extLst>
                  <a:ext uri="{FF2B5EF4-FFF2-40B4-BE49-F238E27FC236}">
                    <a16:creationId xmlns:a16="http://schemas.microsoft.com/office/drawing/2014/main" id="{2445F73F-AEEF-4571-853D-0D9C96BC5901}"/>
                  </a:ext>
                </a:extLst>
              </p:cNvPr>
              <p:cNvSpPr/>
              <p:nvPr/>
            </p:nvSpPr>
            <p:spPr>
              <a:xfrm>
                <a:off x="827225" y="2009625"/>
                <a:ext cx="258075" cy="248250"/>
              </a:xfrm>
              <a:custGeom>
                <a:avLst/>
                <a:gdLst/>
                <a:ahLst/>
                <a:cxnLst/>
                <a:rect l="l" t="t" r="r" b="b"/>
                <a:pathLst>
                  <a:path w="10323" h="9930" extrusionOk="0">
                    <a:moveTo>
                      <a:pt x="5363" y="1"/>
                    </a:moveTo>
                    <a:cubicBezTo>
                      <a:pt x="3353" y="1"/>
                      <a:pt x="1541" y="1203"/>
                      <a:pt x="771" y="3063"/>
                    </a:cubicBezTo>
                    <a:cubicBezTo>
                      <a:pt x="0" y="4922"/>
                      <a:pt x="432" y="7054"/>
                      <a:pt x="1851" y="8472"/>
                    </a:cubicBezTo>
                    <a:cubicBezTo>
                      <a:pt x="2801" y="9422"/>
                      <a:pt x="4071" y="9930"/>
                      <a:pt x="5365" y="9930"/>
                    </a:cubicBezTo>
                    <a:cubicBezTo>
                      <a:pt x="6003" y="9930"/>
                      <a:pt x="6647" y="9807"/>
                      <a:pt x="7260" y="9553"/>
                    </a:cubicBezTo>
                    <a:cubicBezTo>
                      <a:pt x="9120" y="8782"/>
                      <a:pt x="10322" y="6970"/>
                      <a:pt x="10322" y="4960"/>
                    </a:cubicBezTo>
                    <a:cubicBezTo>
                      <a:pt x="10322" y="2217"/>
                      <a:pt x="8106" y="1"/>
                      <a:pt x="5363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20" name="Google Shape;235;p18">
                <a:extLst>
                  <a:ext uri="{FF2B5EF4-FFF2-40B4-BE49-F238E27FC236}">
                    <a16:creationId xmlns:a16="http://schemas.microsoft.com/office/drawing/2014/main" id="{4B2BB520-ECB3-44C7-80AF-BCEB963B37BD}"/>
                  </a:ext>
                </a:extLst>
              </p:cNvPr>
              <p:cNvSpPr/>
              <p:nvPr/>
            </p:nvSpPr>
            <p:spPr>
              <a:xfrm>
                <a:off x="1235775" y="2642175"/>
                <a:ext cx="355775" cy="212275"/>
              </a:xfrm>
              <a:custGeom>
                <a:avLst/>
                <a:gdLst/>
                <a:ahLst/>
                <a:cxnLst/>
                <a:rect l="l" t="t" r="r" b="b"/>
                <a:pathLst>
                  <a:path w="14231" h="8491" extrusionOk="0">
                    <a:moveTo>
                      <a:pt x="7316" y="1"/>
                    </a:moveTo>
                    <a:cubicBezTo>
                      <a:pt x="7155" y="1"/>
                      <a:pt x="6992" y="7"/>
                      <a:pt x="6828" y="19"/>
                    </a:cubicBezTo>
                    <a:cubicBezTo>
                      <a:pt x="2658" y="339"/>
                      <a:pt x="0" y="4603"/>
                      <a:pt x="1541" y="8491"/>
                    </a:cubicBezTo>
                    <a:lnTo>
                      <a:pt x="12201" y="8491"/>
                    </a:lnTo>
                    <a:cubicBezTo>
                      <a:pt x="12745" y="8482"/>
                      <a:pt x="13215" y="8106"/>
                      <a:pt x="13346" y="7580"/>
                    </a:cubicBezTo>
                    <a:cubicBezTo>
                      <a:pt x="14230" y="3665"/>
                      <a:pt x="11241" y="1"/>
                      <a:pt x="7316" y="1"/>
                    </a:cubicBezTo>
                    <a:close/>
                  </a:path>
                </a:pathLst>
              </a:custGeom>
              <a:solidFill>
                <a:srgbClr val="9AD7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grpSp>
          <p:nvGrpSpPr>
            <p:cNvPr id="802" name="Gruppieren 801">
              <a:extLst>
                <a:ext uri="{FF2B5EF4-FFF2-40B4-BE49-F238E27FC236}">
                  <a16:creationId xmlns:a16="http://schemas.microsoft.com/office/drawing/2014/main" id="{1CC75ED2-B992-4189-A846-2ACBDBC64703}"/>
                </a:ext>
              </a:extLst>
            </p:cNvPr>
            <p:cNvGrpSpPr/>
            <p:nvPr userDrawn="1"/>
          </p:nvGrpSpPr>
          <p:grpSpPr>
            <a:xfrm>
              <a:off x="1677687" y="2108474"/>
              <a:ext cx="435883" cy="865622"/>
              <a:chOff x="3014404" y="4187371"/>
              <a:chExt cx="747759" cy="1484977"/>
            </a:xfrm>
          </p:grpSpPr>
          <p:sp>
            <p:nvSpPr>
              <p:cNvPr id="803" name="Google Shape;110;p14">
                <a:extLst>
                  <a:ext uri="{FF2B5EF4-FFF2-40B4-BE49-F238E27FC236}">
                    <a16:creationId xmlns:a16="http://schemas.microsoft.com/office/drawing/2014/main" id="{1AE398F8-D512-43DD-95C4-771C7E4B77A8}"/>
                  </a:ext>
                </a:extLst>
              </p:cNvPr>
              <p:cNvSpPr/>
              <p:nvPr userDrawn="1"/>
            </p:nvSpPr>
            <p:spPr>
              <a:xfrm>
                <a:off x="3014404" y="4187371"/>
                <a:ext cx="747759" cy="969900"/>
              </a:xfrm>
              <a:custGeom>
                <a:avLst/>
                <a:gdLst/>
                <a:ahLst/>
                <a:cxnLst/>
                <a:rect l="l" t="t" r="r" b="b"/>
                <a:pathLst>
                  <a:path w="34897" h="45264" extrusionOk="0">
                    <a:moveTo>
                      <a:pt x="17276" y="0"/>
                    </a:moveTo>
                    <a:cubicBezTo>
                      <a:pt x="7751" y="0"/>
                      <a:pt x="0" y="7161"/>
                      <a:pt x="0" y="16027"/>
                    </a:cubicBezTo>
                    <a:cubicBezTo>
                      <a:pt x="0" y="19703"/>
                      <a:pt x="1310" y="23294"/>
                      <a:pt x="3760" y="26082"/>
                    </a:cubicBezTo>
                    <a:cubicBezTo>
                      <a:pt x="5619" y="28152"/>
                      <a:pt x="6464" y="30898"/>
                      <a:pt x="6168" y="33687"/>
                    </a:cubicBezTo>
                    <a:cubicBezTo>
                      <a:pt x="6084" y="34194"/>
                      <a:pt x="6084" y="34701"/>
                      <a:pt x="6084" y="35208"/>
                    </a:cubicBezTo>
                    <a:cubicBezTo>
                      <a:pt x="6251" y="40775"/>
                      <a:pt x="11271" y="45264"/>
                      <a:pt x="17281" y="45264"/>
                    </a:cubicBezTo>
                    <a:cubicBezTo>
                      <a:pt x="17337" y="45264"/>
                      <a:pt x="17393" y="45263"/>
                      <a:pt x="17449" y="45263"/>
                    </a:cubicBezTo>
                    <a:cubicBezTo>
                      <a:pt x="23490" y="45136"/>
                      <a:pt x="28391" y="40573"/>
                      <a:pt x="28391" y="34912"/>
                    </a:cubicBezTo>
                    <a:lnTo>
                      <a:pt x="28391" y="34236"/>
                    </a:lnTo>
                    <a:cubicBezTo>
                      <a:pt x="28180" y="31109"/>
                      <a:pt x="29151" y="28025"/>
                      <a:pt x="31095" y="25617"/>
                    </a:cubicBezTo>
                    <a:cubicBezTo>
                      <a:pt x="33714" y="22364"/>
                      <a:pt x="34897" y="18224"/>
                      <a:pt x="34390" y="14084"/>
                    </a:cubicBezTo>
                    <a:cubicBezTo>
                      <a:pt x="33460" y="6775"/>
                      <a:pt x="27166" y="944"/>
                      <a:pt x="19223" y="99"/>
                    </a:cubicBezTo>
                    <a:cubicBezTo>
                      <a:pt x="18567" y="33"/>
                      <a:pt x="17917" y="0"/>
                      <a:pt x="17276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04" name="Google Shape;111;p14">
                <a:extLst>
                  <a:ext uri="{FF2B5EF4-FFF2-40B4-BE49-F238E27FC236}">
                    <a16:creationId xmlns:a16="http://schemas.microsoft.com/office/drawing/2014/main" id="{C8EF7C18-8854-4E5C-A944-6589180A7629}"/>
                  </a:ext>
                </a:extLst>
              </p:cNvPr>
              <p:cNvSpPr/>
              <p:nvPr userDrawn="1"/>
            </p:nvSpPr>
            <p:spPr>
              <a:xfrm>
                <a:off x="3237465" y="4558840"/>
                <a:ext cx="294758" cy="1113508"/>
              </a:xfrm>
              <a:custGeom>
                <a:avLst/>
                <a:gdLst/>
                <a:ahLst/>
                <a:cxnLst/>
                <a:rect l="l" t="t" r="r" b="b"/>
                <a:pathLst>
                  <a:path w="13756" h="51966" extrusionOk="0">
                    <a:moveTo>
                      <a:pt x="6954" y="1"/>
                    </a:moveTo>
                    <a:cubicBezTo>
                      <a:pt x="6574" y="1"/>
                      <a:pt x="6320" y="296"/>
                      <a:pt x="6320" y="634"/>
                    </a:cubicBezTo>
                    <a:lnTo>
                      <a:pt x="6320" y="9887"/>
                    </a:lnTo>
                    <a:lnTo>
                      <a:pt x="1673" y="3549"/>
                    </a:lnTo>
                    <a:cubicBezTo>
                      <a:pt x="1543" y="3336"/>
                      <a:pt x="1360" y="3249"/>
                      <a:pt x="1176" y="3249"/>
                    </a:cubicBezTo>
                    <a:cubicBezTo>
                      <a:pt x="705" y="3249"/>
                      <a:pt x="233" y="3823"/>
                      <a:pt x="659" y="4310"/>
                    </a:cubicBezTo>
                    <a:lnTo>
                      <a:pt x="5940" y="11577"/>
                    </a:lnTo>
                    <a:cubicBezTo>
                      <a:pt x="6025" y="11703"/>
                      <a:pt x="6151" y="11788"/>
                      <a:pt x="6320" y="11830"/>
                    </a:cubicBezTo>
                    <a:lnTo>
                      <a:pt x="6320" y="17069"/>
                    </a:lnTo>
                    <a:lnTo>
                      <a:pt x="1293" y="11112"/>
                    </a:lnTo>
                    <a:cubicBezTo>
                      <a:pt x="1160" y="10979"/>
                      <a:pt x="1010" y="10923"/>
                      <a:pt x="865" y="10923"/>
                    </a:cubicBezTo>
                    <a:cubicBezTo>
                      <a:pt x="409" y="10923"/>
                      <a:pt x="1" y="11476"/>
                      <a:pt x="321" y="11957"/>
                    </a:cubicBezTo>
                    <a:lnTo>
                      <a:pt x="6320" y="19012"/>
                    </a:lnTo>
                    <a:lnTo>
                      <a:pt x="6320" y="51332"/>
                    </a:lnTo>
                    <a:cubicBezTo>
                      <a:pt x="6278" y="51670"/>
                      <a:pt x="6574" y="51966"/>
                      <a:pt x="6954" y="51966"/>
                    </a:cubicBezTo>
                    <a:cubicBezTo>
                      <a:pt x="7292" y="51966"/>
                      <a:pt x="7546" y="51670"/>
                      <a:pt x="7546" y="51332"/>
                    </a:cubicBezTo>
                    <a:lnTo>
                      <a:pt x="7546" y="19012"/>
                    </a:lnTo>
                    <a:lnTo>
                      <a:pt x="13545" y="11915"/>
                    </a:lnTo>
                    <a:cubicBezTo>
                      <a:pt x="13756" y="11661"/>
                      <a:pt x="13714" y="11281"/>
                      <a:pt x="13460" y="11027"/>
                    </a:cubicBezTo>
                    <a:cubicBezTo>
                      <a:pt x="13351" y="10936"/>
                      <a:pt x="13210" y="10892"/>
                      <a:pt x="13068" y="10892"/>
                    </a:cubicBezTo>
                    <a:cubicBezTo>
                      <a:pt x="12881" y="10892"/>
                      <a:pt x="12693" y="10968"/>
                      <a:pt x="12573" y="11112"/>
                    </a:cubicBezTo>
                    <a:lnTo>
                      <a:pt x="7588" y="17069"/>
                    </a:lnTo>
                    <a:lnTo>
                      <a:pt x="7588" y="11788"/>
                    </a:lnTo>
                    <a:cubicBezTo>
                      <a:pt x="7715" y="11788"/>
                      <a:pt x="7841" y="11703"/>
                      <a:pt x="7926" y="11577"/>
                    </a:cubicBezTo>
                    <a:lnTo>
                      <a:pt x="13207" y="4310"/>
                    </a:lnTo>
                    <a:cubicBezTo>
                      <a:pt x="13515" y="3816"/>
                      <a:pt x="13103" y="3323"/>
                      <a:pt x="12660" y="3323"/>
                    </a:cubicBezTo>
                    <a:cubicBezTo>
                      <a:pt x="12497" y="3323"/>
                      <a:pt x="12330" y="3390"/>
                      <a:pt x="12193" y="3549"/>
                    </a:cubicBezTo>
                    <a:lnTo>
                      <a:pt x="7588" y="9887"/>
                    </a:lnTo>
                    <a:lnTo>
                      <a:pt x="7588" y="634"/>
                    </a:lnTo>
                    <a:cubicBezTo>
                      <a:pt x="7588" y="296"/>
                      <a:pt x="7292" y="1"/>
                      <a:pt x="695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</p:grpSp>
      <p:grpSp>
        <p:nvGrpSpPr>
          <p:cNvPr id="536" name="Google Shape;478;p51">
            <a:extLst>
              <a:ext uri="{FF2B5EF4-FFF2-40B4-BE49-F238E27FC236}">
                <a16:creationId xmlns:a16="http://schemas.microsoft.com/office/drawing/2014/main" id="{71F62717-4B70-4E66-8EE0-EAB90DD1FFDA}"/>
              </a:ext>
            </a:extLst>
          </p:cNvPr>
          <p:cNvGrpSpPr/>
          <p:nvPr userDrawn="1"/>
        </p:nvGrpSpPr>
        <p:grpSpPr>
          <a:xfrm>
            <a:off x="3092250" y="3089252"/>
            <a:ext cx="766782" cy="1122800"/>
            <a:chOff x="495827" y="1641721"/>
            <a:chExt cx="1949795" cy="2612430"/>
          </a:xfrm>
        </p:grpSpPr>
        <p:sp>
          <p:nvSpPr>
            <p:cNvPr id="569" name="Google Shape;479;p51">
              <a:extLst>
                <a:ext uri="{FF2B5EF4-FFF2-40B4-BE49-F238E27FC236}">
                  <a16:creationId xmlns:a16="http://schemas.microsoft.com/office/drawing/2014/main" id="{9D700079-BD04-4E7C-A230-F6F37BE1DB8A}"/>
                </a:ext>
              </a:extLst>
            </p:cNvPr>
            <p:cNvSpPr/>
            <p:nvPr userDrawn="1"/>
          </p:nvSpPr>
          <p:spPr>
            <a:xfrm rot="2868544">
              <a:off x="851449" y="3508729"/>
              <a:ext cx="755267" cy="478374"/>
            </a:xfrm>
            <a:custGeom>
              <a:avLst/>
              <a:gdLst/>
              <a:ahLst/>
              <a:cxnLst/>
              <a:rect l="l" t="t" r="r" b="b"/>
              <a:pathLst>
                <a:path w="9228" h="5845" extrusionOk="0">
                  <a:moveTo>
                    <a:pt x="2657" y="1"/>
                  </a:moveTo>
                  <a:lnTo>
                    <a:pt x="2287" y="175"/>
                  </a:lnTo>
                  <a:lnTo>
                    <a:pt x="625" y="966"/>
                  </a:lnTo>
                  <a:lnTo>
                    <a:pt x="0" y="1264"/>
                  </a:lnTo>
                  <a:cubicBezTo>
                    <a:pt x="0" y="1264"/>
                    <a:pt x="225" y="1446"/>
                    <a:pt x="610" y="1743"/>
                  </a:cubicBezTo>
                  <a:cubicBezTo>
                    <a:pt x="1235" y="2208"/>
                    <a:pt x="2273" y="2963"/>
                    <a:pt x="3485" y="3703"/>
                  </a:cubicBezTo>
                  <a:cubicBezTo>
                    <a:pt x="5118" y="4691"/>
                    <a:pt x="7144" y="5634"/>
                    <a:pt x="8835" y="5845"/>
                  </a:cubicBezTo>
                  <a:lnTo>
                    <a:pt x="9227" y="4066"/>
                  </a:lnTo>
                  <a:lnTo>
                    <a:pt x="9227" y="4066"/>
                  </a:lnTo>
                  <a:cubicBezTo>
                    <a:pt x="9223" y="4077"/>
                    <a:pt x="9206" y="4082"/>
                    <a:pt x="9179" y="4082"/>
                  </a:cubicBezTo>
                  <a:cubicBezTo>
                    <a:pt x="8850" y="4082"/>
                    <a:pt x="6952" y="3340"/>
                    <a:pt x="5191" y="2208"/>
                  </a:cubicBezTo>
                  <a:cubicBezTo>
                    <a:pt x="4422" y="1707"/>
                    <a:pt x="3674" y="1141"/>
                    <a:pt x="3093" y="524"/>
                  </a:cubicBezTo>
                  <a:cubicBezTo>
                    <a:pt x="2933" y="349"/>
                    <a:pt x="2788" y="182"/>
                    <a:pt x="2657" y="1"/>
                  </a:cubicBezTo>
                  <a:close/>
                </a:path>
              </a:pathLst>
            </a:custGeom>
            <a:solidFill>
              <a:srgbClr val="FECE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70" name="Google Shape;480;p51">
              <a:extLst>
                <a:ext uri="{FF2B5EF4-FFF2-40B4-BE49-F238E27FC236}">
                  <a16:creationId xmlns:a16="http://schemas.microsoft.com/office/drawing/2014/main" id="{4BC87534-B61B-4155-B292-C6BF39BBB89F}"/>
                </a:ext>
              </a:extLst>
            </p:cNvPr>
            <p:cNvSpPr/>
            <p:nvPr userDrawn="1"/>
          </p:nvSpPr>
          <p:spPr>
            <a:xfrm rot="2868544">
              <a:off x="1280664" y="4051955"/>
              <a:ext cx="130134" cy="274257"/>
            </a:xfrm>
            <a:custGeom>
              <a:avLst/>
              <a:gdLst/>
              <a:ahLst/>
              <a:cxnLst/>
              <a:rect l="l" t="t" r="r" b="b"/>
              <a:pathLst>
                <a:path w="1590" h="3351" extrusionOk="0">
                  <a:moveTo>
                    <a:pt x="827" y="1"/>
                  </a:moveTo>
                  <a:cubicBezTo>
                    <a:pt x="587" y="1"/>
                    <a:pt x="341" y="277"/>
                    <a:pt x="341" y="277"/>
                  </a:cubicBezTo>
                  <a:lnTo>
                    <a:pt x="189" y="996"/>
                  </a:lnTo>
                  <a:lnTo>
                    <a:pt x="0" y="1932"/>
                  </a:lnTo>
                  <a:cubicBezTo>
                    <a:pt x="0" y="1932"/>
                    <a:pt x="407" y="2578"/>
                    <a:pt x="777" y="3000"/>
                  </a:cubicBezTo>
                  <a:cubicBezTo>
                    <a:pt x="954" y="3203"/>
                    <a:pt x="1124" y="3350"/>
                    <a:pt x="1234" y="3350"/>
                  </a:cubicBezTo>
                  <a:cubicBezTo>
                    <a:pt x="1242" y="3350"/>
                    <a:pt x="1249" y="3349"/>
                    <a:pt x="1256" y="3348"/>
                  </a:cubicBezTo>
                  <a:cubicBezTo>
                    <a:pt x="1590" y="3290"/>
                    <a:pt x="1350" y="538"/>
                    <a:pt x="1082" y="146"/>
                  </a:cubicBezTo>
                  <a:cubicBezTo>
                    <a:pt x="1007" y="40"/>
                    <a:pt x="917" y="1"/>
                    <a:pt x="8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71" name="Google Shape;481;p51">
              <a:extLst>
                <a:ext uri="{FF2B5EF4-FFF2-40B4-BE49-F238E27FC236}">
                  <a16:creationId xmlns:a16="http://schemas.microsoft.com/office/drawing/2014/main" id="{C2D618F5-CCD2-4E8E-915F-A90D149C6207}"/>
                </a:ext>
              </a:extLst>
            </p:cNvPr>
            <p:cNvSpPr/>
            <p:nvPr userDrawn="1"/>
          </p:nvSpPr>
          <p:spPr>
            <a:xfrm rot="2868773">
              <a:off x="1289626" y="4054914"/>
              <a:ext cx="79150" cy="222844"/>
            </a:xfrm>
            <a:custGeom>
              <a:avLst/>
              <a:gdLst/>
              <a:ahLst/>
              <a:cxnLst/>
              <a:rect l="l" t="t" r="r" b="b"/>
              <a:pathLst>
                <a:path w="937" h="2723" extrusionOk="0">
                  <a:moveTo>
                    <a:pt x="341" y="0"/>
                  </a:moveTo>
                  <a:lnTo>
                    <a:pt x="0" y="1655"/>
                  </a:lnTo>
                  <a:cubicBezTo>
                    <a:pt x="0" y="1655"/>
                    <a:pt x="44" y="1728"/>
                    <a:pt x="123" y="1837"/>
                  </a:cubicBezTo>
                  <a:cubicBezTo>
                    <a:pt x="189" y="1946"/>
                    <a:pt x="290" y="2091"/>
                    <a:pt x="399" y="2243"/>
                  </a:cubicBezTo>
                  <a:cubicBezTo>
                    <a:pt x="516" y="2403"/>
                    <a:pt x="646" y="2577"/>
                    <a:pt x="777" y="2723"/>
                  </a:cubicBezTo>
                  <a:cubicBezTo>
                    <a:pt x="929" y="2606"/>
                    <a:pt x="937" y="2236"/>
                    <a:pt x="878" y="1808"/>
                  </a:cubicBezTo>
                  <a:cubicBezTo>
                    <a:pt x="849" y="1634"/>
                    <a:pt x="813" y="1452"/>
                    <a:pt x="777" y="1278"/>
                  </a:cubicBezTo>
                  <a:cubicBezTo>
                    <a:pt x="646" y="733"/>
                    <a:pt x="465" y="203"/>
                    <a:pt x="341" y="0"/>
                  </a:cubicBezTo>
                  <a:close/>
                </a:path>
              </a:pathLst>
            </a:custGeom>
            <a:solidFill>
              <a:srgbClr val="FECE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72" name="Google Shape;482;p51">
              <a:extLst>
                <a:ext uri="{FF2B5EF4-FFF2-40B4-BE49-F238E27FC236}">
                  <a16:creationId xmlns:a16="http://schemas.microsoft.com/office/drawing/2014/main" id="{F0C4426F-2FF6-43DD-BB54-B4980AB979CB}"/>
                </a:ext>
              </a:extLst>
            </p:cNvPr>
            <p:cNvSpPr/>
            <p:nvPr userDrawn="1"/>
          </p:nvSpPr>
          <p:spPr>
            <a:xfrm rot="2868617">
              <a:off x="1270088" y="4165646"/>
              <a:ext cx="70922" cy="78580"/>
            </a:xfrm>
            <a:custGeom>
              <a:avLst/>
              <a:gdLst/>
              <a:ahLst/>
              <a:cxnLst/>
              <a:rect l="l" t="t" r="r" b="b"/>
              <a:pathLst>
                <a:path w="763" h="960" extrusionOk="0">
                  <a:moveTo>
                    <a:pt x="661" y="1"/>
                  </a:moveTo>
                  <a:cubicBezTo>
                    <a:pt x="356" y="102"/>
                    <a:pt x="116" y="393"/>
                    <a:pt x="0" y="560"/>
                  </a:cubicBezTo>
                  <a:cubicBezTo>
                    <a:pt x="73" y="669"/>
                    <a:pt x="174" y="814"/>
                    <a:pt x="276" y="959"/>
                  </a:cubicBezTo>
                  <a:cubicBezTo>
                    <a:pt x="349" y="799"/>
                    <a:pt x="574" y="632"/>
                    <a:pt x="762" y="531"/>
                  </a:cubicBezTo>
                  <a:cubicBezTo>
                    <a:pt x="733" y="357"/>
                    <a:pt x="697" y="175"/>
                    <a:pt x="66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73" name="Google Shape;483;p51">
              <a:extLst>
                <a:ext uri="{FF2B5EF4-FFF2-40B4-BE49-F238E27FC236}">
                  <a16:creationId xmlns:a16="http://schemas.microsoft.com/office/drawing/2014/main" id="{4DAB3AAF-E159-478F-AD1C-1AB5EC325671}"/>
                </a:ext>
              </a:extLst>
            </p:cNvPr>
            <p:cNvSpPr/>
            <p:nvPr userDrawn="1"/>
          </p:nvSpPr>
          <p:spPr>
            <a:xfrm rot="2868544">
              <a:off x="1337025" y="3351317"/>
              <a:ext cx="533713" cy="448092"/>
            </a:xfrm>
            <a:custGeom>
              <a:avLst/>
              <a:gdLst/>
              <a:ahLst/>
              <a:cxnLst/>
              <a:rect l="l" t="t" r="r" b="b"/>
              <a:pathLst>
                <a:path w="6521" h="5475" extrusionOk="0">
                  <a:moveTo>
                    <a:pt x="4952" y="1"/>
                  </a:moveTo>
                  <a:cubicBezTo>
                    <a:pt x="4952" y="1"/>
                    <a:pt x="4546" y="1220"/>
                    <a:pt x="4074" y="2084"/>
                  </a:cubicBezTo>
                  <a:cubicBezTo>
                    <a:pt x="3810" y="2556"/>
                    <a:pt x="3533" y="2921"/>
                    <a:pt x="3287" y="2921"/>
                  </a:cubicBezTo>
                  <a:cubicBezTo>
                    <a:pt x="3276" y="2921"/>
                    <a:pt x="3265" y="2921"/>
                    <a:pt x="3253" y="2919"/>
                  </a:cubicBezTo>
                  <a:cubicBezTo>
                    <a:pt x="2556" y="2817"/>
                    <a:pt x="1366" y="1961"/>
                    <a:pt x="1366" y="1961"/>
                  </a:cubicBezTo>
                  <a:lnTo>
                    <a:pt x="1" y="4523"/>
                  </a:lnTo>
                  <a:cubicBezTo>
                    <a:pt x="1" y="4523"/>
                    <a:pt x="2354" y="5474"/>
                    <a:pt x="3816" y="5474"/>
                  </a:cubicBezTo>
                  <a:cubicBezTo>
                    <a:pt x="3827" y="5474"/>
                    <a:pt x="3838" y="5474"/>
                    <a:pt x="3849" y="5474"/>
                  </a:cubicBezTo>
                  <a:cubicBezTo>
                    <a:pt x="4270" y="5474"/>
                    <a:pt x="4604" y="5387"/>
                    <a:pt x="4792" y="5184"/>
                  </a:cubicBezTo>
                  <a:cubicBezTo>
                    <a:pt x="5649" y="4247"/>
                    <a:pt x="6520" y="625"/>
                    <a:pt x="6520" y="625"/>
                  </a:cubicBezTo>
                  <a:lnTo>
                    <a:pt x="4952" y="1"/>
                  </a:lnTo>
                  <a:close/>
                </a:path>
              </a:pathLst>
            </a:custGeom>
            <a:solidFill>
              <a:srgbClr val="FECE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74" name="Google Shape;484;p51">
              <a:extLst>
                <a:ext uri="{FF2B5EF4-FFF2-40B4-BE49-F238E27FC236}">
                  <a16:creationId xmlns:a16="http://schemas.microsoft.com/office/drawing/2014/main" id="{A5FD53B5-E460-4CA8-B09D-51D641B089B8}"/>
                </a:ext>
              </a:extLst>
            </p:cNvPr>
            <p:cNvSpPr/>
            <p:nvPr userDrawn="1"/>
          </p:nvSpPr>
          <p:spPr>
            <a:xfrm rot="2868544">
              <a:off x="1796181" y="3546210"/>
              <a:ext cx="296607" cy="118509"/>
            </a:xfrm>
            <a:custGeom>
              <a:avLst/>
              <a:gdLst/>
              <a:ahLst/>
              <a:cxnLst/>
              <a:rect l="l" t="t" r="r" b="b"/>
              <a:pathLst>
                <a:path w="3624" h="1448" extrusionOk="0">
                  <a:moveTo>
                    <a:pt x="1084" y="0"/>
                  </a:moveTo>
                  <a:cubicBezTo>
                    <a:pt x="779" y="0"/>
                    <a:pt x="540" y="21"/>
                    <a:pt x="436" y="69"/>
                  </a:cubicBezTo>
                  <a:cubicBezTo>
                    <a:pt x="0" y="265"/>
                    <a:pt x="429" y="816"/>
                    <a:pt x="429" y="816"/>
                  </a:cubicBezTo>
                  <a:lnTo>
                    <a:pt x="1118" y="1092"/>
                  </a:lnTo>
                  <a:lnTo>
                    <a:pt x="2004" y="1448"/>
                  </a:lnTo>
                  <a:cubicBezTo>
                    <a:pt x="2004" y="1448"/>
                    <a:pt x="2708" y="1165"/>
                    <a:pt x="3187" y="874"/>
                  </a:cubicBezTo>
                  <a:cubicBezTo>
                    <a:pt x="3434" y="729"/>
                    <a:pt x="3623" y="577"/>
                    <a:pt x="3623" y="461"/>
                  </a:cubicBezTo>
                  <a:cubicBezTo>
                    <a:pt x="3623" y="207"/>
                    <a:pt x="2037" y="0"/>
                    <a:pt x="10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75" name="Google Shape;485;p51">
              <a:extLst>
                <a:ext uri="{FF2B5EF4-FFF2-40B4-BE49-F238E27FC236}">
                  <a16:creationId xmlns:a16="http://schemas.microsoft.com/office/drawing/2014/main" id="{3F4AE787-64AA-4A38-A361-8D7907947621}"/>
                </a:ext>
              </a:extLst>
            </p:cNvPr>
            <p:cNvSpPr/>
            <p:nvPr userDrawn="1"/>
          </p:nvSpPr>
          <p:spPr>
            <a:xfrm rot="2868643">
              <a:off x="1810659" y="3586731"/>
              <a:ext cx="226855" cy="72239"/>
            </a:xfrm>
            <a:custGeom>
              <a:avLst/>
              <a:gdLst/>
              <a:ahLst/>
              <a:cxnLst/>
              <a:rect l="l" t="t" r="r" b="b"/>
              <a:pathLst>
                <a:path w="2760" h="838" extrusionOk="0">
                  <a:moveTo>
                    <a:pt x="1730" y="0"/>
                  </a:moveTo>
                  <a:cubicBezTo>
                    <a:pt x="1681" y="0"/>
                    <a:pt x="1632" y="1"/>
                    <a:pt x="1583" y="3"/>
                  </a:cubicBezTo>
                  <a:cubicBezTo>
                    <a:pt x="952" y="10"/>
                    <a:pt x="255" y="112"/>
                    <a:pt x="1" y="206"/>
                  </a:cubicBezTo>
                  <a:lnTo>
                    <a:pt x="1576" y="838"/>
                  </a:lnTo>
                  <a:cubicBezTo>
                    <a:pt x="1576" y="838"/>
                    <a:pt x="1620" y="823"/>
                    <a:pt x="1692" y="794"/>
                  </a:cubicBezTo>
                  <a:cubicBezTo>
                    <a:pt x="1823" y="736"/>
                    <a:pt x="2048" y="635"/>
                    <a:pt x="2280" y="526"/>
                  </a:cubicBezTo>
                  <a:cubicBezTo>
                    <a:pt x="2440" y="439"/>
                    <a:pt x="2614" y="351"/>
                    <a:pt x="2759" y="264"/>
                  </a:cubicBezTo>
                  <a:cubicBezTo>
                    <a:pt x="2694" y="134"/>
                    <a:pt x="2455" y="54"/>
                    <a:pt x="2150" y="25"/>
                  </a:cubicBezTo>
                  <a:cubicBezTo>
                    <a:pt x="2019" y="8"/>
                    <a:pt x="1876" y="0"/>
                    <a:pt x="1730" y="0"/>
                  </a:cubicBezTo>
                  <a:close/>
                </a:path>
              </a:pathLst>
            </a:custGeom>
            <a:solidFill>
              <a:srgbClr val="FECE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76" name="Google Shape;486;p51">
              <a:extLst>
                <a:ext uri="{FF2B5EF4-FFF2-40B4-BE49-F238E27FC236}">
                  <a16:creationId xmlns:a16="http://schemas.microsoft.com/office/drawing/2014/main" id="{57255C3C-BC74-4375-8291-75111481CA40}"/>
                </a:ext>
              </a:extLst>
            </p:cNvPr>
            <p:cNvSpPr/>
            <p:nvPr userDrawn="1"/>
          </p:nvSpPr>
          <p:spPr>
            <a:xfrm rot="2868184">
              <a:off x="1937064" y="3620928"/>
              <a:ext cx="57124" cy="73193"/>
            </a:xfrm>
            <a:custGeom>
              <a:avLst/>
              <a:gdLst/>
              <a:ahLst/>
              <a:cxnLst/>
              <a:rect l="l" t="t" r="r" b="b"/>
              <a:pathLst>
                <a:path w="698" h="795" extrusionOk="0">
                  <a:moveTo>
                    <a:pt x="147" y="0"/>
                  </a:moveTo>
                  <a:cubicBezTo>
                    <a:pt x="98" y="0"/>
                    <a:pt x="49" y="1"/>
                    <a:pt x="0" y="3"/>
                  </a:cubicBezTo>
                  <a:cubicBezTo>
                    <a:pt x="117" y="250"/>
                    <a:pt x="117" y="635"/>
                    <a:pt x="109" y="794"/>
                  </a:cubicBezTo>
                  <a:cubicBezTo>
                    <a:pt x="240" y="736"/>
                    <a:pt x="465" y="635"/>
                    <a:pt x="697" y="526"/>
                  </a:cubicBezTo>
                  <a:cubicBezTo>
                    <a:pt x="683" y="373"/>
                    <a:pt x="625" y="177"/>
                    <a:pt x="567" y="25"/>
                  </a:cubicBezTo>
                  <a:cubicBezTo>
                    <a:pt x="436" y="8"/>
                    <a:pt x="293" y="0"/>
                    <a:pt x="1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77" name="Google Shape;487;p51">
              <a:extLst>
                <a:ext uri="{FF2B5EF4-FFF2-40B4-BE49-F238E27FC236}">
                  <a16:creationId xmlns:a16="http://schemas.microsoft.com/office/drawing/2014/main" id="{65B62D2C-A429-420A-8992-990551C966C1}"/>
                </a:ext>
              </a:extLst>
            </p:cNvPr>
            <p:cNvSpPr/>
            <p:nvPr userDrawn="1"/>
          </p:nvSpPr>
          <p:spPr>
            <a:xfrm rot="2868544">
              <a:off x="990658" y="3076361"/>
              <a:ext cx="666138" cy="757624"/>
            </a:xfrm>
            <a:custGeom>
              <a:avLst/>
              <a:gdLst/>
              <a:ahLst/>
              <a:cxnLst/>
              <a:rect l="l" t="t" r="r" b="b"/>
              <a:pathLst>
                <a:path w="8139" h="9257" extrusionOk="0">
                  <a:moveTo>
                    <a:pt x="7624" y="0"/>
                  </a:moveTo>
                  <a:lnTo>
                    <a:pt x="4023" y="1387"/>
                  </a:lnTo>
                  <a:lnTo>
                    <a:pt x="1" y="5692"/>
                  </a:lnTo>
                  <a:lnTo>
                    <a:pt x="2513" y="9256"/>
                  </a:lnTo>
                  <a:cubicBezTo>
                    <a:pt x="2513" y="9256"/>
                    <a:pt x="2898" y="8516"/>
                    <a:pt x="3899" y="8189"/>
                  </a:cubicBezTo>
                  <a:cubicBezTo>
                    <a:pt x="4901" y="7863"/>
                    <a:pt x="5526" y="7630"/>
                    <a:pt x="5903" y="6846"/>
                  </a:cubicBezTo>
                  <a:cubicBezTo>
                    <a:pt x="6281" y="6062"/>
                    <a:pt x="6629" y="5365"/>
                    <a:pt x="7108" y="4922"/>
                  </a:cubicBezTo>
                  <a:cubicBezTo>
                    <a:pt x="7580" y="4480"/>
                    <a:pt x="8139" y="3942"/>
                    <a:pt x="7907" y="3137"/>
                  </a:cubicBezTo>
                  <a:cubicBezTo>
                    <a:pt x="7674" y="2323"/>
                    <a:pt x="7464" y="1910"/>
                    <a:pt x="7696" y="1438"/>
                  </a:cubicBezTo>
                  <a:cubicBezTo>
                    <a:pt x="7921" y="959"/>
                    <a:pt x="7972" y="472"/>
                    <a:pt x="76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78" name="Google Shape;488;p51">
              <a:extLst>
                <a:ext uri="{FF2B5EF4-FFF2-40B4-BE49-F238E27FC236}">
                  <a16:creationId xmlns:a16="http://schemas.microsoft.com/office/drawing/2014/main" id="{50B87218-C9E1-4504-9CE3-C482099449C1}"/>
                </a:ext>
              </a:extLst>
            </p:cNvPr>
            <p:cNvSpPr/>
            <p:nvPr userDrawn="1"/>
          </p:nvSpPr>
          <p:spPr>
            <a:xfrm rot="-2699926">
              <a:off x="495827" y="2836663"/>
              <a:ext cx="935089" cy="327049"/>
            </a:xfrm>
            <a:custGeom>
              <a:avLst/>
              <a:gdLst/>
              <a:ahLst/>
              <a:cxnLst/>
              <a:rect l="l" t="t" r="r" b="b"/>
              <a:pathLst>
                <a:path w="11425" h="3996" extrusionOk="0">
                  <a:moveTo>
                    <a:pt x="1748" y="1"/>
                  </a:moveTo>
                  <a:cubicBezTo>
                    <a:pt x="1479" y="1"/>
                    <a:pt x="1610" y="560"/>
                    <a:pt x="1733" y="923"/>
                  </a:cubicBezTo>
                  <a:cubicBezTo>
                    <a:pt x="1516" y="734"/>
                    <a:pt x="1291" y="560"/>
                    <a:pt x="1051" y="408"/>
                  </a:cubicBezTo>
                  <a:cubicBezTo>
                    <a:pt x="943" y="339"/>
                    <a:pt x="738" y="174"/>
                    <a:pt x="574" y="174"/>
                  </a:cubicBezTo>
                  <a:cubicBezTo>
                    <a:pt x="528" y="174"/>
                    <a:pt x="485" y="187"/>
                    <a:pt x="448" y="219"/>
                  </a:cubicBezTo>
                  <a:cubicBezTo>
                    <a:pt x="296" y="357"/>
                    <a:pt x="427" y="545"/>
                    <a:pt x="536" y="647"/>
                  </a:cubicBezTo>
                  <a:cubicBezTo>
                    <a:pt x="724" y="836"/>
                    <a:pt x="942" y="1017"/>
                    <a:pt x="1167" y="1170"/>
                  </a:cubicBezTo>
                  <a:cubicBezTo>
                    <a:pt x="1130" y="1174"/>
                    <a:pt x="1093" y="1176"/>
                    <a:pt x="1056" y="1176"/>
                  </a:cubicBezTo>
                  <a:cubicBezTo>
                    <a:pt x="797" y="1176"/>
                    <a:pt x="521" y="1079"/>
                    <a:pt x="267" y="1054"/>
                  </a:cubicBezTo>
                  <a:cubicBezTo>
                    <a:pt x="254" y="1053"/>
                    <a:pt x="240" y="1052"/>
                    <a:pt x="226" y="1052"/>
                  </a:cubicBezTo>
                  <a:cubicBezTo>
                    <a:pt x="132" y="1052"/>
                    <a:pt x="27" y="1079"/>
                    <a:pt x="27" y="1199"/>
                  </a:cubicBezTo>
                  <a:cubicBezTo>
                    <a:pt x="20" y="1359"/>
                    <a:pt x="274" y="1475"/>
                    <a:pt x="390" y="1525"/>
                  </a:cubicBezTo>
                  <a:cubicBezTo>
                    <a:pt x="543" y="1598"/>
                    <a:pt x="703" y="1649"/>
                    <a:pt x="862" y="1692"/>
                  </a:cubicBezTo>
                  <a:cubicBezTo>
                    <a:pt x="835" y="1692"/>
                    <a:pt x="805" y="1691"/>
                    <a:pt x="773" y="1691"/>
                  </a:cubicBezTo>
                  <a:cubicBezTo>
                    <a:pt x="464" y="1691"/>
                    <a:pt x="0" y="1732"/>
                    <a:pt x="93" y="1976"/>
                  </a:cubicBezTo>
                  <a:cubicBezTo>
                    <a:pt x="151" y="2121"/>
                    <a:pt x="405" y="2164"/>
                    <a:pt x="536" y="2193"/>
                  </a:cubicBezTo>
                  <a:cubicBezTo>
                    <a:pt x="681" y="2222"/>
                    <a:pt x="819" y="2237"/>
                    <a:pt x="964" y="2244"/>
                  </a:cubicBezTo>
                  <a:cubicBezTo>
                    <a:pt x="666" y="2288"/>
                    <a:pt x="93" y="2389"/>
                    <a:pt x="260" y="2629"/>
                  </a:cubicBezTo>
                  <a:cubicBezTo>
                    <a:pt x="347" y="2760"/>
                    <a:pt x="608" y="2774"/>
                    <a:pt x="739" y="2781"/>
                  </a:cubicBezTo>
                  <a:cubicBezTo>
                    <a:pt x="828" y="2791"/>
                    <a:pt x="918" y="2795"/>
                    <a:pt x="1007" y="2795"/>
                  </a:cubicBezTo>
                  <a:cubicBezTo>
                    <a:pt x="1186" y="2795"/>
                    <a:pt x="1363" y="2779"/>
                    <a:pt x="1537" y="2760"/>
                  </a:cubicBezTo>
                  <a:cubicBezTo>
                    <a:pt x="1545" y="2760"/>
                    <a:pt x="1545" y="2767"/>
                    <a:pt x="1552" y="2774"/>
                  </a:cubicBezTo>
                  <a:cubicBezTo>
                    <a:pt x="1700" y="2875"/>
                    <a:pt x="1872" y="2925"/>
                    <a:pt x="2050" y="2925"/>
                  </a:cubicBezTo>
                  <a:cubicBezTo>
                    <a:pt x="2116" y="2925"/>
                    <a:pt x="2182" y="2919"/>
                    <a:pt x="2249" y="2905"/>
                  </a:cubicBezTo>
                  <a:cubicBezTo>
                    <a:pt x="2263" y="2905"/>
                    <a:pt x="2271" y="2898"/>
                    <a:pt x="2278" y="2890"/>
                  </a:cubicBezTo>
                  <a:cubicBezTo>
                    <a:pt x="2875" y="3150"/>
                    <a:pt x="5012" y="3996"/>
                    <a:pt x="7387" y="3996"/>
                  </a:cubicBezTo>
                  <a:cubicBezTo>
                    <a:pt x="8736" y="3996"/>
                    <a:pt x="10162" y="3722"/>
                    <a:pt x="11425" y="2912"/>
                  </a:cubicBezTo>
                  <a:lnTo>
                    <a:pt x="9850" y="1003"/>
                  </a:lnTo>
                  <a:cubicBezTo>
                    <a:pt x="9850" y="1003"/>
                    <a:pt x="7725" y="1775"/>
                    <a:pt x="5621" y="1775"/>
                  </a:cubicBezTo>
                  <a:cubicBezTo>
                    <a:pt x="5337" y="1775"/>
                    <a:pt x="5053" y="1761"/>
                    <a:pt x="4775" y="1729"/>
                  </a:cubicBezTo>
                  <a:cubicBezTo>
                    <a:pt x="3193" y="1547"/>
                    <a:pt x="2568" y="1373"/>
                    <a:pt x="2343" y="1300"/>
                  </a:cubicBezTo>
                  <a:cubicBezTo>
                    <a:pt x="2278" y="967"/>
                    <a:pt x="2183" y="640"/>
                    <a:pt x="2046" y="328"/>
                  </a:cubicBezTo>
                  <a:cubicBezTo>
                    <a:pt x="1995" y="226"/>
                    <a:pt x="1900" y="8"/>
                    <a:pt x="1748" y="1"/>
                  </a:cubicBezTo>
                  <a:close/>
                </a:path>
              </a:pathLst>
            </a:custGeom>
            <a:solidFill>
              <a:srgbClr val="FEC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79" name="Google Shape;489;p51">
              <a:extLst>
                <a:ext uri="{FF2B5EF4-FFF2-40B4-BE49-F238E27FC236}">
                  <a16:creationId xmlns:a16="http://schemas.microsoft.com/office/drawing/2014/main" id="{6F9F5F2D-F282-426B-A61A-13303A52A2D1}"/>
                </a:ext>
              </a:extLst>
            </p:cNvPr>
            <p:cNvSpPr/>
            <p:nvPr userDrawn="1"/>
          </p:nvSpPr>
          <p:spPr>
            <a:xfrm rot="2868544">
              <a:off x="880486" y="2778930"/>
              <a:ext cx="700595" cy="565128"/>
            </a:xfrm>
            <a:custGeom>
              <a:avLst/>
              <a:gdLst/>
              <a:ahLst/>
              <a:cxnLst/>
              <a:rect l="l" t="t" r="r" b="b"/>
              <a:pathLst>
                <a:path w="8560" h="6905" extrusionOk="0">
                  <a:moveTo>
                    <a:pt x="3297" y="1"/>
                  </a:moveTo>
                  <a:lnTo>
                    <a:pt x="1" y="1366"/>
                  </a:lnTo>
                  <a:cubicBezTo>
                    <a:pt x="1" y="1366"/>
                    <a:pt x="197" y="1809"/>
                    <a:pt x="596" y="2477"/>
                  </a:cubicBezTo>
                  <a:cubicBezTo>
                    <a:pt x="799" y="2825"/>
                    <a:pt x="1053" y="3232"/>
                    <a:pt x="1365" y="3660"/>
                  </a:cubicBezTo>
                  <a:cubicBezTo>
                    <a:pt x="1482" y="3820"/>
                    <a:pt x="1605" y="3987"/>
                    <a:pt x="1736" y="4154"/>
                  </a:cubicBezTo>
                  <a:cubicBezTo>
                    <a:pt x="1983" y="4480"/>
                    <a:pt x="2266" y="4821"/>
                    <a:pt x="2571" y="5155"/>
                  </a:cubicBezTo>
                  <a:cubicBezTo>
                    <a:pt x="2716" y="5308"/>
                    <a:pt x="2861" y="5460"/>
                    <a:pt x="3013" y="5613"/>
                  </a:cubicBezTo>
                  <a:cubicBezTo>
                    <a:pt x="3384" y="5983"/>
                    <a:pt x="3790" y="6339"/>
                    <a:pt x="4226" y="6680"/>
                  </a:cubicBezTo>
                  <a:cubicBezTo>
                    <a:pt x="4327" y="6752"/>
                    <a:pt x="4429" y="6832"/>
                    <a:pt x="4538" y="6905"/>
                  </a:cubicBezTo>
                  <a:cubicBezTo>
                    <a:pt x="4538" y="6905"/>
                    <a:pt x="7768" y="6012"/>
                    <a:pt x="8560" y="2607"/>
                  </a:cubicBezTo>
                  <a:cubicBezTo>
                    <a:pt x="8560" y="2607"/>
                    <a:pt x="8465" y="2571"/>
                    <a:pt x="8284" y="2513"/>
                  </a:cubicBezTo>
                  <a:cubicBezTo>
                    <a:pt x="8059" y="2433"/>
                    <a:pt x="7696" y="2310"/>
                    <a:pt x="7275" y="2157"/>
                  </a:cubicBezTo>
                  <a:cubicBezTo>
                    <a:pt x="7130" y="2099"/>
                    <a:pt x="6977" y="2041"/>
                    <a:pt x="6825" y="1983"/>
                  </a:cubicBezTo>
                  <a:cubicBezTo>
                    <a:pt x="6425" y="1823"/>
                    <a:pt x="5990" y="1649"/>
                    <a:pt x="5569" y="1453"/>
                  </a:cubicBezTo>
                  <a:cubicBezTo>
                    <a:pt x="5453" y="1402"/>
                    <a:pt x="5336" y="1351"/>
                    <a:pt x="5220" y="1293"/>
                  </a:cubicBezTo>
                  <a:cubicBezTo>
                    <a:pt x="4727" y="1061"/>
                    <a:pt x="4262" y="807"/>
                    <a:pt x="3906" y="553"/>
                  </a:cubicBezTo>
                  <a:cubicBezTo>
                    <a:pt x="3638" y="364"/>
                    <a:pt x="3427" y="182"/>
                    <a:pt x="32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80" name="Google Shape;490;p51">
              <a:extLst>
                <a:ext uri="{FF2B5EF4-FFF2-40B4-BE49-F238E27FC236}">
                  <a16:creationId xmlns:a16="http://schemas.microsoft.com/office/drawing/2014/main" id="{94FAC696-F285-4336-86CC-83E0EC0C93C6}"/>
                </a:ext>
              </a:extLst>
            </p:cNvPr>
            <p:cNvSpPr/>
            <p:nvPr userDrawn="1"/>
          </p:nvSpPr>
          <p:spPr>
            <a:xfrm rot="2868544">
              <a:off x="1031245" y="2902305"/>
              <a:ext cx="416592" cy="302493"/>
            </a:xfrm>
            <a:custGeom>
              <a:avLst/>
              <a:gdLst/>
              <a:ahLst/>
              <a:cxnLst/>
              <a:rect l="l" t="t" r="r" b="b"/>
              <a:pathLst>
                <a:path w="5090" h="3696" extrusionOk="0">
                  <a:moveTo>
                    <a:pt x="3834" y="0"/>
                  </a:moveTo>
                  <a:cubicBezTo>
                    <a:pt x="2759" y="1285"/>
                    <a:pt x="1090" y="2200"/>
                    <a:pt x="1" y="2694"/>
                  </a:cubicBezTo>
                  <a:cubicBezTo>
                    <a:pt x="248" y="3027"/>
                    <a:pt x="531" y="3361"/>
                    <a:pt x="836" y="3695"/>
                  </a:cubicBezTo>
                  <a:cubicBezTo>
                    <a:pt x="2672" y="3056"/>
                    <a:pt x="4342" y="1365"/>
                    <a:pt x="5090" y="523"/>
                  </a:cubicBezTo>
                  <a:cubicBezTo>
                    <a:pt x="4690" y="370"/>
                    <a:pt x="4255" y="189"/>
                    <a:pt x="38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81" name="Google Shape;491;p51">
              <a:extLst>
                <a:ext uri="{FF2B5EF4-FFF2-40B4-BE49-F238E27FC236}">
                  <a16:creationId xmlns:a16="http://schemas.microsoft.com/office/drawing/2014/main" id="{59989C67-765F-48C3-A4D9-D37078104973}"/>
                </a:ext>
              </a:extLst>
            </p:cNvPr>
            <p:cNvSpPr/>
            <p:nvPr userDrawn="1"/>
          </p:nvSpPr>
          <p:spPr>
            <a:xfrm rot="2868544">
              <a:off x="1031612" y="3012733"/>
              <a:ext cx="432061" cy="370177"/>
            </a:xfrm>
            <a:custGeom>
              <a:avLst/>
              <a:gdLst/>
              <a:ahLst/>
              <a:cxnLst/>
              <a:rect l="l" t="t" r="r" b="b"/>
              <a:pathLst>
                <a:path w="5279" h="4523" extrusionOk="0">
                  <a:moveTo>
                    <a:pt x="4262" y="0"/>
                  </a:moveTo>
                  <a:cubicBezTo>
                    <a:pt x="3362" y="1140"/>
                    <a:pt x="1823" y="2781"/>
                    <a:pt x="0" y="3456"/>
                  </a:cubicBezTo>
                  <a:cubicBezTo>
                    <a:pt x="371" y="3826"/>
                    <a:pt x="777" y="4189"/>
                    <a:pt x="1213" y="4523"/>
                  </a:cubicBezTo>
                  <a:cubicBezTo>
                    <a:pt x="2353" y="4029"/>
                    <a:pt x="4298" y="2860"/>
                    <a:pt x="5278" y="356"/>
                  </a:cubicBezTo>
                  <a:cubicBezTo>
                    <a:pt x="5046" y="276"/>
                    <a:pt x="4683" y="153"/>
                    <a:pt x="42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82" name="Google Shape;492;p51">
              <a:extLst>
                <a:ext uri="{FF2B5EF4-FFF2-40B4-BE49-F238E27FC236}">
                  <a16:creationId xmlns:a16="http://schemas.microsoft.com/office/drawing/2014/main" id="{71402196-FC70-42BB-8514-D7DD00F4E9A9}"/>
                </a:ext>
              </a:extLst>
            </p:cNvPr>
            <p:cNvSpPr/>
            <p:nvPr userDrawn="1"/>
          </p:nvSpPr>
          <p:spPr>
            <a:xfrm rot="2868544">
              <a:off x="1067961" y="2713067"/>
              <a:ext cx="232359" cy="191186"/>
            </a:xfrm>
            <a:custGeom>
              <a:avLst/>
              <a:gdLst/>
              <a:ahLst/>
              <a:cxnLst/>
              <a:rect l="l" t="t" r="r" b="b"/>
              <a:pathLst>
                <a:path w="2839" h="2336" extrusionOk="0">
                  <a:moveTo>
                    <a:pt x="2519" y="1"/>
                  </a:moveTo>
                  <a:lnTo>
                    <a:pt x="0" y="683"/>
                  </a:lnTo>
                  <a:cubicBezTo>
                    <a:pt x="0" y="683"/>
                    <a:pt x="731" y="2336"/>
                    <a:pt x="1716" y="2336"/>
                  </a:cubicBezTo>
                  <a:cubicBezTo>
                    <a:pt x="1746" y="2336"/>
                    <a:pt x="1777" y="2334"/>
                    <a:pt x="1808" y="2331"/>
                  </a:cubicBezTo>
                  <a:cubicBezTo>
                    <a:pt x="2839" y="2215"/>
                    <a:pt x="2520" y="1"/>
                    <a:pt x="2519" y="1"/>
                  </a:cubicBezTo>
                  <a:close/>
                </a:path>
              </a:pathLst>
            </a:custGeom>
            <a:solidFill>
              <a:srgbClr val="FEC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83" name="Google Shape;493;p51">
              <a:extLst>
                <a:ext uri="{FF2B5EF4-FFF2-40B4-BE49-F238E27FC236}">
                  <a16:creationId xmlns:a16="http://schemas.microsoft.com/office/drawing/2014/main" id="{61A8E7EF-5367-4098-9101-986B7D904F6D}"/>
                </a:ext>
              </a:extLst>
            </p:cNvPr>
            <p:cNvSpPr/>
            <p:nvPr userDrawn="1"/>
          </p:nvSpPr>
          <p:spPr>
            <a:xfrm rot="2868544">
              <a:off x="831567" y="2190617"/>
              <a:ext cx="285885" cy="228916"/>
            </a:xfrm>
            <a:custGeom>
              <a:avLst/>
              <a:gdLst/>
              <a:ahLst/>
              <a:cxnLst/>
              <a:rect l="l" t="t" r="r" b="b"/>
              <a:pathLst>
                <a:path w="3493" h="2797" extrusionOk="0">
                  <a:moveTo>
                    <a:pt x="1699" y="1"/>
                  </a:moveTo>
                  <a:cubicBezTo>
                    <a:pt x="820" y="1"/>
                    <a:pt x="92" y="556"/>
                    <a:pt x="44" y="1290"/>
                  </a:cubicBezTo>
                  <a:cubicBezTo>
                    <a:pt x="0" y="2059"/>
                    <a:pt x="719" y="2727"/>
                    <a:pt x="1655" y="2792"/>
                  </a:cubicBezTo>
                  <a:cubicBezTo>
                    <a:pt x="1699" y="2795"/>
                    <a:pt x="1743" y="2796"/>
                    <a:pt x="1786" y="2796"/>
                  </a:cubicBezTo>
                  <a:cubicBezTo>
                    <a:pt x="2665" y="2796"/>
                    <a:pt x="3393" y="2241"/>
                    <a:pt x="3441" y="1507"/>
                  </a:cubicBezTo>
                  <a:cubicBezTo>
                    <a:pt x="3492" y="738"/>
                    <a:pt x="2773" y="63"/>
                    <a:pt x="1830" y="5"/>
                  </a:cubicBezTo>
                  <a:cubicBezTo>
                    <a:pt x="1786" y="2"/>
                    <a:pt x="1742" y="1"/>
                    <a:pt x="1699" y="1"/>
                  </a:cubicBezTo>
                  <a:close/>
                </a:path>
              </a:pathLst>
            </a:custGeom>
            <a:solidFill>
              <a:srgbClr val="FEC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84" name="Google Shape;494;p51">
              <a:extLst>
                <a:ext uri="{FF2B5EF4-FFF2-40B4-BE49-F238E27FC236}">
                  <a16:creationId xmlns:a16="http://schemas.microsoft.com/office/drawing/2014/main" id="{B69F4B2F-E65D-4A74-9881-BE22CAA46A8E}"/>
                </a:ext>
              </a:extLst>
            </p:cNvPr>
            <p:cNvSpPr/>
            <p:nvPr userDrawn="1"/>
          </p:nvSpPr>
          <p:spPr>
            <a:xfrm rot="2868544">
              <a:off x="888771" y="2269683"/>
              <a:ext cx="149204" cy="42804"/>
            </a:xfrm>
            <a:custGeom>
              <a:avLst/>
              <a:gdLst/>
              <a:ahLst/>
              <a:cxnLst/>
              <a:rect l="l" t="t" r="r" b="b"/>
              <a:pathLst>
                <a:path w="1823" h="523" extrusionOk="0">
                  <a:moveTo>
                    <a:pt x="769" y="1"/>
                  </a:moveTo>
                  <a:cubicBezTo>
                    <a:pt x="305" y="1"/>
                    <a:pt x="19" y="278"/>
                    <a:pt x="15" y="283"/>
                  </a:cubicBezTo>
                  <a:cubicBezTo>
                    <a:pt x="0" y="304"/>
                    <a:pt x="0" y="333"/>
                    <a:pt x="15" y="348"/>
                  </a:cubicBezTo>
                  <a:cubicBezTo>
                    <a:pt x="27" y="356"/>
                    <a:pt x="39" y="362"/>
                    <a:pt x="51" y="362"/>
                  </a:cubicBezTo>
                  <a:cubicBezTo>
                    <a:pt x="60" y="362"/>
                    <a:pt x="70" y="358"/>
                    <a:pt x="80" y="348"/>
                  </a:cubicBezTo>
                  <a:cubicBezTo>
                    <a:pt x="85" y="344"/>
                    <a:pt x="343" y="93"/>
                    <a:pt x="767" y="93"/>
                  </a:cubicBezTo>
                  <a:cubicBezTo>
                    <a:pt x="1034" y="93"/>
                    <a:pt x="1367" y="192"/>
                    <a:pt x="1743" y="515"/>
                  </a:cubicBezTo>
                  <a:cubicBezTo>
                    <a:pt x="1750" y="522"/>
                    <a:pt x="1764" y="522"/>
                    <a:pt x="1772" y="522"/>
                  </a:cubicBezTo>
                  <a:cubicBezTo>
                    <a:pt x="1786" y="522"/>
                    <a:pt x="1801" y="515"/>
                    <a:pt x="1808" y="508"/>
                  </a:cubicBezTo>
                  <a:cubicBezTo>
                    <a:pt x="1822" y="486"/>
                    <a:pt x="1822" y="457"/>
                    <a:pt x="1801" y="442"/>
                  </a:cubicBezTo>
                  <a:cubicBezTo>
                    <a:pt x="1406" y="105"/>
                    <a:pt x="1054" y="1"/>
                    <a:pt x="769" y="1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85" name="Google Shape;495;p51">
              <a:extLst>
                <a:ext uri="{FF2B5EF4-FFF2-40B4-BE49-F238E27FC236}">
                  <a16:creationId xmlns:a16="http://schemas.microsoft.com/office/drawing/2014/main" id="{81B22D9B-DB25-4ED8-8BED-30418D64A233}"/>
                </a:ext>
              </a:extLst>
            </p:cNvPr>
            <p:cNvSpPr/>
            <p:nvPr userDrawn="1"/>
          </p:nvSpPr>
          <p:spPr>
            <a:xfrm rot="2868544">
              <a:off x="920488" y="2270084"/>
              <a:ext cx="53609" cy="75132"/>
            </a:xfrm>
            <a:custGeom>
              <a:avLst/>
              <a:gdLst/>
              <a:ahLst/>
              <a:cxnLst/>
              <a:rect l="l" t="t" r="r" b="b"/>
              <a:pathLst>
                <a:path w="655" h="918" extrusionOk="0">
                  <a:moveTo>
                    <a:pt x="608" y="0"/>
                  </a:moveTo>
                  <a:cubicBezTo>
                    <a:pt x="602" y="0"/>
                    <a:pt x="596" y="1"/>
                    <a:pt x="589" y="3"/>
                  </a:cubicBezTo>
                  <a:cubicBezTo>
                    <a:pt x="320" y="83"/>
                    <a:pt x="160" y="206"/>
                    <a:pt x="95" y="380"/>
                  </a:cubicBezTo>
                  <a:cubicBezTo>
                    <a:pt x="1" y="634"/>
                    <a:pt x="168" y="888"/>
                    <a:pt x="175" y="896"/>
                  </a:cubicBezTo>
                  <a:cubicBezTo>
                    <a:pt x="182" y="910"/>
                    <a:pt x="197" y="917"/>
                    <a:pt x="211" y="917"/>
                  </a:cubicBezTo>
                  <a:cubicBezTo>
                    <a:pt x="226" y="917"/>
                    <a:pt x="233" y="917"/>
                    <a:pt x="240" y="910"/>
                  </a:cubicBezTo>
                  <a:cubicBezTo>
                    <a:pt x="262" y="896"/>
                    <a:pt x="269" y="867"/>
                    <a:pt x="255" y="845"/>
                  </a:cubicBezTo>
                  <a:cubicBezTo>
                    <a:pt x="248" y="845"/>
                    <a:pt x="102" y="620"/>
                    <a:pt x="182" y="416"/>
                  </a:cubicBezTo>
                  <a:cubicBezTo>
                    <a:pt x="233" y="264"/>
                    <a:pt x="378" y="155"/>
                    <a:pt x="618" y="90"/>
                  </a:cubicBezTo>
                  <a:cubicBezTo>
                    <a:pt x="640" y="83"/>
                    <a:pt x="654" y="53"/>
                    <a:pt x="647" y="32"/>
                  </a:cubicBezTo>
                  <a:cubicBezTo>
                    <a:pt x="641" y="10"/>
                    <a:pt x="627" y="0"/>
                    <a:pt x="608" y="0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86" name="Google Shape;496;p51">
              <a:extLst>
                <a:ext uri="{FF2B5EF4-FFF2-40B4-BE49-F238E27FC236}">
                  <a16:creationId xmlns:a16="http://schemas.microsoft.com/office/drawing/2014/main" id="{8CD92206-72B4-41E4-90B8-F1992DA02705}"/>
                </a:ext>
              </a:extLst>
            </p:cNvPr>
            <p:cNvSpPr/>
            <p:nvPr userDrawn="1"/>
          </p:nvSpPr>
          <p:spPr>
            <a:xfrm rot="2868544">
              <a:off x="879414" y="1828990"/>
              <a:ext cx="1134374" cy="1053733"/>
            </a:xfrm>
            <a:custGeom>
              <a:avLst/>
              <a:gdLst/>
              <a:ahLst/>
              <a:cxnLst/>
              <a:rect l="l" t="t" r="r" b="b"/>
              <a:pathLst>
                <a:path w="13860" h="12875" extrusionOk="0">
                  <a:moveTo>
                    <a:pt x="7885" y="0"/>
                  </a:moveTo>
                  <a:cubicBezTo>
                    <a:pt x="6872" y="0"/>
                    <a:pt x="5806" y="252"/>
                    <a:pt x="4763" y="792"/>
                  </a:cubicBezTo>
                  <a:cubicBezTo>
                    <a:pt x="2171" y="2127"/>
                    <a:pt x="1" y="4697"/>
                    <a:pt x="2208" y="9126"/>
                  </a:cubicBezTo>
                  <a:cubicBezTo>
                    <a:pt x="2462" y="9634"/>
                    <a:pt x="2563" y="10207"/>
                    <a:pt x="2571" y="10788"/>
                  </a:cubicBezTo>
                  <a:cubicBezTo>
                    <a:pt x="2571" y="11035"/>
                    <a:pt x="2621" y="11282"/>
                    <a:pt x="2723" y="11507"/>
                  </a:cubicBezTo>
                  <a:cubicBezTo>
                    <a:pt x="3115" y="12405"/>
                    <a:pt x="4214" y="12874"/>
                    <a:pt x="5605" y="12874"/>
                  </a:cubicBezTo>
                  <a:cubicBezTo>
                    <a:pt x="6609" y="12874"/>
                    <a:pt x="7765" y="12629"/>
                    <a:pt x="8916" y="12124"/>
                  </a:cubicBezTo>
                  <a:cubicBezTo>
                    <a:pt x="10622" y="11369"/>
                    <a:pt x="11914" y="10222"/>
                    <a:pt x="12487" y="9089"/>
                  </a:cubicBezTo>
                  <a:cubicBezTo>
                    <a:pt x="12582" y="8901"/>
                    <a:pt x="12683" y="8705"/>
                    <a:pt x="12799" y="8523"/>
                  </a:cubicBezTo>
                  <a:cubicBezTo>
                    <a:pt x="13859" y="6926"/>
                    <a:pt x="13787" y="5053"/>
                    <a:pt x="13025" y="3311"/>
                  </a:cubicBezTo>
                  <a:cubicBezTo>
                    <a:pt x="12114" y="1235"/>
                    <a:pt x="10129" y="0"/>
                    <a:pt x="7885" y="0"/>
                  </a:cubicBezTo>
                  <a:close/>
                </a:path>
              </a:pathLst>
            </a:custGeom>
            <a:solidFill>
              <a:srgbClr val="FECE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87" name="Google Shape;497;p51">
              <a:extLst>
                <a:ext uri="{FF2B5EF4-FFF2-40B4-BE49-F238E27FC236}">
                  <a16:creationId xmlns:a16="http://schemas.microsoft.com/office/drawing/2014/main" id="{50E4923A-9E1B-4174-A4A6-AD7D81B94CD0}"/>
                </a:ext>
              </a:extLst>
            </p:cNvPr>
            <p:cNvSpPr/>
            <p:nvPr userDrawn="1"/>
          </p:nvSpPr>
          <p:spPr>
            <a:xfrm rot="2868544">
              <a:off x="1629551" y="2532200"/>
              <a:ext cx="948995" cy="683146"/>
            </a:xfrm>
            <a:custGeom>
              <a:avLst/>
              <a:gdLst/>
              <a:ahLst/>
              <a:cxnLst/>
              <a:rect l="l" t="t" r="r" b="b"/>
              <a:pathLst>
                <a:path w="11595" h="8347" extrusionOk="0">
                  <a:moveTo>
                    <a:pt x="2384" y="1"/>
                  </a:moveTo>
                  <a:cubicBezTo>
                    <a:pt x="2198" y="1"/>
                    <a:pt x="2013" y="21"/>
                    <a:pt x="1830" y="63"/>
                  </a:cubicBezTo>
                  <a:cubicBezTo>
                    <a:pt x="1112" y="222"/>
                    <a:pt x="480" y="730"/>
                    <a:pt x="153" y="1391"/>
                  </a:cubicBezTo>
                  <a:cubicBezTo>
                    <a:pt x="23" y="1660"/>
                    <a:pt x="1" y="1950"/>
                    <a:pt x="37" y="2255"/>
                  </a:cubicBezTo>
                  <a:cubicBezTo>
                    <a:pt x="132" y="2923"/>
                    <a:pt x="531" y="3627"/>
                    <a:pt x="720" y="4230"/>
                  </a:cubicBezTo>
                  <a:cubicBezTo>
                    <a:pt x="937" y="4854"/>
                    <a:pt x="1075" y="5798"/>
                    <a:pt x="1620" y="6226"/>
                  </a:cubicBezTo>
                  <a:cubicBezTo>
                    <a:pt x="1874" y="6429"/>
                    <a:pt x="2193" y="6545"/>
                    <a:pt x="2469" y="6712"/>
                  </a:cubicBezTo>
                  <a:cubicBezTo>
                    <a:pt x="2868" y="6966"/>
                    <a:pt x="3246" y="7235"/>
                    <a:pt x="3667" y="7453"/>
                  </a:cubicBezTo>
                  <a:cubicBezTo>
                    <a:pt x="4495" y="7888"/>
                    <a:pt x="5395" y="8201"/>
                    <a:pt x="6331" y="8310"/>
                  </a:cubicBezTo>
                  <a:cubicBezTo>
                    <a:pt x="6553" y="8334"/>
                    <a:pt x="6778" y="8347"/>
                    <a:pt x="7002" y="8347"/>
                  </a:cubicBezTo>
                  <a:cubicBezTo>
                    <a:pt x="8224" y="8347"/>
                    <a:pt x="9456" y="7975"/>
                    <a:pt x="10382" y="7184"/>
                  </a:cubicBezTo>
                  <a:cubicBezTo>
                    <a:pt x="10999" y="6662"/>
                    <a:pt x="11478" y="5943"/>
                    <a:pt x="11595" y="5152"/>
                  </a:cubicBezTo>
                  <a:lnTo>
                    <a:pt x="11595" y="5152"/>
                  </a:lnTo>
                  <a:cubicBezTo>
                    <a:pt x="10919" y="5645"/>
                    <a:pt x="10172" y="5921"/>
                    <a:pt x="9344" y="5957"/>
                  </a:cubicBezTo>
                  <a:cubicBezTo>
                    <a:pt x="9787" y="5682"/>
                    <a:pt x="10128" y="5246"/>
                    <a:pt x="10302" y="4752"/>
                  </a:cubicBezTo>
                  <a:lnTo>
                    <a:pt x="10302" y="4752"/>
                  </a:lnTo>
                  <a:cubicBezTo>
                    <a:pt x="9817" y="5220"/>
                    <a:pt x="9143" y="5454"/>
                    <a:pt x="8469" y="5454"/>
                  </a:cubicBezTo>
                  <a:cubicBezTo>
                    <a:pt x="7791" y="5454"/>
                    <a:pt x="7113" y="5218"/>
                    <a:pt x="6622" y="4745"/>
                  </a:cubicBezTo>
                  <a:cubicBezTo>
                    <a:pt x="5613" y="3772"/>
                    <a:pt x="5511" y="2168"/>
                    <a:pt x="4625" y="1079"/>
                  </a:cubicBezTo>
                  <a:cubicBezTo>
                    <a:pt x="4083" y="418"/>
                    <a:pt x="3233" y="1"/>
                    <a:pt x="2384" y="1"/>
                  </a:cubicBezTo>
                  <a:close/>
                </a:path>
              </a:pathLst>
            </a:custGeom>
            <a:solidFill>
              <a:srgbClr val="C26D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88" name="Google Shape;498;p51">
              <a:extLst>
                <a:ext uri="{FF2B5EF4-FFF2-40B4-BE49-F238E27FC236}">
                  <a16:creationId xmlns:a16="http://schemas.microsoft.com/office/drawing/2014/main" id="{F0F64715-0262-49D9-8F44-78996AC94E90}"/>
                </a:ext>
              </a:extLst>
            </p:cNvPr>
            <p:cNvSpPr/>
            <p:nvPr userDrawn="1"/>
          </p:nvSpPr>
          <p:spPr>
            <a:xfrm rot="2868544">
              <a:off x="1646222" y="2179752"/>
              <a:ext cx="377634" cy="716620"/>
            </a:xfrm>
            <a:custGeom>
              <a:avLst/>
              <a:gdLst/>
              <a:ahLst/>
              <a:cxnLst/>
              <a:rect l="l" t="t" r="r" b="b"/>
              <a:pathLst>
                <a:path w="4614" h="8756" extrusionOk="0">
                  <a:moveTo>
                    <a:pt x="1450" y="1"/>
                  </a:moveTo>
                  <a:cubicBezTo>
                    <a:pt x="1044" y="1"/>
                    <a:pt x="717" y="355"/>
                    <a:pt x="574" y="1204"/>
                  </a:cubicBezTo>
                  <a:cubicBezTo>
                    <a:pt x="0" y="4608"/>
                    <a:pt x="2555" y="8754"/>
                    <a:pt x="2555" y="8754"/>
                  </a:cubicBezTo>
                  <a:cubicBezTo>
                    <a:pt x="2555" y="8754"/>
                    <a:pt x="2571" y="8755"/>
                    <a:pt x="2600" y="8755"/>
                  </a:cubicBezTo>
                  <a:cubicBezTo>
                    <a:pt x="2860" y="8755"/>
                    <a:pt x="4178" y="8614"/>
                    <a:pt x="4407" y="5777"/>
                  </a:cubicBezTo>
                  <a:cubicBezTo>
                    <a:pt x="4614" y="3210"/>
                    <a:pt x="2673" y="1"/>
                    <a:pt x="14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89" name="Google Shape;499;p51">
              <a:extLst>
                <a:ext uri="{FF2B5EF4-FFF2-40B4-BE49-F238E27FC236}">
                  <a16:creationId xmlns:a16="http://schemas.microsoft.com/office/drawing/2014/main" id="{5AF14D42-74E9-415C-8C70-DEF14BBF2358}"/>
                </a:ext>
              </a:extLst>
            </p:cNvPr>
            <p:cNvSpPr/>
            <p:nvPr userDrawn="1"/>
          </p:nvSpPr>
          <p:spPr>
            <a:xfrm rot="2868544">
              <a:off x="1457818" y="2735242"/>
              <a:ext cx="304955" cy="235545"/>
            </a:xfrm>
            <a:custGeom>
              <a:avLst/>
              <a:gdLst/>
              <a:ahLst/>
              <a:cxnLst/>
              <a:rect l="l" t="t" r="r" b="b"/>
              <a:pathLst>
                <a:path w="3726" h="2878" extrusionOk="0">
                  <a:moveTo>
                    <a:pt x="2076" y="0"/>
                  </a:moveTo>
                  <a:cubicBezTo>
                    <a:pt x="1847" y="0"/>
                    <a:pt x="1609" y="42"/>
                    <a:pt x="1373" y="128"/>
                  </a:cubicBezTo>
                  <a:cubicBezTo>
                    <a:pt x="495" y="462"/>
                    <a:pt x="1" y="1312"/>
                    <a:pt x="270" y="2031"/>
                  </a:cubicBezTo>
                  <a:cubicBezTo>
                    <a:pt x="467" y="2563"/>
                    <a:pt x="1024" y="2877"/>
                    <a:pt x="1654" y="2877"/>
                  </a:cubicBezTo>
                  <a:cubicBezTo>
                    <a:pt x="1882" y="2877"/>
                    <a:pt x="2120" y="2836"/>
                    <a:pt x="2353" y="2749"/>
                  </a:cubicBezTo>
                  <a:cubicBezTo>
                    <a:pt x="3232" y="2415"/>
                    <a:pt x="3725" y="1566"/>
                    <a:pt x="3457" y="847"/>
                  </a:cubicBezTo>
                  <a:cubicBezTo>
                    <a:pt x="3259" y="314"/>
                    <a:pt x="2706" y="0"/>
                    <a:pt x="2076" y="0"/>
                  </a:cubicBezTo>
                  <a:close/>
                </a:path>
              </a:pathLst>
            </a:custGeom>
            <a:solidFill>
              <a:srgbClr val="FECE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90" name="Google Shape;500;p51">
              <a:extLst>
                <a:ext uri="{FF2B5EF4-FFF2-40B4-BE49-F238E27FC236}">
                  <a16:creationId xmlns:a16="http://schemas.microsoft.com/office/drawing/2014/main" id="{D2598FAF-0AB2-4932-853D-1D5E48EA7E7A}"/>
                </a:ext>
              </a:extLst>
            </p:cNvPr>
            <p:cNvSpPr/>
            <p:nvPr userDrawn="1"/>
          </p:nvSpPr>
          <p:spPr>
            <a:xfrm rot="2868544">
              <a:off x="1553268" y="2833507"/>
              <a:ext cx="139710" cy="68667"/>
            </a:xfrm>
            <a:custGeom>
              <a:avLst/>
              <a:gdLst/>
              <a:ahLst/>
              <a:cxnLst/>
              <a:rect l="l" t="t" r="r" b="b"/>
              <a:pathLst>
                <a:path w="1707" h="839" extrusionOk="0">
                  <a:moveTo>
                    <a:pt x="1204" y="1"/>
                  </a:moveTo>
                  <a:cubicBezTo>
                    <a:pt x="873" y="1"/>
                    <a:pt x="418" y="145"/>
                    <a:pt x="15" y="773"/>
                  </a:cubicBezTo>
                  <a:cubicBezTo>
                    <a:pt x="1" y="788"/>
                    <a:pt x="8" y="817"/>
                    <a:pt x="30" y="831"/>
                  </a:cubicBezTo>
                  <a:cubicBezTo>
                    <a:pt x="37" y="839"/>
                    <a:pt x="44" y="839"/>
                    <a:pt x="59" y="839"/>
                  </a:cubicBezTo>
                  <a:cubicBezTo>
                    <a:pt x="73" y="839"/>
                    <a:pt x="88" y="831"/>
                    <a:pt x="95" y="817"/>
                  </a:cubicBezTo>
                  <a:cubicBezTo>
                    <a:pt x="476" y="223"/>
                    <a:pt x="898" y="86"/>
                    <a:pt x="1203" y="86"/>
                  </a:cubicBezTo>
                  <a:cubicBezTo>
                    <a:pt x="1450" y="86"/>
                    <a:pt x="1621" y="175"/>
                    <a:pt x="1634" y="185"/>
                  </a:cubicBezTo>
                  <a:cubicBezTo>
                    <a:pt x="1640" y="187"/>
                    <a:pt x="1645" y="188"/>
                    <a:pt x="1651" y="188"/>
                  </a:cubicBezTo>
                  <a:cubicBezTo>
                    <a:pt x="1669" y="188"/>
                    <a:pt x="1689" y="180"/>
                    <a:pt x="1699" y="163"/>
                  </a:cubicBezTo>
                  <a:cubicBezTo>
                    <a:pt x="1707" y="142"/>
                    <a:pt x="1699" y="113"/>
                    <a:pt x="1678" y="105"/>
                  </a:cubicBezTo>
                  <a:cubicBezTo>
                    <a:pt x="1674" y="102"/>
                    <a:pt x="1482" y="1"/>
                    <a:pt x="1204" y="1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91" name="Google Shape;501;p51">
              <a:extLst>
                <a:ext uri="{FF2B5EF4-FFF2-40B4-BE49-F238E27FC236}">
                  <a16:creationId xmlns:a16="http://schemas.microsoft.com/office/drawing/2014/main" id="{9F380DD4-E473-4DC1-999E-EE6893A03956}"/>
                </a:ext>
              </a:extLst>
            </p:cNvPr>
            <p:cNvSpPr/>
            <p:nvPr userDrawn="1"/>
          </p:nvSpPr>
          <p:spPr>
            <a:xfrm rot="2868544">
              <a:off x="1577188" y="2847738"/>
              <a:ext cx="64903" cy="63101"/>
            </a:xfrm>
            <a:custGeom>
              <a:avLst/>
              <a:gdLst/>
              <a:ahLst/>
              <a:cxnLst/>
              <a:rect l="l" t="t" r="r" b="b"/>
              <a:pathLst>
                <a:path w="793" h="771" extrusionOk="0">
                  <a:moveTo>
                    <a:pt x="52" y="1"/>
                  </a:moveTo>
                  <a:cubicBezTo>
                    <a:pt x="23" y="1"/>
                    <a:pt x="1" y="22"/>
                    <a:pt x="1" y="44"/>
                  </a:cubicBezTo>
                  <a:cubicBezTo>
                    <a:pt x="1" y="73"/>
                    <a:pt x="23" y="88"/>
                    <a:pt x="44" y="88"/>
                  </a:cubicBezTo>
                  <a:lnTo>
                    <a:pt x="52" y="88"/>
                  </a:lnTo>
                  <a:cubicBezTo>
                    <a:pt x="298" y="88"/>
                    <a:pt x="465" y="153"/>
                    <a:pt x="560" y="276"/>
                  </a:cubicBezTo>
                  <a:cubicBezTo>
                    <a:pt x="690" y="458"/>
                    <a:pt x="618" y="712"/>
                    <a:pt x="618" y="712"/>
                  </a:cubicBezTo>
                  <a:cubicBezTo>
                    <a:pt x="611" y="734"/>
                    <a:pt x="618" y="763"/>
                    <a:pt x="647" y="770"/>
                  </a:cubicBezTo>
                  <a:lnTo>
                    <a:pt x="661" y="770"/>
                  </a:lnTo>
                  <a:cubicBezTo>
                    <a:pt x="676" y="770"/>
                    <a:pt x="698" y="763"/>
                    <a:pt x="705" y="741"/>
                  </a:cubicBezTo>
                  <a:cubicBezTo>
                    <a:pt x="705" y="726"/>
                    <a:pt x="792" y="443"/>
                    <a:pt x="632" y="226"/>
                  </a:cubicBezTo>
                  <a:cubicBezTo>
                    <a:pt x="523" y="73"/>
                    <a:pt x="327" y="1"/>
                    <a:pt x="52" y="1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92" name="Google Shape;502;p51">
              <a:extLst>
                <a:ext uri="{FF2B5EF4-FFF2-40B4-BE49-F238E27FC236}">
                  <a16:creationId xmlns:a16="http://schemas.microsoft.com/office/drawing/2014/main" id="{103B1086-557E-4BAB-B418-D22424624B34}"/>
                </a:ext>
              </a:extLst>
            </p:cNvPr>
            <p:cNvSpPr/>
            <p:nvPr userDrawn="1"/>
          </p:nvSpPr>
          <p:spPr>
            <a:xfrm rot="2868544">
              <a:off x="1086337" y="1676381"/>
              <a:ext cx="848489" cy="921392"/>
            </a:xfrm>
            <a:custGeom>
              <a:avLst/>
              <a:gdLst/>
              <a:ahLst/>
              <a:cxnLst/>
              <a:rect l="l" t="t" r="r" b="b"/>
              <a:pathLst>
                <a:path w="10367" h="11258" extrusionOk="0">
                  <a:moveTo>
                    <a:pt x="7966" y="1"/>
                  </a:moveTo>
                  <a:cubicBezTo>
                    <a:pt x="7837" y="1"/>
                    <a:pt x="7701" y="9"/>
                    <a:pt x="7557" y="27"/>
                  </a:cubicBezTo>
                  <a:cubicBezTo>
                    <a:pt x="5314" y="303"/>
                    <a:pt x="1002" y="1820"/>
                    <a:pt x="269" y="5116"/>
                  </a:cubicBezTo>
                  <a:cubicBezTo>
                    <a:pt x="0" y="6358"/>
                    <a:pt x="189" y="7526"/>
                    <a:pt x="545" y="8514"/>
                  </a:cubicBezTo>
                  <a:cubicBezTo>
                    <a:pt x="1118" y="10147"/>
                    <a:pt x="2134" y="11258"/>
                    <a:pt x="2134" y="11258"/>
                  </a:cubicBezTo>
                  <a:cubicBezTo>
                    <a:pt x="2134" y="11258"/>
                    <a:pt x="1125" y="7926"/>
                    <a:pt x="1605" y="6793"/>
                  </a:cubicBezTo>
                  <a:cubicBezTo>
                    <a:pt x="1605" y="6793"/>
                    <a:pt x="4828" y="5515"/>
                    <a:pt x="6556" y="4339"/>
                  </a:cubicBezTo>
                  <a:lnTo>
                    <a:pt x="6556" y="4339"/>
                  </a:lnTo>
                  <a:cubicBezTo>
                    <a:pt x="6512" y="4390"/>
                    <a:pt x="5801" y="5254"/>
                    <a:pt x="4980" y="5748"/>
                  </a:cubicBezTo>
                  <a:cubicBezTo>
                    <a:pt x="4980" y="5748"/>
                    <a:pt x="8959" y="5552"/>
                    <a:pt x="10338" y="2561"/>
                  </a:cubicBezTo>
                  <a:cubicBezTo>
                    <a:pt x="10367" y="2495"/>
                    <a:pt x="10316" y="1820"/>
                    <a:pt x="9960" y="1181"/>
                  </a:cubicBezTo>
                  <a:cubicBezTo>
                    <a:pt x="9630" y="579"/>
                    <a:pt x="9029" y="1"/>
                    <a:pt x="79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93" name="Google Shape;503;p51">
              <a:extLst>
                <a:ext uri="{FF2B5EF4-FFF2-40B4-BE49-F238E27FC236}">
                  <a16:creationId xmlns:a16="http://schemas.microsoft.com/office/drawing/2014/main" id="{2B1AF1CF-4923-4E1E-9EC4-45162FE882E6}"/>
                </a:ext>
              </a:extLst>
            </p:cNvPr>
            <p:cNvSpPr/>
            <p:nvPr userDrawn="1"/>
          </p:nvSpPr>
          <p:spPr>
            <a:xfrm rot="2868544">
              <a:off x="1174988" y="1700944"/>
              <a:ext cx="815260" cy="696814"/>
            </a:xfrm>
            <a:custGeom>
              <a:avLst/>
              <a:gdLst/>
              <a:ahLst/>
              <a:cxnLst/>
              <a:rect l="l" t="t" r="r" b="b"/>
              <a:pathLst>
                <a:path w="9961" h="8514" extrusionOk="0">
                  <a:moveTo>
                    <a:pt x="7966" y="1"/>
                  </a:moveTo>
                  <a:cubicBezTo>
                    <a:pt x="7837" y="1"/>
                    <a:pt x="7701" y="9"/>
                    <a:pt x="7557" y="27"/>
                  </a:cubicBezTo>
                  <a:cubicBezTo>
                    <a:pt x="5314" y="303"/>
                    <a:pt x="1002" y="1820"/>
                    <a:pt x="269" y="5116"/>
                  </a:cubicBezTo>
                  <a:cubicBezTo>
                    <a:pt x="0" y="6358"/>
                    <a:pt x="189" y="7534"/>
                    <a:pt x="545" y="8514"/>
                  </a:cubicBezTo>
                  <a:cubicBezTo>
                    <a:pt x="363" y="6750"/>
                    <a:pt x="987" y="4564"/>
                    <a:pt x="3695" y="2488"/>
                  </a:cubicBezTo>
                  <a:cubicBezTo>
                    <a:pt x="5333" y="1238"/>
                    <a:pt x="6911" y="911"/>
                    <a:pt x="8114" y="911"/>
                  </a:cubicBezTo>
                  <a:cubicBezTo>
                    <a:pt x="8943" y="911"/>
                    <a:pt x="9593" y="1066"/>
                    <a:pt x="9960" y="1181"/>
                  </a:cubicBezTo>
                  <a:cubicBezTo>
                    <a:pt x="9630" y="579"/>
                    <a:pt x="9029" y="1"/>
                    <a:pt x="79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94" name="Google Shape;504;p51">
              <a:extLst>
                <a:ext uri="{FF2B5EF4-FFF2-40B4-BE49-F238E27FC236}">
                  <a16:creationId xmlns:a16="http://schemas.microsoft.com/office/drawing/2014/main" id="{34D73F85-7391-441E-A1B9-CBE0708DB6FF}"/>
                </a:ext>
              </a:extLst>
            </p:cNvPr>
            <p:cNvSpPr/>
            <p:nvPr userDrawn="1"/>
          </p:nvSpPr>
          <p:spPr>
            <a:xfrm rot="2868544">
              <a:off x="1335429" y="2542449"/>
              <a:ext cx="45833" cy="73986"/>
            </a:xfrm>
            <a:custGeom>
              <a:avLst/>
              <a:gdLst/>
              <a:ahLst/>
              <a:cxnLst/>
              <a:rect l="l" t="t" r="r" b="b"/>
              <a:pathLst>
                <a:path w="560" h="904" extrusionOk="0">
                  <a:moveTo>
                    <a:pt x="168" y="1"/>
                  </a:moveTo>
                  <a:cubicBezTo>
                    <a:pt x="158" y="1"/>
                    <a:pt x="148" y="2"/>
                    <a:pt x="138" y="6"/>
                  </a:cubicBezTo>
                  <a:cubicBezTo>
                    <a:pt x="29" y="42"/>
                    <a:pt x="0" y="274"/>
                    <a:pt x="80" y="514"/>
                  </a:cubicBezTo>
                  <a:cubicBezTo>
                    <a:pt x="153" y="739"/>
                    <a:pt x="286" y="903"/>
                    <a:pt x="391" y="903"/>
                  </a:cubicBezTo>
                  <a:cubicBezTo>
                    <a:pt x="401" y="903"/>
                    <a:pt x="411" y="902"/>
                    <a:pt x="421" y="899"/>
                  </a:cubicBezTo>
                  <a:cubicBezTo>
                    <a:pt x="537" y="862"/>
                    <a:pt x="559" y="637"/>
                    <a:pt x="479" y="390"/>
                  </a:cubicBezTo>
                  <a:cubicBezTo>
                    <a:pt x="413" y="166"/>
                    <a:pt x="275" y="1"/>
                    <a:pt x="168" y="1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95" name="Google Shape;505;p51">
              <a:extLst>
                <a:ext uri="{FF2B5EF4-FFF2-40B4-BE49-F238E27FC236}">
                  <a16:creationId xmlns:a16="http://schemas.microsoft.com/office/drawing/2014/main" id="{1D06C9E7-19EB-4816-A44E-BA64F20B2344}"/>
                </a:ext>
              </a:extLst>
            </p:cNvPr>
            <p:cNvSpPr/>
            <p:nvPr userDrawn="1"/>
          </p:nvSpPr>
          <p:spPr>
            <a:xfrm rot="2868544">
              <a:off x="1052304" y="2311499"/>
              <a:ext cx="45833" cy="73986"/>
            </a:xfrm>
            <a:custGeom>
              <a:avLst/>
              <a:gdLst/>
              <a:ahLst/>
              <a:cxnLst/>
              <a:rect l="l" t="t" r="r" b="b"/>
              <a:pathLst>
                <a:path w="560" h="904" extrusionOk="0">
                  <a:moveTo>
                    <a:pt x="168" y="1"/>
                  </a:moveTo>
                  <a:cubicBezTo>
                    <a:pt x="158" y="1"/>
                    <a:pt x="148" y="2"/>
                    <a:pt x="138" y="6"/>
                  </a:cubicBezTo>
                  <a:cubicBezTo>
                    <a:pt x="29" y="42"/>
                    <a:pt x="0" y="274"/>
                    <a:pt x="80" y="521"/>
                  </a:cubicBezTo>
                  <a:cubicBezTo>
                    <a:pt x="153" y="739"/>
                    <a:pt x="286" y="903"/>
                    <a:pt x="391" y="903"/>
                  </a:cubicBezTo>
                  <a:cubicBezTo>
                    <a:pt x="402" y="903"/>
                    <a:pt x="412" y="902"/>
                    <a:pt x="421" y="899"/>
                  </a:cubicBezTo>
                  <a:cubicBezTo>
                    <a:pt x="537" y="862"/>
                    <a:pt x="559" y="637"/>
                    <a:pt x="487" y="390"/>
                  </a:cubicBezTo>
                  <a:cubicBezTo>
                    <a:pt x="414" y="165"/>
                    <a:pt x="275" y="1"/>
                    <a:pt x="168" y="1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96" name="Google Shape;506;p51">
              <a:extLst>
                <a:ext uri="{FF2B5EF4-FFF2-40B4-BE49-F238E27FC236}">
                  <a16:creationId xmlns:a16="http://schemas.microsoft.com/office/drawing/2014/main" id="{B37E6756-346F-45BF-A1FE-95E26E3A0065}"/>
                </a:ext>
              </a:extLst>
            </p:cNvPr>
            <p:cNvSpPr/>
            <p:nvPr userDrawn="1"/>
          </p:nvSpPr>
          <p:spPr>
            <a:xfrm rot="2868544">
              <a:off x="1439726" y="2369262"/>
              <a:ext cx="162299" cy="51807"/>
            </a:xfrm>
            <a:custGeom>
              <a:avLst/>
              <a:gdLst/>
              <a:ahLst/>
              <a:cxnLst/>
              <a:rect l="l" t="t" r="r" b="b"/>
              <a:pathLst>
                <a:path w="1983" h="633" extrusionOk="0">
                  <a:moveTo>
                    <a:pt x="1024" y="1"/>
                  </a:moveTo>
                  <a:cubicBezTo>
                    <a:pt x="698" y="1"/>
                    <a:pt x="218" y="233"/>
                    <a:pt x="37" y="487"/>
                  </a:cubicBezTo>
                  <a:cubicBezTo>
                    <a:pt x="1" y="523"/>
                    <a:pt x="15" y="581"/>
                    <a:pt x="51" y="610"/>
                  </a:cubicBezTo>
                  <a:cubicBezTo>
                    <a:pt x="66" y="625"/>
                    <a:pt x="88" y="632"/>
                    <a:pt x="110" y="632"/>
                  </a:cubicBezTo>
                  <a:cubicBezTo>
                    <a:pt x="131" y="632"/>
                    <a:pt x="160" y="618"/>
                    <a:pt x="175" y="596"/>
                  </a:cubicBezTo>
                  <a:cubicBezTo>
                    <a:pt x="335" y="385"/>
                    <a:pt x="748" y="182"/>
                    <a:pt x="1032" y="182"/>
                  </a:cubicBezTo>
                  <a:cubicBezTo>
                    <a:pt x="1286" y="182"/>
                    <a:pt x="1641" y="298"/>
                    <a:pt x="1808" y="516"/>
                  </a:cubicBezTo>
                  <a:cubicBezTo>
                    <a:pt x="1829" y="537"/>
                    <a:pt x="1856" y="549"/>
                    <a:pt x="1882" y="549"/>
                  </a:cubicBezTo>
                  <a:cubicBezTo>
                    <a:pt x="1901" y="549"/>
                    <a:pt x="1921" y="543"/>
                    <a:pt x="1939" y="531"/>
                  </a:cubicBezTo>
                  <a:cubicBezTo>
                    <a:pt x="1975" y="502"/>
                    <a:pt x="1983" y="443"/>
                    <a:pt x="1954" y="400"/>
                  </a:cubicBezTo>
                  <a:cubicBezTo>
                    <a:pt x="1750" y="139"/>
                    <a:pt x="1336" y="1"/>
                    <a:pt x="1039" y="1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894" name="Google Shape;507;p51">
              <a:extLst>
                <a:ext uri="{FF2B5EF4-FFF2-40B4-BE49-F238E27FC236}">
                  <a16:creationId xmlns:a16="http://schemas.microsoft.com/office/drawing/2014/main" id="{8DC526E2-6340-4284-9460-28602756C17A}"/>
                </a:ext>
              </a:extLst>
            </p:cNvPr>
            <p:cNvSpPr/>
            <p:nvPr userDrawn="1"/>
          </p:nvSpPr>
          <p:spPr>
            <a:xfrm rot="2868544">
              <a:off x="1130848" y="2098941"/>
              <a:ext cx="120640" cy="69076"/>
            </a:xfrm>
            <a:custGeom>
              <a:avLst/>
              <a:gdLst/>
              <a:ahLst/>
              <a:cxnLst/>
              <a:rect l="l" t="t" r="r" b="b"/>
              <a:pathLst>
                <a:path w="1474" h="844" extrusionOk="0">
                  <a:moveTo>
                    <a:pt x="672" y="1"/>
                  </a:moveTo>
                  <a:cubicBezTo>
                    <a:pt x="613" y="1"/>
                    <a:pt x="551" y="10"/>
                    <a:pt x="487" y="31"/>
                  </a:cubicBezTo>
                  <a:cubicBezTo>
                    <a:pt x="58" y="169"/>
                    <a:pt x="0" y="568"/>
                    <a:pt x="29" y="764"/>
                  </a:cubicBezTo>
                  <a:cubicBezTo>
                    <a:pt x="37" y="808"/>
                    <a:pt x="73" y="844"/>
                    <a:pt x="116" y="844"/>
                  </a:cubicBezTo>
                  <a:lnTo>
                    <a:pt x="131" y="844"/>
                  </a:lnTo>
                  <a:cubicBezTo>
                    <a:pt x="182" y="837"/>
                    <a:pt x="211" y="793"/>
                    <a:pt x="204" y="742"/>
                  </a:cubicBezTo>
                  <a:cubicBezTo>
                    <a:pt x="204" y="721"/>
                    <a:pt x="153" y="329"/>
                    <a:pt x="537" y="205"/>
                  </a:cubicBezTo>
                  <a:cubicBezTo>
                    <a:pt x="581" y="191"/>
                    <a:pt x="623" y="184"/>
                    <a:pt x="665" y="184"/>
                  </a:cubicBezTo>
                  <a:cubicBezTo>
                    <a:pt x="1018" y="184"/>
                    <a:pt x="1285" y="655"/>
                    <a:pt x="1285" y="655"/>
                  </a:cubicBezTo>
                  <a:cubicBezTo>
                    <a:pt x="1305" y="685"/>
                    <a:pt x="1335" y="705"/>
                    <a:pt x="1366" y="705"/>
                  </a:cubicBezTo>
                  <a:cubicBezTo>
                    <a:pt x="1381" y="705"/>
                    <a:pt x="1395" y="701"/>
                    <a:pt x="1409" y="692"/>
                  </a:cubicBezTo>
                  <a:cubicBezTo>
                    <a:pt x="1452" y="670"/>
                    <a:pt x="1474" y="612"/>
                    <a:pt x="1445" y="568"/>
                  </a:cubicBezTo>
                  <a:cubicBezTo>
                    <a:pt x="1432" y="542"/>
                    <a:pt x="1124" y="1"/>
                    <a:pt x="672" y="1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895" name="Google Shape;508;p51">
              <a:extLst>
                <a:ext uri="{FF2B5EF4-FFF2-40B4-BE49-F238E27FC236}">
                  <a16:creationId xmlns:a16="http://schemas.microsoft.com/office/drawing/2014/main" id="{E6B628DA-81D3-4ED8-B22D-DDFA59388A32}"/>
                </a:ext>
              </a:extLst>
            </p:cNvPr>
            <p:cNvSpPr/>
            <p:nvPr userDrawn="1"/>
          </p:nvSpPr>
          <p:spPr>
            <a:xfrm rot="2868544">
              <a:off x="1072961" y="2419780"/>
              <a:ext cx="41741" cy="50579"/>
            </a:xfrm>
            <a:custGeom>
              <a:avLst/>
              <a:gdLst/>
              <a:ahLst/>
              <a:cxnLst/>
              <a:rect l="l" t="t" r="r" b="b"/>
              <a:pathLst>
                <a:path w="510" h="618" extrusionOk="0">
                  <a:moveTo>
                    <a:pt x="436" y="1"/>
                  </a:moveTo>
                  <a:cubicBezTo>
                    <a:pt x="422" y="1"/>
                    <a:pt x="81" y="8"/>
                    <a:pt x="44" y="269"/>
                  </a:cubicBezTo>
                  <a:cubicBezTo>
                    <a:pt x="1" y="538"/>
                    <a:pt x="436" y="611"/>
                    <a:pt x="451" y="618"/>
                  </a:cubicBezTo>
                  <a:lnTo>
                    <a:pt x="458" y="618"/>
                  </a:lnTo>
                  <a:cubicBezTo>
                    <a:pt x="480" y="618"/>
                    <a:pt x="502" y="596"/>
                    <a:pt x="509" y="574"/>
                  </a:cubicBezTo>
                  <a:cubicBezTo>
                    <a:pt x="509" y="553"/>
                    <a:pt x="495" y="531"/>
                    <a:pt x="465" y="524"/>
                  </a:cubicBezTo>
                  <a:cubicBezTo>
                    <a:pt x="465" y="524"/>
                    <a:pt x="102" y="465"/>
                    <a:pt x="132" y="284"/>
                  </a:cubicBezTo>
                  <a:cubicBezTo>
                    <a:pt x="161" y="95"/>
                    <a:pt x="436" y="88"/>
                    <a:pt x="444" y="88"/>
                  </a:cubicBezTo>
                  <a:cubicBezTo>
                    <a:pt x="465" y="88"/>
                    <a:pt x="487" y="66"/>
                    <a:pt x="487" y="44"/>
                  </a:cubicBezTo>
                  <a:cubicBezTo>
                    <a:pt x="487" y="15"/>
                    <a:pt x="465" y="1"/>
                    <a:pt x="436" y="1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896" name="Google Shape;509;p51">
              <a:extLst>
                <a:ext uri="{FF2B5EF4-FFF2-40B4-BE49-F238E27FC236}">
                  <a16:creationId xmlns:a16="http://schemas.microsoft.com/office/drawing/2014/main" id="{6D1E76EB-C6DF-48A3-A466-9473963BF0A7}"/>
                </a:ext>
              </a:extLst>
            </p:cNvPr>
            <p:cNvSpPr/>
            <p:nvPr userDrawn="1"/>
          </p:nvSpPr>
          <p:spPr>
            <a:xfrm rot="2868544">
              <a:off x="1084918" y="2511954"/>
              <a:ext cx="197411" cy="166960"/>
            </a:xfrm>
            <a:custGeom>
              <a:avLst/>
              <a:gdLst/>
              <a:ahLst/>
              <a:cxnLst/>
              <a:rect l="l" t="t" r="r" b="b"/>
              <a:pathLst>
                <a:path w="2412" h="2040" extrusionOk="0">
                  <a:moveTo>
                    <a:pt x="2005" y="0"/>
                  </a:moveTo>
                  <a:cubicBezTo>
                    <a:pt x="1997" y="8"/>
                    <a:pt x="1997" y="15"/>
                    <a:pt x="1990" y="22"/>
                  </a:cubicBezTo>
                  <a:cubicBezTo>
                    <a:pt x="1750" y="392"/>
                    <a:pt x="473" y="1169"/>
                    <a:pt x="103" y="1285"/>
                  </a:cubicBezTo>
                  <a:cubicBezTo>
                    <a:pt x="73" y="1293"/>
                    <a:pt x="52" y="1296"/>
                    <a:pt x="35" y="1296"/>
                  </a:cubicBezTo>
                  <a:cubicBezTo>
                    <a:pt x="19" y="1296"/>
                    <a:pt x="8" y="1293"/>
                    <a:pt x="1" y="1285"/>
                  </a:cubicBezTo>
                  <a:lnTo>
                    <a:pt x="1" y="1285"/>
                  </a:lnTo>
                  <a:cubicBezTo>
                    <a:pt x="30" y="1336"/>
                    <a:pt x="429" y="1968"/>
                    <a:pt x="1054" y="2033"/>
                  </a:cubicBezTo>
                  <a:cubicBezTo>
                    <a:pt x="1089" y="2037"/>
                    <a:pt x="1125" y="2039"/>
                    <a:pt x="1161" y="2039"/>
                  </a:cubicBezTo>
                  <a:cubicBezTo>
                    <a:pt x="1328" y="2039"/>
                    <a:pt x="1509" y="1996"/>
                    <a:pt x="1700" y="1895"/>
                  </a:cubicBezTo>
                  <a:cubicBezTo>
                    <a:pt x="2353" y="1554"/>
                    <a:pt x="2411" y="1046"/>
                    <a:pt x="2317" y="647"/>
                  </a:cubicBezTo>
                  <a:cubicBezTo>
                    <a:pt x="2237" y="305"/>
                    <a:pt x="2048" y="44"/>
                    <a:pt x="2019" y="15"/>
                  </a:cubicBezTo>
                  <a:cubicBezTo>
                    <a:pt x="2012" y="0"/>
                    <a:pt x="2005" y="0"/>
                    <a:pt x="2005" y="0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897" name="Google Shape;510;p51">
              <a:extLst>
                <a:ext uri="{FF2B5EF4-FFF2-40B4-BE49-F238E27FC236}">
                  <a16:creationId xmlns:a16="http://schemas.microsoft.com/office/drawing/2014/main" id="{0989645A-69B7-4068-B085-AFFFE8F98BD2}"/>
                </a:ext>
              </a:extLst>
            </p:cNvPr>
            <p:cNvSpPr/>
            <p:nvPr userDrawn="1"/>
          </p:nvSpPr>
          <p:spPr>
            <a:xfrm rot="2868544">
              <a:off x="1137361" y="2588071"/>
              <a:ext cx="111228" cy="114090"/>
            </a:xfrm>
            <a:custGeom>
              <a:avLst/>
              <a:gdLst/>
              <a:ahLst/>
              <a:cxnLst/>
              <a:rect l="l" t="t" r="r" b="b"/>
              <a:pathLst>
                <a:path w="1359" h="1394" extrusionOk="0">
                  <a:moveTo>
                    <a:pt x="1264" y="1"/>
                  </a:moveTo>
                  <a:lnTo>
                    <a:pt x="1264" y="1"/>
                  </a:lnTo>
                  <a:cubicBezTo>
                    <a:pt x="1162" y="30"/>
                    <a:pt x="1053" y="80"/>
                    <a:pt x="959" y="138"/>
                  </a:cubicBezTo>
                  <a:cubicBezTo>
                    <a:pt x="567" y="385"/>
                    <a:pt x="298" y="785"/>
                    <a:pt x="88" y="1198"/>
                  </a:cubicBezTo>
                  <a:cubicBezTo>
                    <a:pt x="59" y="1264"/>
                    <a:pt x="30" y="1322"/>
                    <a:pt x="1" y="1387"/>
                  </a:cubicBezTo>
                  <a:cubicBezTo>
                    <a:pt x="36" y="1391"/>
                    <a:pt x="72" y="1393"/>
                    <a:pt x="108" y="1393"/>
                  </a:cubicBezTo>
                  <a:cubicBezTo>
                    <a:pt x="275" y="1393"/>
                    <a:pt x="456" y="1350"/>
                    <a:pt x="647" y="1249"/>
                  </a:cubicBezTo>
                  <a:cubicBezTo>
                    <a:pt x="1300" y="908"/>
                    <a:pt x="1358" y="400"/>
                    <a:pt x="1264" y="1"/>
                  </a:cubicBezTo>
                  <a:close/>
                </a:path>
              </a:pathLst>
            </a:custGeom>
            <a:solidFill>
              <a:srgbClr val="EB63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898" name="Google Shape;511;p51">
              <a:extLst>
                <a:ext uri="{FF2B5EF4-FFF2-40B4-BE49-F238E27FC236}">
                  <a16:creationId xmlns:a16="http://schemas.microsoft.com/office/drawing/2014/main" id="{0FBA2429-579D-4066-A02A-43773C167FF1}"/>
                </a:ext>
              </a:extLst>
            </p:cNvPr>
            <p:cNvSpPr/>
            <p:nvPr userDrawn="1"/>
          </p:nvSpPr>
          <p:spPr>
            <a:xfrm rot="2868544">
              <a:off x="1117789" y="2513015"/>
              <a:ext cx="154524" cy="108770"/>
            </a:xfrm>
            <a:custGeom>
              <a:avLst/>
              <a:gdLst/>
              <a:ahLst/>
              <a:cxnLst/>
              <a:rect l="l" t="t" r="r" b="b"/>
              <a:pathLst>
                <a:path w="1888" h="1329" extrusionOk="0">
                  <a:moveTo>
                    <a:pt x="1888" y="0"/>
                  </a:moveTo>
                  <a:lnTo>
                    <a:pt x="1888" y="0"/>
                  </a:lnTo>
                  <a:cubicBezTo>
                    <a:pt x="1648" y="370"/>
                    <a:pt x="371" y="1147"/>
                    <a:pt x="1" y="1263"/>
                  </a:cubicBezTo>
                  <a:cubicBezTo>
                    <a:pt x="109" y="1306"/>
                    <a:pt x="231" y="1328"/>
                    <a:pt x="352" y="1328"/>
                  </a:cubicBezTo>
                  <a:cubicBezTo>
                    <a:pt x="458" y="1328"/>
                    <a:pt x="563" y="1312"/>
                    <a:pt x="661" y="1278"/>
                  </a:cubicBezTo>
                  <a:cubicBezTo>
                    <a:pt x="973" y="1176"/>
                    <a:pt x="1227" y="959"/>
                    <a:pt x="1452" y="726"/>
                  </a:cubicBezTo>
                  <a:cubicBezTo>
                    <a:pt x="1648" y="516"/>
                    <a:pt x="1830" y="269"/>
                    <a:pt x="18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899" name="Google Shape;512;p51">
              <a:extLst>
                <a:ext uri="{FF2B5EF4-FFF2-40B4-BE49-F238E27FC236}">
                  <a16:creationId xmlns:a16="http://schemas.microsoft.com/office/drawing/2014/main" id="{FE822FEF-36EA-4A69-A557-DFE32764D937}"/>
                </a:ext>
              </a:extLst>
            </p:cNvPr>
            <p:cNvSpPr/>
            <p:nvPr userDrawn="1"/>
          </p:nvSpPr>
          <p:spPr>
            <a:xfrm rot="2868544">
              <a:off x="1279834" y="2632536"/>
              <a:ext cx="208623" cy="178991"/>
            </a:xfrm>
            <a:custGeom>
              <a:avLst/>
              <a:gdLst/>
              <a:ahLst/>
              <a:cxnLst/>
              <a:rect l="l" t="t" r="r" b="b"/>
              <a:pathLst>
                <a:path w="2549" h="2187" extrusionOk="0">
                  <a:moveTo>
                    <a:pt x="1312" y="0"/>
                  </a:moveTo>
                  <a:cubicBezTo>
                    <a:pt x="1190" y="0"/>
                    <a:pt x="1066" y="19"/>
                    <a:pt x="944" y="59"/>
                  </a:cubicBezTo>
                  <a:cubicBezTo>
                    <a:pt x="341" y="248"/>
                    <a:pt x="0" y="872"/>
                    <a:pt x="182" y="1446"/>
                  </a:cubicBezTo>
                  <a:cubicBezTo>
                    <a:pt x="326" y="1897"/>
                    <a:pt x="761" y="2187"/>
                    <a:pt x="1237" y="2187"/>
                  </a:cubicBezTo>
                  <a:cubicBezTo>
                    <a:pt x="1358" y="2187"/>
                    <a:pt x="1482" y="2168"/>
                    <a:pt x="1605" y="2128"/>
                  </a:cubicBezTo>
                  <a:cubicBezTo>
                    <a:pt x="2207" y="1939"/>
                    <a:pt x="2548" y="1315"/>
                    <a:pt x="2367" y="742"/>
                  </a:cubicBezTo>
                  <a:cubicBezTo>
                    <a:pt x="2222" y="290"/>
                    <a:pt x="1787" y="0"/>
                    <a:pt x="1312" y="0"/>
                  </a:cubicBezTo>
                  <a:close/>
                </a:path>
              </a:pathLst>
            </a:custGeom>
            <a:solidFill>
              <a:srgbClr val="FF94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900" name="Google Shape;513;p51">
              <a:extLst>
                <a:ext uri="{FF2B5EF4-FFF2-40B4-BE49-F238E27FC236}">
                  <a16:creationId xmlns:a16="http://schemas.microsoft.com/office/drawing/2014/main" id="{33F4E3C5-F4D9-4FC8-986D-219A1FCA2C10}"/>
                </a:ext>
              </a:extLst>
            </p:cNvPr>
            <p:cNvSpPr/>
            <p:nvPr userDrawn="1"/>
          </p:nvSpPr>
          <p:spPr>
            <a:xfrm rot="2868544">
              <a:off x="911185" y="2312842"/>
              <a:ext cx="130789" cy="156239"/>
            </a:xfrm>
            <a:custGeom>
              <a:avLst/>
              <a:gdLst/>
              <a:ahLst/>
              <a:cxnLst/>
              <a:rect l="l" t="t" r="r" b="b"/>
              <a:pathLst>
                <a:path w="1598" h="1909" extrusionOk="0">
                  <a:moveTo>
                    <a:pt x="642" y="1"/>
                  </a:moveTo>
                  <a:cubicBezTo>
                    <a:pt x="595" y="1"/>
                    <a:pt x="548" y="7"/>
                    <a:pt x="501" y="22"/>
                  </a:cubicBezTo>
                  <a:cubicBezTo>
                    <a:pt x="153" y="138"/>
                    <a:pt x="0" y="646"/>
                    <a:pt x="167" y="1161"/>
                  </a:cubicBezTo>
                  <a:cubicBezTo>
                    <a:pt x="306" y="1603"/>
                    <a:pt x="643" y="1908"/>
                    <a:pt x="958" y="1908"/>
                  </a:cubicBezTo>
                  <a:cubicBezTo>
                    <a:pt x="1005" y="1908"/>
                    <a:pt x="1051" y="1901"/>
                    <a:pt x="1097" y="1887"/>
                  </a:cubicBezTo>
                  <a:cubicBezTo>
                    <a:pt x="1452" y="1771"/>
                    <a:pt x="1598" y="1263"/>
                    <a:pt x="1438" y="755"/>
                  </a:cubicBezTo>
                  <a:cubicBezTo>
                    <a:pt x="1293" y="306"/>
                    <a:pt x="960" y="1"/>
                    <a:pt x="642" y="1"/>
                  </a:cubicBezTo>
                  <a:close/>
                </a:path>
              </a:pathLst>
            </a:custGeom>
            <a:solidFill>
              <a:srgbClr val="FF94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901" name="Google Shape;514;p51">
              <a:extLst>
                <a:ext uri="{FF2B5EF4-FFF2-40B4-BE49-F238E27FC236}">
                  <a16:creationId xmlns:a16="http://schemas.microsoft.com/office/drawing/2014/main" id="{DADF9AE9-8810-40CE-AE19-11F6B31564E3}"/>
                </a:ext>
              </a:extLst>
            </p:cNvPr>
            <p:cNvSpPr/>
            <p:nvPr userDrawn="1"/>
          </p:nvSpPr>
          <p:spPr>
            <a:xfrm rot="2868544">
              <a:off x="1261450" y="2908244"/>
              <a:ext cx="852090" cy="391948"/>
            </a:xfrm>
            <a:custGeom>
              <a:avLst/>
              <a:gdLst/>
              <a:ahLst/>
              <a:cxnLst/>
              <a:rect l="l" t="t" r="r" b="b"/>
              <a:pathLst>
                <a:path w="10411" h="4789" extrusionOk="0">
                  <a:moveTo>
                    <a:pt x="9396" y="0"/>
                  </a:moveTo>
                  <a:cubicBezTo>
                    <a:pt x="9124" y="0"/>
                    <a:pt x="8797" y="766"/>
                    <a:pt x="8690" y="1006"/>
                  </a:cubicBezTo>
                  <a:cubicBezTo>
                    <a:pt x="8654" y="805"/>
                    <a:pt x="8607" y="257"/>
                    <a:pt x="8417" y="257"/>
                  </a:cubicBezTo>
                  <a:cubicBezTo>
                    <a:pt x="8381" y="257"/>
                    <a:pt x="8339" y="277"/>
                    <a:pt x="8291" y="324"/>
                  </a:cubicBezTo>
                  <a:cubicBezTo>
                    <a:pt x="8167" y="447"/>
                    <a:pt x="8175" y="694"/>
                    <a:pt x="8160" y="854"/>
                  </a:cubicBezTo>
                  <a:cubicBezTo>
                    <a:pt x="8146" y="1115"/>
                    <a:pt x="8160" y="1384"/>
                    <a:pt x="8182" y="1645"/>
                  </a:cubicBezTo>
                  <a:cubicBezTo>
                    <a:pt x="6370" y="2663"/>
                    <a:pt x="3242" y="2808"/>
                    <a:pt x="1609" y="2808"/>
                  </a:cubicBezTo>
                  <a:cubicBezTo>
                    <a:pt x="958" y="2808"/>
                    <a:pt x="545" y="2785"/>
                    <a:pt x="545" y="2785"/>
                  </a:cubicBezTo>
                  <a:lnTo>
                    <a:pt x="0" y="3104"/>
                  </a:lnTo>
                  <a:cubicBezTo>
                    <a:pt x="291" y="4179"/>
                    <a:pt x="2657" y="4789"/>
                    <a:pt x="2657" y="4789"/>
                  </a:cubicBezTo>
                  <a:cubicBezTo>
                    <a:pt x="6084" y="4658"/>
                    <a:pt x="8385" y="2988"/>
                    <a:pt x="8683" y="2756"/>
                  </a:cubicBezTo>
                  <a:cubicBezTo>
                    <a:pt x="8806" y="2879"/>
                    <a:pt x="8922" y="3003"/>
                    <a:pt x="9053" y="3119"/>
                  </a:cubicBezTo>
                  <a:cubicBezTo>
                    <a:pt x="9127" y="3187"/>
                    <a:pt x="9241" y="3300"/>
                    <a:pt x="9354" y="3300"/>
                  </a:cubicBezTo>
                  <a:cubicBezTo>
                    <a:pt x="9385" y="3300"/>
                    <a:pt x="9415" y="3292"/>
                    <a:pt x="9445" y="3271"/>
                  </a:cubicBezTo>
                  <a:cubicBezTo>
                    <a:pt x="9554" y="3199"/>
                    <a:pt x="9540" y="3032"/>
                    <a:pt x="9496" y="2923"/>
                  </a:cubicBezTo>
                  <a:cubicBezTo>
                    <a:pt x="9467" y="2836"/>
                    <a:pt x="9409" y="2763"/>
                    <a:pt x="9351" y="2698"/>
                  </a:cubicBezTo>
                  <a:cubicBezTo>
                    <a:pt x="9271" y="2604"/>
                    <a:pt x="9213" y="2509"/>
                    <a:pt x="9148" y="2408"/>
                  </a:cubicBezTo>
                  <a:cubicBezTo>
                    <a:pt x="9452" y="2255"/>
                    <a:pt x="9743" y="2074"/>
                    <a:pt x="10026" y="1870"/>
                  </a:cubicBezTo>
                  <a:cubicBezTo>
                    <a:pt x="10135" y="1798"/>
                    <a:pt x="10411" y="1660"/>
                    <a:pt x="10411" y="1493"/>
                  </a:cubicBezTo>
                  <a:cubicBezTo>
                    <a:pt x="10408" y="1358"/>
                    <a:pt x="10334" y="1310"/>
                    <a:pt x="10230" y="1310"/>
                  </a:cubicBezTo>
                  <a:cubicBezTo>
                    <a:pt x="10069" y="1310"/>
                    <a:pt x="9836" y="1425"/>
                    <a:pt x="9677" y="1522"/>
                  </a:cubicBezTo>
                  <a:cubicBezTo>
                    <a:pt x="9794" y="1391"/>
                    <a:pt x="9903" y="1253"/>
                    <a:pt x="9975" y="1094"/>
                  </a:cubicBezTo>
                  <a:cubicBezTo>
                    <a:pt x="10033" y="992"/>
                    <a:pt x="10142" y="781"/>
                    <a:pt x="10048" y="665"/>
                  </a:cubicBezTo>
                  <a:cubicBezTo>
                    <a:pt x="10015" y="626"/>
                    <a:pt x="9976" y="609"/>
                    <a:pt x="9933" y="609"/>
                  </a:cubicBezTo>
                  <a:cubicBezTo>
                    <a:pt x="9738" y="609"/>
                    <a:pt x="9461" y="961"/>
                    <a:pt x="9336" y="1152"/>
                  </a:cubicBezTo>
                  <a:lnTo>
                    <a:pt x="9322" y="1152"/>
                  </a:lnTo>
                  <a:cubicBezTo>
                    <a:pt x="9351" y="1043"/>
                    <a:pt x="9431" y="890"/>
                    <a:pt x="9445" y="847"/>
                  </a:cubicBezTo>
                  <a:cubicBezTo>
                    <a:pt x="9481" y="731"/>
                    <a:pt x="9511" y="614"/>
                    <a:pt x="9532" y="498"/>
                  </a:cubicBezTo>
                  <a:cubicBezTo>
                    <a:pt x="9547" y="382"/>
                    <a:pt x="9605" y="92"/>
                    <a:pt x="9467" y="19"/>
                  </a:cubicBezTo>
                  <a:cubicBezTo>
                    <a:pt x="9444" y="6"/>
                    <a:pt x="9420" y="0"/>
                    <a:pt x="9396" y="0"/>
                  </a:cubicBezTo>
                  <a:close/>
                </a:path>
              </a:pathLst>
            </a:custGeom>
            <a:solidFill>
              <a:srgbClr val="FECE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</p:grpSp>
      <p:grpSp>
        <p:nvGrpSpPr>
          <p:cNvPr id="537" name="Google Shape;515;p51">
            <a:extLst>
              <a:ext uri="{FF2B5EF4-FFF2-40B4-BE49-F238E27FC236}">
                <a16:creationId xmlns:a16="http://schemas.microsoft.com/office/drawing/2014/main" id="{86D2A4BB-BDFC-4347-A1CE-796F3C528023}"/>
              </a:ext>
            </a:extLst>
          </p:cNvPr>
          <p:cNvGrpSpPr/>
          <p:nvPr userDrawn="1"/>
        </p:nvGrpSpPr>
        <p:grpSpPr>
          <a:xfrm>
            <a:off x="2784682" y="3333341"/>
            <a:ext cx="487718" cy="1113333"/>
            <a:chOff x="6942788" y="1707930"/>
            <a:chExt cx="1240184" cy="2590404"/>
          </a:xfrm>
        </p:grpSpPr>
        <p:sp>
          <p:nvSpPr>
            <p:cNvPr id="538" name="Google Shape;516;p51">
              <a:extLst>
                <a:ext uri="{FF2B5EF4-FFF2-40B4-BE49-F238E27FC236}">
                  <a16:creationId xmlns:a16="http://schemas.microsoft.com/office/drawing/2014/main" id="{C7A2BE20-D2D9-4E70-B044-E41F3D808EBB}"/>
                </a:ext>
              </a:extLst>
            </p:cNvPr>
            <p:cNvSpPr/>
            <p:nvPr userDrawn="1"/>
          </p:nvSpPr>
          <p:spPr>
            <a:xfrm>
              <a:off x="6942788" y="3787503"/>
              <a:ext cx="448150" cy="510692"/>
            </a:xfrm>
            <a:custGeom>
              <a:avLst/>
              <a:gdLst/>
              <a:ahLst/>
              <a:cxnLst/>
              <a:rect l="l" t="t" r="r" b="b"/>
              <a:pathLst>
                <a:path w="5882" h="6702" extrusionOk="0">
                  <a:moveTo>
                    <a:pt x="2934" y="1"/>
                  </a:moveTo>
                  <a:cubicBezTo>
                    <a:pt x="2360" y="1656"/>
                    <a:pt x="1641" y="3297"/>
                    <a:pt x="458" y="4582"/>
                  </a:cubicBezTo>
                  <a:lnTo>
                    <a:pt x="436" y="4582"/>
                  </a:lnTo>
                  <a:cubicBezTo>
                    <a:pt x="226" y="4669"/>
                    <a:pt x="1" y="4966"/>
                    <a:pt x="15" y="5199"/>
                  </a:cubicBezTo>
                  <a:cubicBezTo>
                    <a:pt x="37" y="5431"/>
                    <a:pt x="240" y="5627"/>
                    <a:pt x="415" y="5772"/>
                  </a:cubicBezTo>
                  <a:cubicBezTo>
                    <a:pt x="821" y="6121"/>
                    <a:pt x="1474" y="6556"/>
                    <a:pt x="2041" y="6665"/>
                  </a:cubicBezTo>
                  <a:cubicBezTo>
                    <a:pt x="2138" y="6685"/>
                    <a:pt x="2210" y="6702"/>
                    <a:pt x="2270" y="6702"/>
                  </a:cubicBezTo>
                  <a:cubicBezTo>
                    <a:pt x="2363" y="6702"/>
                    <a:pt x="2426" y="6662"/>
                    <a:pt x="2505" y="6534"/>
                  </a:cubicBezTo>
                  <a:cubicBezTo>
                    <a:pt x="2614" y="6353"/>
                    <a:pt x="2440" y="6019"/>
                    <a:pt x="2353" y="5830"/>
                  </a:cubicBezTo>
                  <a:cubicBezTo>
                    <a:pt x="2244" y="5605"/>
                    <a:pt x="2113" y="5431"/>
                    <a:pt x="1961" y="5279"/>
                  </a:cubicBezTo>
                  <a:cubicBezTo>
                    <a:pt x="3594" y="4313"/>
                    <a:pt x="4923" y="2759"/>
                    <a:pt x="5881" y="1286"/>
                  </a:cubicBezTo>
                  <a:cubicBezTo>
                    <a:pt x="4886" y="886"/>
                    <a:pt x="3899" y="465"/>
                    <a:pt x="2934" y="1"/>
                  </a:cubicBezTo>
                  <a:close/>
                </a:path>
              </a:pathLst>
            </a:custGeom>
            <a:solidFill>
              <a:srgbClr val="BC71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39" name="Google Shape;517;p51">
              <a:extLst>
                <a:ext uri="{FF2B5EF4-FFF2-40B4-BE49-F238E27FC236}">
                  <a16:creationId xmlns:a16="http://schemas.microsoft.com/office/drawing/2014/main" id="{89AB05E9-E5D6-4CAE-B0E3-87908E2A5DD3}"/>
                </a:ext>
              </a:extLst>
            </p:cNvPr>
            <p:cNvSpPr/>
            <p:nvPr userDrawn="1"/>
          </p:nvSpPr>
          <p:spPr>
            <a:xfrm>
              <a:off x="6942788" y="4128256"/>
              <a:ext cx="199237" cy="170078"/>
            </a:xfrm>
            <a:custGeom>
              <a:avLst/>
              <a:gdLst/>
              <a:ahLst/>
              <a:cxnLst/>
              <a:rect l="l" t="t" r="r" b="b"/>
              <a:pathLst>
                <a:path w="2615" h="2232" extrusionOk="0">
                  <a:moveTo>
                    <a:pt x="552" y="1"/>
                  </a:moveTo>
                  <a:cubicBezTo>
                    <a:pt x="523" y="37"/>
                    <a:pt x="487" y="73"/>
                    <a:pt x="458" y="110"/>
                  </a:cubicBezTo>
                  <a:lnTo>
                    <a:pt x="436" y="110"/>
                  </a:lnTo>
                  <a:cubicBezTo>
                    <a:pt x="226" y="197"/>
                    <a:pt x="1" y="494"/>
                    <a:pt x="15" y="727"/>
                  </a:cubicBezTo>
                  <a:cubicBezTo>
                    <a:pt x="37" y="959"/>
                    <a:pt x="240" y="1155"/>
                    <a:pt x="415" y="1300"/>
                  </a:cubicBezTo>
                  <a:cubicBezTo>
                    <a:pt x="821" y="1656"/>
                    <a:pt x="1474" y="2084"/>
                    <a:pt x="2041" y="2200"/>
                  </a:cubicBezTo>
                  <a:cubicBezTo>
                    <a:pt x="2135" y="2217"/>
                    <a:pt x="2205" y="2231"/>
                    <a:pt x="2264" y="2231"/>
                  </a:cubicBezTo>
                  <a:cubicBezTo>
                    <a:pt x="2360" y="2231"/>
                    <a:pt x="2424" y="2193"/>
                    <a:pt x="2505" y="2062"/>
                  </a:cubicBezTo>
                  <a:cubicBezTo>
                    <a:pt x="2614" y="1881"/>
                    <a:pt x="2440" y="1540"/>
                    <a:pt x="2346" y="1358"/>
                  </a:cubicBezTo>
                  <a:cubicBezTo>
                    <a:pt x="2244" y="1133"/>
                    <a:pt x="2113" y="959"/>
                    <a:pt x="1961" y="807"/>
                  </a:cubicBezTo>
                  <a:cubicBezTo>
                    <a:pt x="2062" y="748"/>
                    <a:pt x="2164" y="683"/>
                    <a:pt x="2266" y="618"/>
                  </a:cubicBezTo>
                  <a:cubicBezTo>
                    <a:pt x="1678" y="523"/>
                    <a:pt x="1104" y="284"/>
                    <a:pt x="552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40" name="Google Shape;518;p51">
              <a:extLst>
                <a:ext uri="{FF2B5EF4-FFF2-40B4-BE49-F238E27FC236}">
                  <a16:creationId xmlns:a16="http://schemas.microsoft.com/office/drawing/2014/main" id="{EBCC2AD6-CDE6-468C-BF3D-63753DE3FEDF}"/>
                </a:ext>
              </a:extLst>
            </p:cNvPr>
            <p:cNvSpPr/>
            <p:nvPr userDrawn="1"/>
          </p:nvSpPr>
          <p:spPr>
            <a:xfrm>
              <a:off x="7146363" y="3344419"/>
              <a:ext cx="470168" cy="545516"/>
            </a:xfrm>
            <a:custGeom>
              <a:avLst/>
              <a:gdLst/>
              <a:ahLst/>
              <a:cxnLst/>
              <a:rect l="l" t="t" r="r" b="b"/>
              <a:pathLst>
                <a:path w="6171" h="7159" extrusionOk="0">
                  <a:moveTo>
                    <a:pt x="2563" y="1"/>
                  </a:moveTo>
                  <a:cubicBezTo>
                    <a:pt x="1576" y="1678"/>
                    <a:pt x="915" y="3195"/>
                    <a:pt x="298" y="5046"/>
                  </a:cubicBezTo>
                  <a:cubicBezTo>
                    <a:pt x="254" y="5191"/>
                    <a:pt x="51" y="5649"/>
                    <a:pt x="0" y="5794"/>
                  </a:cubicBezTo>
                  <a:cubicBezTo>
                    <a:pt x="973" y="6259"/>
                    <a:pt x="2244" y="6760"/>
                    <a:pt x="3238" y="7159"/>
                  </a:cubicBezTo>
                  <a:cubicBezTo>
                    <a:pt x="4443" y="5496"/>
                    <a:pt x="5438" y="3681"/>
                    <a:pt x="6171" y="1758"/>
                  </a:cubicBezTo>
                  <a:cubicBezTo>
                    <a:pt x="4915" y="1293"/>
                    <a:pt x="3703" y="705"/>
                    <a:pt x="2563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41" name="Google Shape;519;p51">
              <a:extLst>
                <a:ext uri="{FF2B5EF4-FFF2-40B4-BE49-F238E27FC236}">
                  <a16:creationId xmlns:a16="http://schemas.microsoft.com/office/drawing/2014/main" id="{763C251A-5725-4574-A4AE-D70C97D13E54}"/>
                </a:ext>
              </a:extLst>
            </p:cNvPr>
            <p:cNvSpPr/>
            <p:nvPr userDrawn="1"/>
          </p:nvSpPr>
          <p:spPr>
            <a:xfrm>
              <a:off x="7199466" y="3545960"/>
              <a:ext cx="113447" cy="254889"/>
            </a:xfrm>
            <a:custGeom>
              <a:avLst/>
              <a:gdLst/>
              <a:ahLst/>
              <a:cxnLst/>
              <a:rect l="l" t="t" r="r" b="b"/>
              <a:pathLst>
                <a:path w="1489" h="3345" extrusionOk="0">
                  <a:moveTo>
                    <a:pt x="1407" y="1"/>
                  </a:moveTo>
                  <a:cubicBezTo>
                    <a:pt x="1379" y="1"/>
                    <a:pt x="1355" y="19"/>
                    <a:pt x="1343" y="42"/>
                  </a:cubicBezTo>
                  <a:lnTo>
                    <a:pt x="15" y="3251"/>
                  </a:lnTo>
                  <a:cubicBezTo>
                    <a:pt x="0" y="3287"/>
                    <a:pt x="15" y="3323"/>
                    <a:pt x="51" y="3338"/>
                  </a:cubicBezTo>
                  <a:cubicBezTo>
                    <a:pt x="58" y="3345"/>
                    <a:pt x="66" y="3345"/>
                    <a:pt x="80" y="3345"/>
                  </a:cubicBezTo>
                  <a:cubicBezTo>
                    <a:pt x="102" y="3345"/>
                    <a:pt x="131" y="3330"/>
                    <a:pt x="138" y="3301"/>
                  </a:cubicBezTo>
                  <a:lnTo>
                    <a:pt x="1467" y="100"/>
                  </a:lnTo>
                  <a:cubicBezTo>
                    <a:pt x="1488" y="64"/>
                    <a:pt x="1467" y="20"/>
                    <a:pt x="1430" y="6"/>
                  </a:cubicBezTo>
                  <a:cubicBezTo>
                    <a:pt x="1422" y="2"/>
                    <a:pt x="1414" y="1"/>
                    <a:pt x="14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42" name="Google Shape;520;p51">
              <a:extLst>
                <a:ext uri="{FF2B5EF4-FFF2-40B4-BE49-F238E27FC236}">
                  <a16:creationId xmlns:a16="http://schemas.microsoft.com/office/drawing/2014/main" id="{25D06198-CB0C-4213-A154-E2144BF423FC}"/>
                </a:ext>
              </a:extLst>
            </p:cNvPr>
            <p:cNvSpPr/>
            <p:nvPr userDrawn="1"/>
          </p:nvSpPr>
          <p:spPr>
            <a:xfrm>
              <a:off x="7174553" y="3733632"/>
              <a:ext cx="253408" cy="111481"/>
            </a:xfrm>
            <a:custGeom>
              <a:avLst/>
              <a:gdLst/>
              <a:ahLst/>
              <a:cxnLst/>
              <a:rect l="l" t="t" r="r" b="b"/>
              <a:pathLst>
                <a:path w="3326" h="1463" extrusionOk="0">
                  <a:moveTo>
                    <a:pt x="81" y="1"/>
                  </a:moveTo>
                  <a:cubicBezTo>
                    <a:pt x="55" y="1"/>
                    <a:pt x="32" y="15"/>
                    <a:pt x="22" y="40"/>
                  </a:cubicBezTo>
                  <a:cubicBezTo>
                    <a:pt x="1" y="76"/>
                    <a:pt x="15" y="112"/>
                    <a:pt x="51" y="134"/>
                  </a:cubicBezTo>
                  <a:cubicBezTo>
                    <a:pt x="1068" y="657"/>
                    <a:pt x="2135" y="1107"/>
                    <a:pt x="3224" y="1463"/>
                  </a:cubicBezTo>
                  <a:lnTo>
                    <a:pt x="3246" y="1463"/>
                  </a:lnTo>
                  <a:cubicBezTo>
                    <a:pt x="3275" y="1463"/>
                    <a:pt x="3304" y="1448"/>
                    <a:pt x="3318" y="1419"/>
                  </a:cubicBezTo>
                  <a:cubicBezTo>
                    <a:pt x="3325" y="1383"/>
                    <a:pt x="3304" y="1339"/>
                    <a:pt x="3267" y="1332"/>
                  </a:cubicBezTo>
                  <a:cubicBezTo>
                    <a:pt x="2186" y="976"/>
                    <a:pt x="1126" y="534"/>
                    <a:pt x="117" y="11"/>
                  </a:cubicBezTo>
                  <a:cubicBezTo>
                    <a:pt x="105" y="4"/>
                    <a:pt x="93" y="1"/>
                    <a:pt x="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43" name="Google Shape;521;p51">
              <a:extLst>
                <a:ext uri="{FF2B5EF4-FFF2-40B4-BE49-F238E27FC236}">
                  <a16:creationId xmlns:a16="http://schemas.microsoft.com/office/drawing/2014/main" id="{84F81C20-BBB9-48C5-A9A6-B0050BA2F1F1}"/>
                </a:ext>
              </a:extLst>
            </p:cNvPr>
            <p:cNvSpPr/>
            <p:nvPr userDrawn="1"/>
          </p:nvSpPr>
          <p:spPr>
            <a:xfrm>
              <a:off x="7692786" y="3757101"/>
              <a:ext cx="391693" cy="511912"/>
            </a:xfrm>
            <a:custGeom>
              <a:avLst/>
              <a:gdLst/>
              <a:ahLst/>
              <a:cxnLst/>
              <a:rect l="l" t="t" r="r" b="b"/>
              <a:pathLst>
                <a:path w="5141" h="6718" extrusionOk="0">
                  <a:moveTo>
                    <a:pt x="2513" y="0"/>
                  </a:moveTo>
                  <a:cubicBezTo>
                    <a:pt x="1729" y="523"/>
                    <a:pt x="886" y="973"/>
                    <a:pt x="1" y="1344"/>
                  </a:cubicBezTo>
                  <a:cubicBezTo>
                    <a:pt x="1162" y="2795"/>
                    <a:pt x="2077" y="4458"/>
                    <a:pt x="2687" y="6237"/>
                  </a:cubicBezTo>
                  <a:cubicBezTo>
                    <a:pt x="2687" y="6345"/>
                    <a:pt x="2709" y="6454"/>
                    <a:pt x="2781" y="6541"/>
                  </a:cubicBezTo>
                  <a:cubicBezTo>
                    <a:pt x="2885" y="6675"/>
                    <a:pt x="3052" y="6717"/>
                    <a:pt x="3226" y="6717"/>
                  </a:cubicBezTo>
                  <a:cubicBezTo>
                    <a:pt x="3308" y="6717"/>
                    <a:pt x="3392" y="6708"/>
                    <a:pt x="3471" y="6694"/>
                  </a:cubicBezTo>
                  <a:cubicBezTo>
                    <a:pt x="3965" y="6592"/>
                    <a:pt x="4415" y="6345"/>
                    <a:pt x="4850" y="6099"/>
                  </a:cubicBezTo>
                  <a:cubicBezTo>
                    <a:pt x="4981" y="6026"/>
                    <a:pt x="5119" y="5932"/>
                    <a:pt x="5133" y="5786"/>
                  </a:cubicBezTo>
                  <a:cubicBezTo>
                    <a:pt x="5141" y="5678"/>
                    <a:pt x="5068" y="5576"/>
                    <a:pt x="4966" y="5518"/>
                  </a:cubicBezTo>
                  <a:cubicBezTo>
                    <a:pt x="4872" y="5467"/>
                    <a:pt x="4756" y="5452"/>
                    <a:pt x="4647" y="5438"/>
                  </a:cubicBezTo>
                  <a:cubicBezTo>
                    <a:pt x="4393" y="5409"/>
                    <a:pt x="4139" y="5402"/>
                    <a:pt x="3892" y="5402"/>
                  </a:cubicBezTo>
                  <a:cubicBezTo>
                    <a:pt x="3776" y="3536"/>
                    <a:pt x="3297" y="1692"/>
                    <a:pt x="2513" y="0"/>
                  </a:cubicBezTo>
                  <a:close/>
                </a:path>
              </a:pathLst>
            </a:custGeom>
            <a:solidFill>
              <a:srgbClr val="BC71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44" name="Google Shape;522;p51">
              <a:extLst>
                <a:ext uri="{FF2B5EF4-FFF2-40B4-BE49-F238E27FC236}">
                  <a16:creationId xmlns:a16="http://schemas.microsoft.com/office/drawing/2014/main" id="{CAF92A93-6381-4398-8D2A-4BDF4A30B623}"/>
                </a:ext>
              </a:extLst>
            </p:cNvPr>
            <p:cNvSpPr/>
            <p:nvPr userDrawn="1"/>
          </p:nvSpPr>
          <p:spPr>
            <a:xfrm>
              <a:off x="7890800" y="4157591"/>
              <a:ext cx="193675" cy="111252"/>
            </a:xfrm>
            <a:custGeom>
              <a:avLst/>
              <a:gdLst/>
              <a:ahLst/>
              <a:cxnLst/>
              <a:rect l="l" t="t" r="r" b="b"/>
              <a:pathLst>
                <a:path w="2542" h="1460" extrusionOk="0">
                  <a:moveTo>
                    <a:pt x="1278" y="0"/>
                  </a:moveTo>
                  <a:cubicBezTo>
                    <a:pt x="952" y="378"/>
                    <a:pt x="509" y="654"/>
                    <a:pt x="1" y="748"/>
                  </a:cubicBezTo>
                  <a:cubicBezTo>
                    <a:pt x="30" y="828"/>
                    <a:pt x="59" y="908"/>
                    <a:pt x="81" y="981"/>
                  </a:cubicBezTo>
                  <a:cubicBezTo>
                    <a:pt x="88" y="1089"/>
                    <a:pt x="110" y="1198"/>
                    <a:pt x="182" y="1285"/>
                  </a:cubicBezTo>
                  <a:cubicBezTo>
                    <a:pt x="288" y="1416"/>
                    <a:pt x="460" y="1460"/>
                    <a:pt x="635" y="1460"/>
                  </a:cubicBezTo>
                  <a:cubicBezTo>
                    <a:pt x="713" y="1460"/>
                    <a:pt x="791" y="1451"/>
                    <a:pt x="865" y="1438"/>
                  </a:cubicBezTo>
                  <a:cubicBezTo>
                    <a:pt x="1366" y="1336"/>
                    <a:pt x="1816" y="1089"/>
                    <a:pt x="2251" y="843"/>
                  </a:cubicBezTo>
                  <a:cubicBezTo>
                    <a:pt x="2382" y="770"/>
                    <a:pt x="2520" y="676"/>
                    <a:pt x="2534" y="530"/>
                  </a:cubicBezTo>
                  <a:cubicBezTo>
                    <a:pt x="2542" y="422"/>
                    <a:pt x="2469" y="320"/>
                    <a:pt x="2367" y="262"/>
                  </a:cubicBezTo>
                  <a:cubicBezTo>
                    <a:pt x="2273" y="211"/>
                    <a:pt x="2157" y="196"/>
                    <a:pt x="2048" y="182"/>
                  </a:cubicBezTo>
                  <a:cubicBezTo>
                    <a:pt x="1794" y="153"/>
                    <a:pt x="1540" y="146"/>
                    <a:pt x="1293" y="146"/>
                  </a:cubicBezTo>
                  <a:cubicBezTo>
                    <a:pt x="1286" y="95"/>
                    <a:pt x="1286" y="44"/>
                    <a:pt x="1278" y="0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45" name="Google Shape;523;p51">
              <a:extLst>
                <a:ext uri="{FF2B5EF4-FFF2-40B4-BE49-F238E27FC236}">
                  <a16:creationId xmlns:a16="http://schemas.microsoft.com/office/drawing/2014/main" id="{E392F7FD-867B-43DC-90E2-67289D503ABA}"/>
                </a:ext>
              </a:extLst>
            </p:cNvPr>
            <p:cNvSpPr/>
            <p:nvPr userDrawn="1"/>
          </p:nvSpPr>
          <p:spPr>
            <a:xfrm>
              <a:off x="7330510" y="3368192"/>
              <a:ext cx="559311" cy="517322"/>
            </a:xfrm>
            <a:custGeom>
              <a:avLst/>
              <a:gdLst/>
              <a:ahLst/>
              <a:cxnLst/>
              <a:rect l="l" t="t" r="r" b="b"/>
              <a:pathLst>
                <a:path w="7341" h="6789" extrusionOk="0">
                  <a:moveTo>
                    <a:pt x="3376" y="1"/>
                  </a:moveTo>
                  <a:cubicBezTo>
                    <a:pt x="2324" y="908"/>
                    <a:pt x="1191" y="1729"/>
                    <a:pt x="1" y="2440"/>
                  </a:cubicBezTo>
                  <a:cubicBezTo>
                    <a:pt x="1845" y="3406"/>
                    <a:pt x="3478" y="5112"/>
                    <a:pt x="4814" y="6789"/>
                  </a:cubicBezTo>
                  <a:cubicBezTo>
                    <a:pt x="5700" y="6418"/>
                    <a:pt x="6563" y="5663"/>
                    <a:pt x="7340" y="5141"/>
                  </a:cubicBezTo>
                  <a:cubicBezTo>
                    <a:pt x="6411" y="3137"/>
                    <a:pt x="5053" y="1351"/>
                    <a:pt x="3376" y="1"/>
                  </a:cubicBezTo>
                  <a:close/>
                </a:path>
              </a:pathLst>
            </a:custGeom>
            <a:solidFill>
              <a:srgbClr val="152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46" name="Google Shape;524;p51">
              <a:extLst>
                <a:ext uri="{FF2B5EF4-FFF2-40B4-BE49-F238E27FC236}">
                  <a16:creationId xmlns:a16="http://schemas.microsoft.com/office/drawing/2014/main" id="{DB57C0FE-3AF3-4130-A361-F07C389C55F0}"/>
                </a:ext>
              </a:extLst>
            </p:cNvPr>
            <p:cNvSpPr/>
            <p:nvPr userDrawn="1"/>
          </p:nvSpPr>
          <p:spPr>
            <a:xfrm>
              <a:off x="7669549" y="3712450"/>
              <a:ext cx="198704" cy="141503"/>
            </a:xfrm>
            <a:custGeom>
              <a:avLst/>
              <a:gdLst/>
              <a:ahLst/>
              <a:cxnLst/>
              <a:rect l="l" t="t" r="r" b="b"/>
              <a:pathLst>
                <a:path w="2608" h="1857" extrusionOk="0">
                  <a:moveTo>
                    <a:pt x="2530" y="0"/>
                  </a:moveTo>
                  <a:cubicBezTo>
                    <a:pt x="2516" y="0"/>
                    <a:pt x="2502" y="4"/>
                    <a:pt x="2491" y="13"/>
                  </a:cubicBezTo>
                  <a:lnTo>
                    <a:pt x="37" y="1726"/>
                  </a:lnTo>
                  <a:cubicBezTo>
                    <a:pt x="8" y="1748"/>
                    <a:pt x="1" y="1792"/>
                    <a:pt x="23" y="1821"/>
                  </a:cubicBezTo>
                  <a:cubicBezTo>
                    <a:pt x="37" y="1842"/>
                    <a:pt x="59" y="1857"/>
                    <a:pt x="81" y="1857"/>
                  </a:cubicBezTo>
                  <a:cubicBezTo>
                    <a:pt x="88" y="1857"/>
                    <a:pt x="103" y="1850"/>
                    <a:pt x="117" y="1842"/>
                  </a:cubicBezTo>
                  <a:lnTo>
                    <a:pt x="2571" y="129"/>
                  </a:lnTo>
                  <a:cubicBezTo>
                    <a:pt x="2600" y="107"/>
                    <a:pt x="2607" y="64"/>
                    <a:pt x="2585" y="27"/>
                  </a:cubicBezTo>
                  <a:cubicBezTo>
                    <a:pt x="2572" y="10"/>
                    <a:pt x="2551" y="0"/>
                    <a:pt x="25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47" name="Google Shape;525;p51">
              <a:extLst>
                <a:ext uri="{FF2B5EF4-FFF2-40B4-BE49-F238E27FC236}">
                  <a16:creationId xmlns:a16="http://schemas.microsoft.com/office/drawing/2014/main" id="{A3A81D2E-126F-41DB-B58D-B264CAA3250F}"/>
                </a:ext>
              </a:extLst>
            </p:cNvPr>
            <p:cNvSpPr/>
            <p:nvPr userDrawn="1"/>
          </p:nvSpPr>
          <p:spPr>
            <a:xfrm>
              <a:off x="7541781" y="3648901"/>
              <a:ext cx="203656" cy="206731"/>
            </a:xfrm>
            <a:custGeom>
              <a:avLst/>
              <a:gdLst/>
              <a:ahLst/>
              <a:cxnLst/>
              <a:rect l="l" t="t" r="r" b="b"/>
              <a:pathLst>
                <a:path w="2673" h="2713" extrusionOk="0">
                  <a:moveTo>
                    <a:pt x="80" y="1"/>
                  </a:moveTo>
                  <a:cubicBezTo>
                    <a:pt x="60" y="1"/>
                    <a:pt x="39" y="10"/>
                    <a:pt x="23" y="27"/>
                  </a:cubicBezTo>
                  <a:cubicBezTo>
                    <a:pt x="1" y="56"/>
                    <a:pt x="8" y="99"/>
                    <a:pt x="37" y="121"/>
                  </a:cubicBezTo>
                  <a:cubicBezTo>
                    <a:pt x="1075" y="1014"/>
                    <a:pt x="1823" y="1783"/>
                    <a:pt x="2535" y="2684"/>
                  </a:cubicBezTo>
                  <a:cubicBezTo>
                    <a:pt x="2549" y="2705"/>
                    <a:pt x="2571" y="2713"/>
                    <a:pt x="2593" y="2713"/>
                  </a:cubicBezTo>
                  <a:cubicBezTo>
                    <a:pt x="2607" y="2713"/>
                    <a:pt x="2622" y="2705"/>
                    <a:pt x="2636" y="2698"/>
                  </a:cubicBezTo>
                  <a:cubicBezTo>
                    <a:pt x="2665" y="2676"/>
                    <a:pt x="2672" y="2633"/>
                    <a:pt x="2643" y="2604"/>
                  </a:cubicBezTo>
                  <a:cubicBezTo>
                    <a:pt x="1925" y="1689"/>
                    <a:pt x="1170" y="912"/>
                    <a:pt x="124" y="19"/>
                  </a:cubicBezTo>
                  <a:cubicBezTo>
                    <a:pt x="112" y="7"/>
                    <a:pt x="96" y="1"/>
                    <a:pt x="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48" name="Google Shape;526;p51">
              <a:extLst>
                <a:ext uri="{FF2B5EF4-FFF2-40B4-BE49-F238E27FC236}">
                  <a16:creationId xmlns:a16="http://schemas.microsoft.com/office/drawing/2014/main" id="{7C0A93C2-0399-4E63-AE37-5703C3A21FF3}"/>
                </a:ext>
              </a:extLst>
            </p:cNvPr>
            <p:cNvSpPr/>
            <p:nvPr userDrawn="1"/>
          </p:nvSpPr>
          <p:spPr>
            <a:xfrm rot="4264189">
              <a:off x="7436434" y="2872818"/>
              <a:ext cx="664917" cy="590616"/>
            </a:xfrm>
            <a:custGeom>
              <a:avLst/>
              <a:gdLst/>
              <a:ahLst/>
              <a:cxnLst/>
              <a:rect l="l" t="t" r="r" b="b"/>
              <a:pathLst>
                <a:path w="8727" h="7751" extrusionOk="0">
                  <a:moveTo>
                    <a:pt x="7793" y="0"/>
                  </a:moveTo>
                  <a:cubicBezTo>
                    <a:pt x="7771" y="0"/>
                    <a:pt x="7750" y="4"/>
                    <a:pt x="7732" y="12"/>
                  </a:cubicBezTo>
                  <a:cubicBezTo>
                    <a:pt x="7674" y="34"/>
                    <a:pt x="7630" y="77"/>
                    <a:pt x="7587" y="121"/>
                  </a:cubicBezTo>
                  <a:cubicBezTo>
                    <a:pt x="7427" y="288"/>
                    <a:pt x="7289" y="469"/>
                    <a:pt x="7144" y="651"/>
                  </a:cubicBezTo>
                  <a:cubicBezTo>
                    <a:pt x="7129" y="651"/>
                    <a:pt x="7115" y="644"/>
                    <a:pt x="7100" y="644"/>
                  </a:cubicBezTo>
                  <a:cubicBezTo>
                    <a:pt x="7071" y="636"/>
                    <a:pt x="7042" y="633"/>
                    <a:pt x="7013" y="633"/>
                  </a:cubicBezTo>
                  <a:cubicBezTo>
                    <a:pt x="6984" y="633"/>
                    <a:pt x="6955" y="636"/>
                    <a:pt x="6926" y="644"/>
                  </a:cubicBezTo>
                  <a:cubicBezTo>
                    <a:pt x="6912" y="484"/>
                    <a:pt x="6832" y="331"/>
                    <a:pt x="6715" y="230"/>
                  </a:cubicBezTo>
                  <a:cubicBezTo>
                    <a:pt x="6672" y="194"/>
                    <a:pt x="6636" y="165"/>
                    <a:pt x="6585" y="157"/>
                  </a:cubicBezTo>
                  <a:cubicBezTo>
                    <a:pt x="6573" y="156"/>
                    <a:pt x="6562" y="155"/>
                    <a:pt x="6551" y="155"/>
                  </a:cubicBezTo>
                  <a:cubicBezTo>
                    <a:pt x="6512" y="155"/>
                    <a:pt x="6475" y="165"/>
                    <a:pt x="6447" y="194"/>
                  </a:cubicBezTo>
                  <a:cubicBezTo>
                    <a:pt x="6425" y="215"/>
                    <a:pt x="6418" y="244"/>
                    <a:pt x="6403" y="273"/>
                  </a:cubicBezTo>
                  <a:cubicBezTo>
                    <a:pt x="6389" y="317"/>
                    <a:pt x="6382" y="361"/>
                    <a:pt x="6374" y="404"/>
                  </a:cubicBezTo>
                  <a:cubicBezTo>
                    <a:pt x="6374" y="527"/>
                    <a:pt x="6440" y="629"/>
                    <a:pt x="6476" y="745"/>
                  </a:cubicBezTo>
                  <a:cubicBezTo>
                    <a:pt x="6512" y="847"/>
                    <a:pt x="6527" y="956"/>
                    <a:pt x="6527" y="1072"/>
                  </a:cubicBezTo>
                  <a:cubicBezTo>
                    <a:pt x="6469" y="1232"/>
                    <a:pt x="6418" y="1399"/>
                    <a:pt x="6403" y="1566"/>
                  </a:cubicBezTo>
                  <a:cubicBezTo>
                    <a:pt x="4915" y="3577"/>
                    <a:pt x="2498" y="4876"/>
                    <a:pt x="0" y="4999"/>
                  </a:cubicBezTo>
                  <a:cubicBezTo>
                    <a:pt x="559" y="5914"/>
                    <a:pt x="857" y="6727"/>
                    <a:pt x="1147" y="7751"/>
                  </a:cubicBezTo>
                  <a:cubicBezTo>
                    <a:pt x="3703" y="6676"/>
                    <a:pt x="5975" y="4767"/>
                    <a:pt x="7209" y="2350"/>
                  </a:cubicBezTo>
                  <a:cubicBezTo>
                    <a:pt x="7441" y="2328"/>
                    <a:pt x="7667" y="2212"/>
                    <a:pt x="7826" y="2037"/>
                  </a:cubicBezTo>
                  <a:lnTo>
                    <a:pt x="8211" y="1972"/>
                  </a:lnTo>
                  <a:cubicBezTo>
                    <a:pt x="8298" y="1958"/>
                    <a:pt x="8385" y="1936"/>
                    <a:pt x="8465" y="1900"/>
                  </a:cubicBezTo>
                  <a:cubicBezTo>
                    <a:pt x="8516" y="1878"/>
                    <a:pt x="8574" y="1841"/>
                    <a:pt x="8574" y="1783"/>
                  </a:cubicBezTo>
                  <a:cubicBezTo>
                    <a:pt x="8581" y="1733"/>
                    <a:pt x="8545" y="1689"/>
                    <a:pt x="8501" y="1667"/>
                  </a:cubicBezTo>
                  <a:cubicBezTo>
                    <a:pt x="8451" y="1645"/>
                    <a:pt x="8400" y="1638"/>
                    <a:pt x="8349" y="1638"/>
                  </a:cubicBezTo>
                  <a:cubicBezTo>
                    <a:pt x="8247" y="1638"/>
                    <a:pt x="8138" y="1645"/>
                    <a:pt x="8037" y="1653"/>
                  </a:cubicBezTo>
                  <a:cubicBezTo>
                    <a:pt x="8037" y="1631"/>
                    <a:pt x="8044" y="1616"/>
                    <a:pt x="8044" y="1595"/>
                  </a:cubicBezTo>
                  <a:lnTo>
                    <a:pt x="8349" y="1479"/>
                  </a:lnTo>
                  <a:cubicBezTo>
                    <a:pt x="8443" y="1442"/>
                    <a:pt x="8538" y="1406"/>
                    <a:pt x="8618" y="1348"/>
                  </a:cubicBezTo>
                  <a:cubicBezTo>
                    <a:pt x="8676" y="1312"/>
                    <a:pt x="8726" y="1253"/>
                    <a:pt x="8719" y="1188"/>
                  </a:cubicBezTo>
                  <a:cubicBezTo>
                    <a:pt x="8712" y="1137"/>
                    <a:pt x="8661" y="1094"/>
                    <a:pt x="8603" y="1079"/>
                  </a:cubicBezTo>
                  <a:cubicBezTo>
                    <a:pt x="8578" y="1073"/>
                    <a:pt x="8554" y="1071"/>
                    <a:pt x="8530" y="1071"/>
                  </a:cubicBezTo>
                  <a:cubicBezTo>
                    <a:pt x="8497" y="1071"/>
                    <a:pt x="8465" y="1075"/>
                    <a:pt x="8436" y="1079"/>
                  </a:cubicBezTo>
                  <a:cubicBezTo>
                    <a:pt x="8262" y="1116"/>
                    <a:pt x="8095" y="1159"/>
                    <a:pt x="7928" y="1203"/>
                  </a:cubicBezTo>
                  <a:cubicBezTo>
                    <a:pt x="7928" y="1195"/>
                    <a:pt x="7921" y="1195"/>
                    <a:pt x="7921" y="1188"/>
                  </a:cubicBezTo>
                  <a:cubicBezTo>
                    <a:pt x="8037" y="1094"/>
                    <a:pt x="8160" y="999"/>
                    <a:pt x="8276" y="905"/>
                  </a:cubicBezTo>
                  <a:cubicBezTo>
                    <a:pt x="8371" y="832"/>
                    <a:pt x="8465" y="753"/>
                    <a:pt x="8538" y="665"/>
                  </a:cubicBezTo>
                  <a:cubicBezTo>
                    <a:pt x="8581" y="600"/>
                    <a:pt x="8618" y="520"/>
                    <a:pt x="8588" y="455"/>
                  </a:cubicBezTo>
                  <a:cubicBezTo>
                    <a:pt x="8562" y="396"/>
                    <a:pt x="8501" y="367"/>
                    <a:pt x="8441" y="367"/>
                  </a:cubicBezTo>
                  <a:cubicBezTo>
                    <a:pt x="8435" y="367"/>
                    <a:pt x="8428" y="367"/>
                    <a:pt x="8422" y="368"/>
                  </a:cubicBezTo>
                  <a:cubicBezTo>
                    <a:pt x="8356" y="368"/>
                    <a:pt x="8291" y="397"/>
                    <a:pt x="8233" y="433"/>
                  </a:cubicBezTo>
                  <a:cubicBezTo>
                    <a:pt x="8000" y="557"/>
                    <a:pt x="7775" y="702"/>
                    <a:pt x="7558" y="854"/>
                  </a:cubicBezTo>
                  <a:cubicBezTo>
                    <a:pt x="7550" y="847"/>
                    <a:pt x="7543" y="847"/>
                    <a:pt x="7543" y="840"/>
                  </a:cubicBezTo>
                  <a:cubicBezTo>
                    <a:pt x="7616" y="731"/>
                    <a:pt x="7688" y="615"/>
                    <a:pt x="7761" y="506"/>
                  </a:cubicBezTo>
                  <a:cubicBezTo>
                    <a:pt x="7819" y="419"/>
                    <a:pt x="7877" y="331"/>
                    <a:pt x="7913" y="230"/>
                  </a:cubicBezTo>
                  <a:cubicBezTo>
                    <a:pt x="7935" y="172"/>
                    <a:pt x="7942" y="92"/>
                    <a:pt x="7899" y="41"/>
                  </a:cubicBezTo>
                  <a:cubicBezTo>
                    <a:pt x="7871" y="13"/>
                    <a:pt x="7831" y="0"/>
                    <a:pt x="7793" y="0"/>
                  </a:cubicBezTo>
                  <a:close/>
                </a:path>
              </a:pathLst>
            </a:custGeom>
            <a:solidFill>
              <a:srgbClr val="BC71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49" name="Google Shape;527;p51">
              <a:extLst>
                <a:ext uri="{FF2B5EF4-FFF2-40B4-BE49-F238E27FC236}">
                  <a16:creationId xmlns:a16="http://schemas.microsoft.com/office/drawing/2014/main" id="{914A5241-3D8B-46F4-9C06-5567CF95F279}"/>
                </a:ext>
              </a:extLst>
            </p:cNvPr>
            <p:cNvSpPr/>
            <p:nvPr userDrawn="1"/>
          </p:nvSpPr>
          <p:spPr>
            <a:xfrm>
              <a:off x="7210514" y="2871999"/>
              <a:ext cx="568149" cy="675589"/>
            </a:xfrm>
            <a:custGeom>
              <a:avLst/>
              <a:gdLst/>
              <a:ahLst/>
              <a:cxnLst/>
              <a:rect l="l" t="t" r="r" b="b"/>
              <a:pathLst>
                <a:path w="7457" h="8866" extrusionOk="0">
                  <a:moveTo>
                    <a:pt x="4414" y="0"/>
                  </a:moveTo>
                  <a:cubicBezTo>
                    <a:pt x="4400" y="0"/>
                    <a:pt x="4385" y="0"/>
                    <a:pt x="4371" y="1"/>
                  </a:cubicBezTo>
                  <a:cubicBezTo>
                    <a:pt x="3616" y="23"/>
                    <a:pt x="2861" y="52"/>
                    <a:pt x="2113" y="81"/>
                  </a:cubicBezTo>
                  <a:cubicBezTo>
                    <a:pt x="1692" y="95"/>
                    <a:pt x="1336" y="313"/>
                    <a:pt x="1060" y="618"/>
                  </a:cubicBezTo>
                  <a:cubicBezTo>
                    <a:pt x="951" y="734"/>
                    <a:pt x="850" y="872"/>
                    <a:pt x="763" y="1017"/>
                  </a:cubicBezTo>
                  <a:cubicBezTo>
                    <a:pt x="44" y="2208"/>
                    <a:pt x="58" y="3667"/>
                    <a:pt x="22" y="5417"/>
                  </a:cubicBezTo>
                  <a:cubicBezTo>
                    <a:pt x="0" y="6535"/>
                    <a:pt x="44" y="7696"/>
                    <a:pt x="29" y="8865"/>
                  </a:cubicBezTo>
                  <a:lnTo>
                    <a:pt x="7456" y="8720"/>
                  </a:lnTo>
                  <a:cubicBezTo>
                    <a:pt x="7369" y="7595"/>
                    <a:pt x="7412" y="6469"/>
                    <a:pt x="7347" y="5351"/>
                  </a:cubicBezTo>
                  <a:cubicBezTo>
                    <a:pt x="7289" y="4233"/>
                    <a:pt x="7108" y="3108"/>
                    <a:pt x="6650" y="2085"/>
                  </a:cubicBezTo>
                  <a:cubicBezTo>
                    <a:pt x="6418" y="1569"/>
                    <a:pt x="6113" y="1090"/>
                    <a:pt x="5736" y="676"/>
                  </a:cubicBezTo>
                  <a:cubicBezTo>
                    <a:pt x="5432" y="345"/>
                    <a:pt x="4897" y="0"/>
                    <a:pt x="4414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50" name="Google Shape;528;p51">
              <a:extLst>
                <a:ext uri="{FF2B5EF4-FFF2-40B4-BE49-F238E27FC236}">
                  <a16:creationId xmlns:a16="http://schemas.microsoft.com/office/drawing/2014/main" id="{DF7A44BD-33C6-4D2A-AB57-8702B556B86D}"/>
                </a:ext>
              </a:extLst>
            </p:cNvPr>
            <p:cNvSpPr/>
            <p:nvPr userDrawn="1"/>
          </p:nvSpPr>
          <p:spPr>
            <a:xfrm>
              <a:off x="7219885" y="2958177"/>
              <a:ext cx="250132" cy="379400"/>
            </a:xfrm>
            <a:custGeom>
              <a:avLst/>
              <a:gdLst/>
              <a:ahLst/>
              <a:cxnLst/>
              <a:rect l="l" t="t" r="r" b="b"/>
              <a:pathLst>
                <a:path w="3283" h="4979" extrusionOk="0">
                  <a:moveTo>
                    <a:pt x="1256" y="1"/>
                  </a:moveTo>
                  <a:cubicBezTo>
                    <a:pt x="1139" y="1"/>
                    <a:pt x="1022" y="23"/>
                    <a:pt x="916" y="75"/>
                  </a:cubicBezTo>
                  <a:cubicBezTo>
                    <a:pt x="720" y="169"/>
                    <a:pt x="574" y="344"/>
                    <a:pt x="458" y="532"/>
                  </a:cubicBezTo>
                  <a:cubicBezTo>
                    <a:pt x="1" y="1295"/>
                    <a:pt x="37" y="2253"/>
                    <a:pt x="211" y="3124"/>
                  </a:cubicBezTo>
                  <a:cubicBezTo>
                    <a:pt x="291" y="3531"/>
                    <a:pt x="407" y="3937"/>
                    <a:pt x="632" y="4278"/>
                  </a:cubicBezTo>
                  <a:cubicBezTo>
                    <a:pt x="857" y="4627"/>
                    <a:pt x="1206" y="4910"/>
                    <a:pt x="1612" y="4968"/>
                  </a:cubicBezTo>
                  <a:cubicBezTo>
                    <a:pt x="1663" y="4975"/>
                    <a:pt x="1714" y="4979"/>
                    <a:pt x="1765" y="4979"/>
                  </a:cubicBezTo>
                  <a:cubicBezTo>
                    <a:pt x="2235" y="4979"/>
                    <a:pt x="2685" y="4685"/>
                    <a:pt x="2934" y="4286"/>
                  </a:cubicBezTo>
                  <a:cubicBezTo>
                    <a:pt x="3217" y="3843"/>
                    <a:pt x="3282" y="3291"/>
                    <a:pt x="3239" y="2776"/>
                  </a:cubicBezTo>
                  <a:cubicBezTo>
                    <a:pt x="3166" y="1970"/>
                    <a:pt x="2832" y="1193"/>
                    <a:pt x="2302" y="591"/>
                  </a:cubicBezTo>
                  <a:cubicBezTo>
                    <a:pt x="2128" y="387"/>
                    <a:pt x="1925" y="206"/>
                    <a:pt x="1685" y="97"/>
                  </a:cubicBezTo>
                  <a:cubicBezTo>
                    <a:pt x="1552" y="36"/>
                    <a:pt x="1403" y="1"/>
                    <a:pt x="1256" y="1"/>
                  </a:cubicBezTo>
                  <a:close/>
                </a:path>
              </a:pathLst>
            </a:custGeom>
            <a:solidFill>
              <a:srgbClr val="BC71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51" name="Google Shape;529;p51">
              <a:extLst>
                <a:ext uri="{FF2B5EF4-FFF2-40B4-BE49-F238E27FC236}">
                  <a16:creationId xmlns:a16="http://schemas.microsoft.com/office/drawing/2014/main" id="{C133F1F3-7AD0-4AAE-96BF-80F80B894EB3}"/>
                </a:ext>
              </a:extLst>
            </p:cNvPr>
            <p:cNvSpPr/>
            <p:nvPr userDrawn="1"/>
          </p:nvSpPr>
          <p:spPr>
            <a:xfrm>
              <a:off x="7229866" y="2956044"/>
              <a:ext cx="229637" cy="348386"/>
            </a:xfrm>
            <a:custGeom>
              <a:avLst/>
              <a:gdLst/>
              <a:ahLst/>
              <a:cxnLst/>
              <a:rect l="l" t="t" r="r" b="b"/>
              <a:pathLst>
                <a:path w="3014" h="4572" extrusionOk="0">
                  <a:moveTo>
                    <a:pt x="1152" y="1"/>
                  </a:moveTo>
                  <a:cubicBezTo>
                    <a:pt x="1044" y="1"/>
                    <a:pt x="936" y="21"/>
                    <a:pt x="835" y="67"/>
                  </a:cubicBezTo>
                  <a:cubicBezTo>
                    <a:pt x="654" y="154"/>
                    <a:pt x="523" y="314"/>
                    <a:pt x="422" y="488"/>
                  </a:cubicBezTo>
                  <a:cubicBezTo>
                    <a:pt x="0" y="1185"/>
                    <a:pt x="30" y="2070"/>
                    <a:pt x="189" y="2869"/>
                  </a:cubicBezTo>
                  <a:cubicBezTo>
                    <a:pt x="269" y="3239"/>
                    <a:pt x="371" y="3617"/>
                    <a:pt x="574" y="3936"/>
                  </a:cubicBezTo>
                  <a:cubicBezTo>
                    <a:pt x="785" y="4248"/>
                    <a:pt x="1104" y="4510"/>
                    <a:pt x="1481" y="4561"/>
                  </a:cubicBezTo>
                  <a:cubicBezTo>
                    <a:pt x="1531" y="4568"/>
                    <a:pt x="1581" y="4572"/>
                    <a:pt x="1630" y="4572"/>
                  </a:cubicBezTo>
                  <a:cubicBezTo>
                    <a:pt x="2058" y="4572"/>
                    <a:pt x="2466" y="4301"/>
                    <a:pt x="2694" y="3936"/>
                  </a:cubicBezTo>
                  <a:cubicBezTo>
                    <a:pt x="2955" y="3530"/>
                    <a:pt x="3013" y="3029"/>
                    <a:pt x="2970" y="2550"/>
                  </a:cubicBezTo>
                  <a:cubicBezTo>
                    <a:pt x="2904" y="1809"/>
                    <a:pt x="2599" y="1098"/>
                    <a:pt x="2113" y="539"/>
                  </a:cubicBezTo>
                  <a:cubicBezTo>
                    <a:pt x="1953" y="357"/>
                    <a:pt x="1765" y="190"/>
                    <a:pt x="1547" y="89"/>
                  </a:cubicBezTo>
                  <a:cubicBezTo>
                    <a:pt x="1422" y="32"/>
                    <a:pt x="1287" y="1"/>
                    <a:pt x="1152" y="1"/>
                  </a:cubicBezTo>
                  <a:close/>
                </a:path>
              </a:pathLst>
            </a:custGeom>
            <a:solidFill>
              <a:srgbClr val="000000">
                <a:alpha val="67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52" name="Google Shape;530;p51">
              <a:extLst>
                <a:ext uri="{FF2B5EF4-FFF2-40B4-BE49-F238E27FC236}">
                  <a16:creationId xmlns:a16="http://schemas.microsoft.com/office/drawing/2014/main" id="{E579ED21-A74E-43F4-91E0-78470BE61009}"/>
                </a:ext>
              </a:extLst>
            </p:cNvPr>
            <p:cNvSpPr/>
            <p:nvPr userDrawn="1"/>
          </p:nvSpPr>
          <p:spPr>
            <a:xfrm>
              <a:off x="7212190" y="3501003"/>
              <a:ext cx="565330" cy="27127"/>
            </a:xfrm>
            <a:custGeom>
              <a:avLst/>
              <a:gdLst/>
              <a:ahLst/>
              <a:cxnLst/>
              <a:rect l="l" t="t" r="r" b="b"/>
              <a:pathLst>
                <a:path w="7420" h="356" extrusionOk="0">
                  <a:moveTo>
                    <a:pt x="7347" y="0"/>
                  </a:moveTo>
                  <a:cubicBezTo>
                    <a:pt x="4929" y="8"/>
                    <a:pt x="2483" y="80"/>
                    <a:pt x="66" y="218"/>
                  </a:cubicBezTo>
                  <a:cubicBezTo>
                    <a:pt x="29" y="225"/>
                    <a:pt x="0" y="254"/>
                    <a:pt x="0" y="291"/>
                  </a:cubicBezTo>
                  <a:cubicBezTo>
                    <a:pt x="7" y="327"/>
                    <a:pt x="36" y="356"/>
                    <a:pt x="73" y="356"/>
                  </a:cubicBezTo>
                  <a:cubicBezTo>
                    <a:pt x="2483" y="218"/>
                    <a:pt x="4929" y="145"/>
                    <a:pt x="7347" y="138"/>
                  </a:cubicBezTo>
                  <a:cubicBezTo>
                    <a:pt x="7390" y="138"/>
                    <a:pt x="7420" y="109"/>
                    <a:pt x="7420" y="66"/>
                  </a:cubicBezTo>
                  <a:cubicBezTo>
                    <a:pt x="7420" y="29"/>
                    <a:pt x="7383" y="0"/>
                    <a:pt x="7347" y="0"/>
                  </a:cubicBezTo>
                  <a:close/>
                </a:path>
              </a:pathLst>
            </a:custGeom>
            <a:solidFill>
              <a:srgbClr val="3249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53" name="Google Shape;531;p51">
              <a:extLst>
                <a:ext uri="{FF2B5EF4-FFF2-40B4-BE49-F238E27FC236}">
                  <a16:creationId xmlns:a16="http://schemas.microsoft.com/office/drawing/2014/main" id="{A7DC284E-1B32-4FCF-A585-6504A7B18EF9}"/>
                </a:ext>
              </a:extLst>
            </p:cNvPr>
            <p:cNvSpPr/>
            <p:nvPr userDrawn="1"/>
          </p:nvSpPr>
          <p:spPr>
            <a:xfrm>
              <a:off x="7359310" y="2748712"/>
              <a:ext cx="289370" cy="305562"/>
            </a:xfrm>
            <a:custGeom>
              <a:avLst/>
              <a:gdLst/>
              <a:ahLst/>
              <a:cxnLst/>
              <a:rect l="l" t="t" r="r" b="b"/>
              <a:pathLst>
                <a:path w="3798" h="4010" extrusionOk="0">
                  <a:moveTo>
                    <a:pt x="813" y="0"/>
                  </a:moveTo>
                  <a:lnTo>
                    <a:pt x="813" y="1779"/>
                  </a:lnTo>
                  <a:cubicBezTo>
                    <a:pt x="683" y="1786"/>
                    <a:pt x="552" y="1801"/>
                    <a:pt x="429" y="1822"/>
                  </a:cubicBezTo>
                  <a:cubicBezTo>
                    <a:pt x="327" y="1837"/>
                    <a:pt x="233" y="1851"/>
                    <a:pt x="153" y="1895"/>
                  </a:cubicBezTo>
                  <a:cubicBezTo>
                    <a:pt x="66" y="1946"/>
                    <a:pt x="0" y="2033"/>
                    <a:pt x="0" y="2127"/>
                  </a:cubicBezTo>
                  <a:cubicBezTo>
                    <a:pt x="0" y="2229"/>
                    <a:pt x="80" y="2316"/>
                    <a:pt x="153" y="2389"/>
                  </a:cubicBezTo>
                  <a:cubicBezTo>
                    <a:pt x="625" y="2860"/>
                    <a:pt x="1140" y="3274"/>
                    <a:pt x="1699" y="3644"/>
                  </a:cubicBezTo>
                  <a:cubicBezTo>
                    <a:pt x="1946" y="3804"/>
                    <a:pt x="2207" y="3957"/>
                    <a:pt x="2498" y="4000"/>
                  </a:cubicBezTo>
                  <a:cubicBezTo>
                    <a:pt x="2545" y="4007"/>
                    <a:pt x="2593" y="4010"/>
                    <a:pt x="2640" y="4010"/>
                  </a:cubicBezTo>
                  <a:cubicBezTo>
                    <a:pt x="3066" y="4010"/>
                    <a:pt x="3483" y="3754"/>
                    <a:pt x="3659" y="3369"/>
                  </a:cubicBezTo>
                  <a:cubicBezTo>
                    <a:pt x="3797" y="3056"/>
                    <a:pt x="3790" y="2679"/>
                    <a:pt x="3601" y="2396"/>
                  </a:cubicBezTo>
                  <a:cubicBezTo>
                    <a:pt x="3340" y="1982"/>
                    <a:pt x="2810" y="1844"/>
                    <a:pt x="2323" y="1793"/>
                  </a:cubicBezTo>
                  <a:lnTo>
                    <a:pt x="2309" y="1793"/>
                  </a:lnTo>
                  <a:lnTo>
                    <a:pt x="2309" y="0"/>
                  </a:lnTo>
                  <a:close/>
                </a:path>
              </a:pathLst>
            </a:custGeom>
            <a:solidFill>
              <a:srgbClr val="BC71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54" name="Google Shape;532;p51">
              <a:extLst>
                <a:ext uri="{FF2B5EF4-FFF2-40B4-BE49-F238E27FC236}">
                  <a16:creationId xmlns:a16="http://schemas.microsoft.com/office/drawing/2014/main" id="{1050F548-0F95-41CD-9D81-85A52C28FD42}"/>
                </a:ext>
              </a:extLst>
            </p:cNvPr>
            <p:cNvSpPr/>
            <p:nvPr userDrawn="1"/>
          </p:nvSpPr>
          <p:spPr>
            <a:xfrm>
              <a:off x="7421251" y="2748712"/>
              <a:ext cx="113980" cy="128397"/>
            </a:xfrm>
            <a:custGeom>
              <a:avLst/>
              <a:gdLst/>
              <a:ahLst/>
              <a:cxnLst/>
              <a:rect l="l" t="t" r="r" b="b"/>
              <a:pathLst>
                <a:path w="1496" h="1685" extrusionOk="0">
                  <a:moveTo>
                    <a:pt x="0" y="0"/>
                  </a:moveTo>
                  <a:lnTo>
                    <a:pt x="0" y="1024"/>
                  </a:lnTo>
                  <a:cubicBezTo>
                    <a:pt x="385" y="1416"/>
                    <a:pt x="930" y="1634"/>
                    <a:pt x="1496" y="1684"/>
                  </a:cubicBezTo>
                  <a:lnTo>
                    <a:pt x="1496" y="0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55" name="Google Shape;533;p51">
              <a:extLst>
                <a:ext uri="{FF2B5EF4-FFF2-40B4-BE49-F238E27FC236}">
                  <a16:creationId xmlns:a16="http://schemas.microsoft.com/office/drawing/2014/main" id="{44E13EC9-3F39-44E6-8E66-03EBD2ACE4A7}"/>
                </a:ext>
              </a:extLst>
            </p:cNvPr>
            <p:cNvSpPr/>
            <p:nvPr userDrawn="1"/>
          </p:nvSpPr>
          <p:spPr>
            <a:xfrm rot="2981798">
              <a:off x="7041158" y="3122107"/>
              <a:ext cx="756722" cy="420400"/>
            </a:xfrm>
            <a:custGeom>
              <a:avLst/>
              <a:gdLst/>
              <a:ahLst/>
              <a:cxnLst/>
              <a:rect l="l" t="t" r="r" b="b"/>
              <a:pathLst>
                <a:path w="9932" h="5517" extrusionOk="0">
                  <a:moveTo>
                    <a:pt x="1243" y="0"/>
                  </a:moveTo>
                  <a:cubicBezTo>
                    <a:pt x="1024" y="0"/>
                    <a:pt x="813" y="76"/>
                    <a:pt x="603" y="237"/>
                  </a:cubicBezTo>
                  <a:cubicBezTo>
                    <a:pt x="385" y="404"/>
                    <a:pt x="262" y="818"/>
                    <a:pt x="175" y="1080"/>
                  </a:cubicBezTo>
                  <a:cubicBezTo>
                    <a:pt x="1" y="1580"/>
                    <a:pt x="146" y="2139"/>
                    <a:pt x="378" y="2619"/>
                  </a:cubicBezTo>
                  <a:cubicBezTo>
                    <a:pt x="923" y="3773"/>
                    <a:pt x="1932" y="4702"/>
                    <a:pt x="3130" y="5152"/>
                  </a:cubicBezTo>
                  <a:cubicBezTo>
                    <a:pt x="3840" y="5417"/>
                    <a:pt x="4594" y="5516"/>
                    <a:pt x="5355" y="5516"/>
                  </a:cubicBezTo>
                  <a:cubicBezTo>
                    <a:pt x="5907" y="5516"/>
                    <a:pt x="6462" y="5464"/>
                    <a:pt x="7006" y="5384"/>
                  </a:cubicBezTo>
                  <a:cubicBezTo>
                    <a:pt x="7297" y="5341"/>
                    <a:pt x="7594" y="5283"/>
                    <a:pt x="7841" y="5130"/>
                  </a:cubicBezTo>
                  <a:cubicBezTo>
                    <a:pt x="7870" y="5181"/>
                    <a:pt x="7906" y="5225"/>
                    <a:pt x="7964" y="5261"/>
                  </a:cubicBezTo>
                  <a:cubicBezTo>
                    <a:pt x="8071" y="5334"/>
                    <a:pt x="8208" y="5371"/>
                    <a:pt x="8342" y="5371"/>
                  </a:cubicBezTo>
                  <a:cubicBezTo>
                    <a:pt x="8354" y="5371"/>
                    <a:pt x="8366" y="5371"/>
                    <a:pt x="8378" y="5370"/>
                  </a:cubicBezTo>
                  <a:cubicBezTo>
                    <a:pt x="8545" y="5370"/>
                    <a:pt x="8792" y="5305"/>
                    <a:pt x="8894" y="5167"/>
                  </a:cubicBezTo>
                  <a:cubicBezTo>
                    <a:pt x="8960" y="5073"/>
                    <a:pt x="9031" y="5040"/>
                    <a:pt x="9107" y="5040"/>
                  </a:cubicBezTo>
                  <a:cubicBezTo>
                    <a:pt x="9172" y="5040"/>
                    <a:pt x="9241" y="5064"/>
                    <a:pt x="9315" y="5094"/>
                  </a:cubicBezTo>
                  <a:cubicBezTo>
                    <a:pt x="9393" y="5120"/>
                    <a:pt x="9460" y="5154"/>
                    <a:pt x="9519" y="5154"/>
                  </a:cubicBezTo>
                  <a:cubicBezTo>
                    <a:pt x="9559" y="5154"/>
                    <a:pt x="9595" y="5138"/>
                    <a:pt x="9627" y="5094"/>
                  </a:cubicBezTo>
                  <a:cubicBezTo>
                    <a:pt x="9707" y="5000"/>
                    <a:pt x="9598" y="4876"/>
                    <a:pt x="9503" y="4782"/>
                  </a:cubicBezTo>
                  <a:lnTo>
                    <a:pt x="9503" y="4782"/>
                  </a:lnTo>
                  <a:cubicBezTo>
                    <a:pt x="9555" y="4794"/>
                    <a:pt x="9618" y="4805"/>
                    <a:pt x="9678" y="4805"/>
                  </a:cubicBezTo>
                  <a:cubicBezTo>
                    <a:pt x="9760" y="4805"/>
                    <a:pt x="9834" y="4784"/>
                    <a:pt x="9859" y="4717"/>
                  </a:cubicBezTo>
                  <a:cubicBezTo>
                    <a:pt x="9895" y="4600"/>
                    <a:pt x="9750" y="4506"/>
                    <a:pt x="9605" y="4463"/>
                  </a:cubicBezTo>
                  <a:cubicBezTo>
                    <a:pt x="9653" y="4463"/>
                    <a:pt x="9702" y="4469"/>
                    <a:pt x="9746" y="4469"/>
                  </a:cubicBezTo>
                  <a:cubicBezTo>
                    <a:pt x="9768" y="4469"/>
                    <a:pt x="9789" y="4467"/>
                    <a:pt x="9808" y="4463"/>
                  </a:cubicBezTo>
                  <a:cubicBezTo>
                    <a:pt x="9903" y="4441"/>
                    <a:pt x="9932" y="4325"/>
                    <a:pt x="9866" y="4259"/>
                  </a:cubicBezTo>
                  <a:cubicBezTo>
                    <a:pt x="9743" y="4121"/>
                    <a:pt x="9562" y="4041"/>
                    <a:pt x="9380" y="4020"/>
                  </a:cubicBezTo>
                  <a:cubicBezTo>
                    <a:pt x="9341" y="4016"/>
                    <a:pt x="9303" y="4015"/>
                    <a:pt x="9264" y="4015"/>
                  </a:cubicBezTo>
                  <a:cubicBezTo>
                    <a:pt x="9065" y="4015"/>
                    <a:pt x="8871" y="4058"/>
                    <a:pt x="8676" y="4107"/>
                  </a:cubicBezTo>
                  <a:cubicBezTo>
                    <a:pt x="8647" y="4110"/>
                    <a:pt x="8616" y="4116"/>
                    <a:pt x="8587" y="4116"/>
                  </a:cubicBezTo>
                  <a:cubicBezTo>
                    <a:pt x="8558" y="4116"/>
                    <a:pt x="8531" y="4110"/>
                    <a:pt x="8509" y="4092"/>
                  </a:cubicBezTo>
                  <a:cubicBezTo>
                    <a:pt x="8451" y="4049"/>
                    <a:pt x="8465" y="3954"/>
                    <a:pt x="8509" y="3904"/>
                  </a:cubicBezTo>
                  <a:cubicBezTo>
                    <a:pt x="8560" y="3853"/>
                    <a:pt x="8625" y="3824"/>
                    <a:pt x="8690" y="3795"/>
                  </a:cubicBezTo>
                  <a:cubicBezTo>
                    <a:pt x="8756" y="3758"/>
                    <a:pt x="8821" y="3715"/>
                    <a:pt x="8836" y="3649"/>
                  </a:cubicBezTo>
                  <a:cubicBezTo>
                    <a:pt x="8865" y="3555"/>
                    <a:pt x="8777" y="3453"/>
                    <a:pt x="8683" y="3432"/>
                  </a:cubicBezTo>
                  <a:cubicBezTo>
                    <a:pt x="8664" y="3427"/>
                    <a:pt x="8645" y="3425"/>
                    <a:pt x="8625" y="3425"/>
                  </a:cubicBezTo>
                  <a:cubicBezTo>
                    <a:pt x="8548" y="3425"/>
                    <a:pt x="8471" y="3456"/>
                    <a:pt x="8407" y="3497"/>
                  </a:cubicBezTo>
                  <a:cubicBezTo>
                    <a:pt x="8211" y="3613"/>
                    <a:pt x="8066" y="3809"/>
                    <a:pt x="7979" y="4005"/>
                  </a:cubicBezTo>
                  <a:cubicBezTo>
                    <a:pt x="7935" y="4100"/>
                    <a:pt x="7899" y="4194"/>
                    <a:pt x="7863" y="4281"/>
                  </a:cubicBezTo>
                  <a:cubicBezTo>
                    <a:pt x="7784" y="4285"/>
                    <a:pt x="7705" y="4287"/>
                    <a:pt x="7626" y="4287"/>
                  </a:cubicBezTo>
                  <a:cubicBezTo>
                    <a:pt x="6215" y="4287"/>
                    <a:pt x="4804" y="3678"/>
                    <a:pt x="3855" y="2626"/>
                  </a:cubicBezTo>
                  <a:cubicBezTo>
                    <a:pt x="3405" y="2125"/>
                    <a:pt x="3064" y="1544"/>
                    <a:pt x="2701" y="985"/>
                  </a:cubicBezTo>
                  <a:cubicBezTo>
                    <a:pt x="2512" y="695"/>
                    <a:pt x="2099" y="303"/>
                    <a:pt x="1786" y="143"/>
                  </a:cubicBezTo>
                  <a:cubicBezTo>
                    <a:pt x="1599" y="49"/>
                    <a:pt x="1419" y="0"/>
                    <a:pt x="1243" y="0"/>
                  </a:cubicBezTo>
                  <a:close/>
                </a:path>
              </a:pathLst>
            </a:custGeom>
            <a:solidFill>
              <a:srgbClr val="BC71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56" name="Google Shape;534;p51">
              <a:extLst>
                <a:ext uri="{FF2B5EF4-FFF2-40B4-BE49-F238E27FC236}">
                  <a16:creationId xmlns:a16="http://schemas.microsoft.com/office/drawing/2014/main" id="{CC1D0AB1-73F1-48A9-AE34-02FDD9BFCBA6}"/>
                </a:ext>
              </a:extLst>
            </p:cNvPr>
            <p:cNvSpPr/>
            <p:nvPr userDrawn="1"/>
          </p:nvSpPr>
          <p:spPr>
            <a:xfrm rot="524525">
              <a:off x="7016854" y="1707930"/>
              <a:ext cx="1166118" cy="745783"/>
            </a:xfrm>
            <a:custGeom>
              <a:avLst/>
              <a:gdLst/>
              <a:ahLst/>
              <a:cxnLst/>
              <a:rect l="l" t="t" r="r" b="b"/>
              <a:pathLst>
                <a:path w="8748" h="6509" extrusionOk="0">
                  <a:moveTo>
                    <a:pt x="5129" y="1"/>
                  </a:moveTo>
                  <a:cubicBezTo>
                    <a:pt x="4305" y="1"/>
                    <a:pt x="3450" y="243"/>
                    <a:pt x="3093" y="1011"/>
                  </a:cubicBezTo>
                  <a:cubicBezTo>
                    <a:pt x="2838" y="788"/>
                    <a:pt x="2642" y="731"/>
                    <a:pt x="2419" y="731"/>
                  </a:cubicBezTo>
                  <a:cubicBezTo>
                    <a:pt x="2235" y="731"/>
                    <a:pt x="2033" y="770"/>
                    <a:pt x="1764" y="786"/>
                  </a:cubicBezTo>
                  <a:cubicBezTo>
                    <a:pt x="1662" y="793"/>
                    <a:pt x="1401" y="902"/>
                    <a:pt x="1365" y="1004"/>
                  </a:cubicBezTo>
                  <a:cubicBezTo>
                    <a:pt x="1322" y="1154"/>
                    <a:pt x="1498" y="1262"/>
                    <a:pt x="1642" y="1300"/>
                  </a:cubicBezTo>
                  <a:lnTo>
                    <a:pt x="1642" y="1300"/>
                  </a:lnTo>
                  <a:cubicBezTo>
                    <a:pt x="1544" y="1275"/>
                    <a:pt x="1444" y="1263"/>
                    <a:pt x="1344" y="1263"/>
                  </a:cubicBezTo>
                  <a:cubicBezTo>
                    <a:pt x="1045" y="1263"/>
                    <a:pt x="748" y="1372"/>
                    <a:pt x="515" y="1577"/>
                  </a:cubicBezTo>
                  <a:cubicBezTo>
                    <a:pt x="203" y="1846"/>
                    <a:pt x="7" y="2274"/>
                    <a:pt x="7" y="2710"/>
                  </a:cubicBezTo>
                  <a:cubicBezTo>
                    <a:pt x="227" y="2585"/>
                    <a:pt x="472" y="2519"/>
                    <a:pt x="716" y="2519"/>
                  </a:cubicBezTo>
                  <a:cubicBezTo>
                    <a:pt x="771" y="2519"/>
                    <a:pt x="825" y="2522"/>
                    <a:pt x="878" y="2528"/>
                  </a:cubicBezTo>
                  <a:cubicBezTo>
                    <a:pt x="508" y="2797"/>
                    <a:pt x="109" y="3116"/>
                    <a:pt x="29" y="3588"/>
                  </a:cubicBezTo>
                  <a:cubicBezTo>
                    <a:pt x="0" y="3799"/>
                    <a:pt x="36" y="4017"/>
                    <a:pt x="80" y="4227"/>
                  </a:cubicBezTo>
                  <a:cubicBezTo>
                    <a:pt x="240" y="4989"/>
                    <a:pt x="436" y="5744"/>
                    <a:pt x="675" y="6478"/>
                  </a:cubicBezTo>
                  <a:cubicBezTo>
                    <a:pt x="1371" y="6497"/>
                    <a:pt x="2037" y="6509"/>
                    <a:pt x="2688" y="6509"/>
                  </a:cubicBezTo>
                  <a:cubicBezTo>
                    <a:pt x="4447" y="6509"/>
                    <a:pt x="6101" y="6424"/>
                    <a:pt x="7971" y="6180"/>
                  </a:cubicBezTo>
                  <a:cubicBezTo>
                    <a:pt x="7949" y="5381"/>
                    <a:pt x="8465" y="4474"/>
                    <a:pt x="8654" y="3697"/>
                  </a:cubicBezTo>
                  <a:cubicBezTo>
                    <a:pt x="8697" y="3516"/>
                    <a:pt x="8748" y="3334"/>
                    <a:pt x="8726" y="3153"/>
                  </a:cubicBezTo>
                  <a:cubicBezTo>
                    <a:pt x="8675" y="2841"/>
                    <a:pt x="8421" y="2616"/>
                    <a:pt x="8174" y="2449"/>
                  </a:cubicBezTo>
                  <a:cubicBezTo>
                    <a:pt x="8283" y="2093"/>
                    <a:pt x="8080" y="1694"/>
                    <a:pt x="7782" y="1490"/>
                  </a:cubicBezTo>
                  <a:cubicBezTo>
                    <a:pt x="7492" y="1287"/>
                    <a:pt x="7129" y="1236"/>
                    <a:pt x="6781" y="1193"/>
                  </a:cubicBezTo>
                  <a:cubicBezTo>
                    <a:pt x="6841" y="1140"/>
                    <a:pt x="6914" y="1126"/>
                    <a:pt x="6992" y="1126"/>
                  </a:cubicBezTo>
                  <a:cubicBezTo>
                    <a:pt x="7066" y="1126"/>
                    <a:pt x="7143" y="1138"/>
                    <a:pt x="7216" y="1142"/>
                  </a:cubicBezTo>
                  <a:cubicBezTo>
                    <a:pt x="7220" y="1142"/>
                    <a:pt x="7225" y="1142"/>
                    <a:pt x="7229" y="1142"/>
                  </a:cubicBezTo>
                  <a:cubicBezTo>
                    <a:pt x="7372" y="1142"/>
                    <a:pt x="7549" y="1028"/>
                    <a:pt x="7499" y="880"/>
                  </a:cubicBezTo>
                  <a:cubicBezTo>
                    <a:pt x="7477" y="808"/>
                    <a:pt x="7405" y="764"/>
                    <a:pt x="7340" y="735"/>
                  </a:cubicBezTo>
                  <a:cubicBezTo>
                    <a:pt x="6916" y="541"/>
                    <a:pt x="6456" y="443"/>
                    <a:pt x="5996" y="443"/>
                  </a:cubicBezTo>
                  <a:cubicBezTo>
                    <a:pt x="5715" y="443"/>
                    <a:pt x="5434" y="479"/>
                    <a:pt x="5162" y="554"/>
                  </a:cubicBezTo>
                  <a:cubicBezTo>
                    <a:pt x="5350" y="438"/>
                    <a:pt x="5546" y="321"/>
                    <a:pt x="5735" y="213"/>
                  </a:cubicBezTo>
                  <a:cubicBezTo>
                    <a:pt x="5771" y="184"/>
                    <a:pt x="5822" y="147"/>
                    <a:pt x="5808" y="96"/>
                  </a:cubicBezTo>
                  <a:cubicBezTo>
                    <a:pt x="5800" y="53"/>
                    <a:pt x="5750" y="38"/>
                    <a:pt x="5706" y="38"/>
                  </a:cubicBezTo>
                  <a:cubicBezTo>
                    <a:pt x="5520" y="15"/>
                    <a:pt x="5325" y="1"/>
                    <a:pt x="51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57" name="Google Shape;535;p51">
              <a:extLst>
                <a:ext uri="{FF2B5EF4-FFF2-40B4-BE49-F238E27FC236}">
                  <a16:creationId xmlns:a16="http://schemas.microsoft.com/office/drawing/2014/main" id="{0425F21B-B0DC-46D9-88DB-72EEA3F007CC}"/>
                </a:ext>
              </a:extLst>
            </p:cNvPr>
            <p:cNvSpPr/>
            <p:nvPr userDrawn="1"/>
          </p:nvSpPr>
          <p:spPr>
            <a:xfrm rot="524525">
              <a:off x="7053563" y="2012537"/>
              <a:ext cx="992027" cy="835611"/>
            </a:xfrm>
            <a:custGeom>
              <a:avLst/>
              <a:gdLst/>
              <a:ahLst/>
              <a:cxnLst/>
              <a:rect l="l" t="t" r="r" b="b"/>
              <a:pathLst>
                <a:path w="7442" h="7293" extrusionOk="0">
                  <a:moveTo>
                    <a:pt x="3493" y="1"/>
                  </a:moveTo>
                  <a:cubicBezTo>
                    <a:pt x="3322" y="1"/>
                    <a:pt x="3129" y="26"/>
                    <a:pt x="3018" y="26"/>
                  </a:cubicBezTo>
                  <a:cubicBezTo>
                    <a:pt x="3009" y="26"/>
                    <a:pt x="3000" y="26"/>
                    <a:pt x="2992" y="25"/>
                  </a:cubicBezTo>
                  <a:cubicBezTo>
                    <a:pt x="2943" y="24"/>
                    <a:pt x="2895" y="23"/>
                    <a:pt x="2846" y="23"/>
                  </a:cubicBezTo>
                  <a:cubicBezTo>
                    <a:pt x="2458" y="23"/>
                    <a:pt x="2067" y="74"/>
                    <a:pt x="1692" y="178"/>
                  </a:cubicBezTo>
                  <a:cubicBezTo>
                    <a:pt x="1083" y="345"/>
                    <a:pt x="451" y="693"/>
                    <a:pt x="255" y="1296"/>
                  </a:cubicBezTo>
                  <a:cubicBezTo>
                    <a:pt x="117" y="1688"/>
                    <a:pt x="197" y="2123"/>
                    <a:pt x="219" y="2537"/>
                  </a:cubicBezTo>
                  <a:cubicBezTo>
                    <a:pt x="255" y="3452"/>
                    <a:pt x="1" y="4395"/>
                    <a:pt x="269" y="5274"/>
                  </a:cubicBezTo>
                  <a:cubicBezTo>
                    <a:pt x="487" y="5956"/>
                    <a:pt x="1017" y="6523"/>
                    <a:pt x="1656" y="6842"/>
                  </a:cubicBezTo>
                  <a:cubicBezTo>
                    <a:pt x="2266" y="7140"/>
                    <a:pt x="2963" y="7278"/>
                    <a:pt x="3689" y="7292"/>
                  </a:cubicBezTo>
                  <a:lnTo>
                    <a:pt x="3754" y="7292"/>
                  </a:lnTo>
                  <a:cubicBezTo>
                    <a:pt x="4480" y="7278"/>
                    <a:pt x="5170" y="7140"/>
                    <a:pt x="5779" y="6842"/>
                  </a:cubicBezTo>
                  <a:cubicBezTo>
                    <a:pt x="6426" y="6523"/>
                    <a:pt x="6956" y="5956"/>
                    <a:pt x="7166" y="5274"/>
                  </a:cubicBezTo>
                  <a:cubicBezTo>
                    <a:pt x="7442" y="4395"/>
                    <a:pt x="7188" y="3452"/>
                    <a:pt x="7224" y="2537"/>
                  </a:cubicBezTo>
                  <a:cubicBezTo>
                    <a:pt x="7246" y="2123"/>
                    <a:pt x="7319" y="1688"/>
                    <a:pt x="7188" y="1296"/>
                  </a:cubicBezTo>
                  <a:cubicBezTo>
                    <a:pt x="6985" y="693"/>
                    <a:pt x="6360" y="345"/>
                    <a:pt x="5750" y="178"/>
                  </a:cubicBezTo>
                  <a:cubicBezTo>
                    <a:pt x="5376" y="74"/>
                    <a:pt x="4985" y="23"/>
                    <a:pt x="4591" y="23"/>
                  </a:cubicBezTo>
                  <a:cubicBezTo>
                    <a:pt x="4542" y="23"/>
                    <a:pt x="4493" y="24"/>
                    <a:pt x="4444" y="25"/>
                  </a:cubicBezTo>
                  <a:cubicBezTo>
                    <a:pt x="4436" y="26"/>
                    <a:pt x="4427" y="26"/>
                    <a:pt x="4418" y="26"/>
                  </a:cubicBezTo>
                  <a:cubicBezTo>
                    <a:pt x="4311" y="26"/>
                    <a:pt x="4120" y="1"/>
                    <a:pt x="3948" y="1"/>
                  </a:cubicBezTo>
                  <a:cubicBezTo>
                    <a:pt x="3862" y="1"/>
                    <a:pt x="3781" y="7"/>
                    <a:pt x="3718" y="25"/>
                  </a:cubicBezTo>
                  <a:cubicBezTo>
                    <a:pt x="3656" y="7"/>
                    <a:pt x="3577" y="1"/>
                    <a:pt x="3493" y="1"/>
                  </a:cubicBezTo>
                  <a:close/>
                </a:path>
              </a:pathLst>
            </a:custGeom>
            <a:solidFill>
              <a:srgbClr val="BC71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58" name="Google Shape;536;p51">
              <a:extLst>
                <a:ext uri="{FF2B5EF4-FFF2-40B4-BE49-F238E27FC236}">
                  <a16:creationId xmlns:a16="http://schemas.microsoft.com/office/drawing/2014/main" id="{2AE8E5A8-15D2-41E8-8283-CA1B390B6F5C}"/>
                </a:ext>
              </a:extLst>
            </p:cNvPr>
            <p:cNvSpPr/>
            <p:nvPr userDrawn="1"/>
          </p:nvSpPr>
          <p:spPr>
            <a:xfrm rot="524525">
              <a:off x="6979419" y="2290956"/>
              <a:ext cx="161694" cy="206583"/>
            </a:xfrm>
            <a:custGeom>
              <a:avLst/>
              <a:gdLst/>
              <a:ahLst/>
              <a:cxnLst/>
              <a:rect l="l" t="t" r="r" b="b"/>
              <a:pathLst>
                <a:path w="1213" h="1803" extrusionOk="0">
                  <a:moveTo>
                    <a:pt x="476" y="1"/>
                  </a:moveTo>
                  <a:cubicBezTo>
                    <a:pt x="458" y="1"/>
                    <a:pt x="440" y="2"/>
                    <a:pt x="421" y="6"/>
                  </a:cubicBezTo>
                  <a:cubicBezTo>
                    <a:pt x="233" y="35"/>
                    <a:pt x="124" y="245"/>
                    <a:pt x="80" y="434"/>
                  </a:cubicBezTo>
                  <a:cubicBezTo>
                    <a:pt x="0" y="783"/>
                    <a:pt x="58" y="1167"/>
                    <a:pt x="240" y="1479"/>
                  </a:cubicBezTo>
                  <a:cubicBezTo>
                    <a:pt x="327" y="1625"/>
                    <a:pt x="465" y="1770"/>
                    <a:pt x="632" y="1799"/>
                  </a:cubicBezTo>
                  <a:cubicBezTo>
                    <a:pt x="649" y="1801"/>
                    <a:pt x="665" y="1802"/>
                    <a:pt x="682" y="1802"/>
                  </a:cubicBezTo>
                  <a:cubicBezTo>
                    <a:pt x="879" y="1802"/>
                    <a:pt x="1052" y="1646"/>
                    <a:pt x="1133" y="1465"/>
                  </a:cubicBezTo>
                  <a:cubicBezTo>
                    <a:pt x="1213" y="1269"/>
                    <a:pt x="1205" y="1044"/>
                    <a:pt x="1198" y="833"/>
                  </a:cubicBezTo>
                  <a:lnTo>
                    <a:pt x="951" y="383"/>
                  </a:lnTo>
                  <a:cubicBezTo>
                    <a:pt x="893" y="289"/>
                    <a:pt x="828" y="187"/>
                    <a:pt x="741" y="115"/>
                  </a:cubicBezTo>
                  <a:cubicBezTo>
                    <a:pt x="667" y="47"/>
                    <a:pt x="573" y="1"/>
                    <a:pt x="476" y="1"/>
                  </a:cubicBezTo>
                  <a:close/>
                </a:path>
              </a:pathLst>
            </a:custGeom>
            <a:solidFill>
              <a:srgbClr val="BC71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59" name="Google Shape;537;p51">
              <a:extLst>
                <a:ext uri="{FF2B5EF4-FFF2-40B4-BE49-F238E27FC236}">
                  <a16:creationId xmlns:a16="http://schemas.microsoft.com/office/drawing/2014/main" id="{AEE0BE72-708D-4856-8B6A-CE9D537212F9}"/>
                </a:ext>
              </a:extLst>
            </p:cNvPr>
            <p:cNvSpPr/>
            <p:nvPr userDrawn="1"/>
          </p:nvSpPr>
          <p:spPr>
            <a:xfrm rot="524525">
              <a:off x="7076314" y="1979803"/>
              <a:ext cx="183956" cy="323910"/>
            </a:xfrm>
            <a:custGeom>
              <a:avLst/>
              <a:gdLst/>
              <a:ahLst/>
              <a:cxnLst/>
              <a:rect l="l" t="t" r="r" b="b"/>
              <a:pathLst>
                <a:path w="1380" h="2827" extrusionOk="0">
                  <a:moveTo>
                    <a:pt x="1036" y="0"/>
                  </a:moveTo>
                  <a:cubicBezTo>
                    <a:pt x="738" y="0"/>
                    <a:pt x="453" y="197"/>
                    <a:pt x="290" y="452"/>
                  </a:cubicBezTo>
                  <a:cubicBezTo>
                    <a:pt x="102" y="750"/>
                    <a:pt x="58" y="1120"/>
                    <a:pt x="29" y="1469"/>
                  </a:cubicBezTo>
                  <a:cubicBezTo>
                    <a:pt x="0" y="1941"/>
                    <a:pt x="15" y="2441"/>
                    <a:pt x="283" y="2826"/>
                  </a:cubicBezTo>
                  <a:cubicBezTo>
                    <a:pt x="712" y="2543"/>
                    <a:pt x="828" y="1926"/>
                    <a:pt x="653" y="1440"/>
                  </a:cubicBezTo>
                  <a:lnTo>
                    <a:pt x="653" y="1440"/>
                  </a:lnTo>
                  <a:cubicBezTo>
                    <a:pt x="726" y="1534"/>
                    <a:pt x="762" y="1708"/>
                    <a:pt x="842" y="1817"/>
                  </a:cubicBezTo>
                  <a:cubicBezTo>
                    <a:pt x="896" y="1901"/>
                    <a:pt x="971" y="2006"/>
                    <a:pt x="1052" y="2006"/>
                  </a:cubicBezTo>
                  <a:cubicBezTo>
                    <a:pt x="1069" y="2006"/>
                    <a:pt x="1086" y="2001"/>
                    <a:pt x="1104" y="1991"/>
                  </a:cubicBezTo>
                  <a:cubicBezTo>
                    <a:pt x="1162" y="1962"/>
                    <a:pt x="1183" y="1897"/>
                    <a:pt x="1198" y="1839"/>
                  </a:cubicBezTo>
                  <a:cubicBezTo>
                    <a:pt x="1379" y="1251"/>
                    <a:pt x="1372" y="605"/>
                    <a:pt x="1183" y="17"/>
                  </a:cubicBezTo>
                  <a:cubicBezTo>
                    <a:pt x="1134" y="5"/>
                    <a:pt x="1085" y="0"/>
                    <a:pt x="10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60" name="Google Shape;538;p51">
              <a:extLst>
                <a:ext uri="{FF2B5EF4-FFF2-40B4-BE49-F238E27FC236}">
                  <a16:creationId xmlns:a16="http://schemas.microsoft.com/office/drawing/2014/main" id="{735D62ED-5EDC-4C4C-93FC-18A708E7508B}"/>
                </a:ext>
              </a:extLst>
            </p:cNvPr>
            <p:cNvSpPr/>
            <p:nvPr userDrawn="1"/>
          </p:nvSpPr>
          <p:spPr>
            <a:xfrm rot="524525">
              <a:off x="7251717" y="1969515"/>
              <a:ext cx="829400" cy="155596"/>
            </a:xfrm>
            <a:custGeom>
              <a:avLst/>
              <a:gdLst/>
              <a:ahLst/>
              <a:cxnLst/>
              <a:rect l="l" t="t" r="r" b="b"/>
              <a:pathLst>
                <a:path w="6222" h="1358" extrusionOk="0">
                  <a:moveTo>
                    <a:pt x="2882" y="0"/>
                  </a:moveTo>
                  <a:cubicBezTo>
                    <a:pt x="2792" y="0"/>
                    <a:pt x="2703" y="1"/>
                    <a:pt x="2614" y="4"/>
                  </a:cubicBezTo>
                  <a:cubicBezTo>
                    <a:pt x="2142" y="18"/>
                    <a:pt x="1663" y="55"/>
                    <a:pt x="1205" y="192"/>
                  </a:cubicBezTo>
                  <a:cubicBezTo>
                    <a:pt x="755" y="338"/>
                    <a:pt x="319" y="584"/>
                    <a:pt x="22" y="955"/>
                  </a:cubicBezTo>
                  <a:cubicBezTo>
                    <a:pt x="0" y="984"/>
                    <a:pt x="523" y="1093"/>
                    <a:pt x="559" y="1093"/>
                  </a:cubicBezTo>
                  <a:cubicBezTo>
                    <a:pt x="1162" y="1151"/>
                    <a:pt x="1786" y="1209"/>
                    <a:pt x="2396" y="1274"/>
                  </a:cubicBezTo>
                  <a:cubicBezTo>
                    <a:pt x="2545" y="1289"/>
                    <a:pt x="2851" y="1358"/>
                    <a:pt x="3124" y="1358"/>
                  </a:cubicBezTo>
                  <a:cubicBezTo>
                    <a:pt x="3398" y="1358"/>
                    <a:pt x="3637" y="1289"/>
                    <a:pt x="3652" y="1027"/>
                  </a:cubicBezTo>
                  <a:cubicBezTo>
                    <a:pt x="3656" y="984"/>
                    <a:pt x="3646" y="942"/>
                    <a:pt x="3626" y="906"/>
                  </a:cubicBezTo>
                  <a:lnTo>
                    <a:pt x="3626" y="906"/>
                  </a:lnTo>
                  <a:cubicBezTo>
                    <a:pt x="4026" y="1059"/>
                    <a:pt x="4454" y="1141"/>
                    <a:pt x="4881" y="1141"/>
                  </a:cubicBezTo>
                  <a:cubicBezTo>
                    <a:pt x="4939" y="1141"/>
                    <a:pt x="4996" y="1139"/>
                    <a:pt x="5053" y="1136"/>
                  </a:cubicBezTo>
                  <a:cubicBezTo>
                    <a:pt x="5040" y="1067"/>
                    <a:pt x="5007" y="1000"/>
                    <a:pt x="4960" y="944"/>
                  </a:cubicBezTo>
                  <a:lnTo>
                    <a:pt x="4960" y="944"/>
                  </a:lnTo>
                  <a:cubicBezTo>
                    <a:pt x="5339" y="1171"/>
                    <a:pt x="5778" y="1306"/>
                    <a:pt x="6222" y="1318"/>
                  </a:cubicBezTo>
                  <a:cubicBezTo>
                    <a:pt x="6163" y="1085"/>
                    <a:pt x="5975" y="904"/>
                    <a:pt x="5779" y="759"/>
                  </a:cubicBezTo>
                  <a:cubicBezTo>
                    <a:pt x="4958" y="165"/>
                    <a:pt x="3909" y="0"/>
                    <a:pt x="28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61" name="Google Shape;539;p51">
              <a:extLst>
                <a:ext uri="{FF2B5EF4-FFF2-40B4-BE49-F238E27FC236}">
                  <a16:creationId xmlns:a16="http://schemas.microsoft.com/office/drawing/2014/main" id="{EDD68B2A-DFAA-4AB0-915B-D675B4E787C6}"/>
                </a:ext>
              </a:extLst>
            </p:cNvPr>
            <p:cNvSpPr/>
            <p:nvPr userDrawn="1"/>
          </p:nvSpPr>
          <p:spPr>
            <a:xfrm rot="524525">
              <a:off x="7436069" y="2358811"/>
              <a:ext cx="55320" cy="84100"/>
            </a:xfrm>
            <a:custGeom>
              <a:avLst/>
              <a:gdLst/>
              <a:ahLst/>
              <a:cxnLst/>
              <a:rect l="l" t="t" r="r" b="b"/>
              <a:pathLst>
                <a:path w="415" h="734" extrusionOk="0">
                  <a:moveTo>
                    <a:pt x="211" y="1"/>
                  </a:moveTo>
                  <a:cubicBezTo>
                    <a:pt x="95" y="1"/>
                    <a:pt x="8" y="160"/>
                    <a:pt x="0" y="364"/>
                  </a:cubicBezTo>
                  <a:cubicBezTo>
                    <a:pt x="0" y="567"/>
                    <a:pt x="87" y="734"/>
                    <a:pt x="204" y="734"/>
                  </a:cubicBezTo>
                  <a:cubicBezTo>
                    <a:pt x="320" y="734"/>
                    <a:pt x="407" y="567"/>
                    <a:pt x="414" y="371"/>
                  </a:cubicBezTo>
                  <a:cubicBezTo>
                    <a:pt x="414" y="168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62" name="Google Shape;540;p51">
              <a:extLst>
                <a:ext uri="{FF2B5EF4-FFF2-40B4-BE49-F238E27FC236}">
                  <a16:creationId xmlns:a16="http://schemas.microsoft.com/office/drawing/2014/main" id="{07781F88-87D0-411E-A645-76B084FBC5C2}"/>
                </a:ext>
              </a:extLst>
            </p:cNvPr>
            <p:cNvSpPr/>
            <p:nvPr userDrawn="1"/>
          </p:nvSpPr>
          <p:spPr>
            <a:xfrm rot="524525">
              <a:off x="7799267" y="2380133"/>
              <a:ext cx="55187" cy="84214"/>
            </a:xfrm>
            <a:custGeom>
              <a:avLst/>
              <a:gdLst/>
              <a:ahLst/>
              <a:cxnLst/>
              <a:rect l="l" t="t" r="r" b="b"/>
              <a:pathLst>
                <a:path w="414" h="735" extrusionOk="0">
                  <a:moveTo>
                    <a:pt x="211" y="1"/>
                  </a:moveTo>
                  <a:cubicBezTo>
                    <a:pt x="102" y="1"/>
                    <a:pt x="7" y="161"/>
                    <a:pt x="7" y="364"/>
                  </a:cubicBezTo>
                  <a:cubicBezTo>
                    <a:pt x="0" y="567"/>
                    <a:pt x="95" y="734"/>
                    <a:pt x="203" y="734"/>
                  </a:cubicBezTo>
                  <a:cubicBezTo>
                    <a:pt x="320" y="734"/>
                    <a:pt x="414" y="574"/>
                    <a:pt x="414" y="371"/>
                  </a:cubicBezTo>
                  <a:cubicBezTo>
                    <a:pt x="414" y="168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63" name="Google Shape;541;p51">
              <a:extLst>
                <a:ext uri="{FF2B5EF4-FFF2-40B4-BE49-F238E27FC236}">
                  <a16:creationId xmlns:a16="http://schemas.microsoft.com/office/drawing/2014/main" id="{EC21DF31-4FDA-4DC0-A7D6-F12FEB79AEA1}"/>
                </a:ext>
              </a:extLst>
            </p:cNvPr>
            <p:cNvSpPr/>
            <p:nvPr userDrawn="1"/>
          </p:nvSpPr>
          <p:spPr>
            <a:xfrm rot="524525">
              <a:off x="7781234" y="2252588"/>
              <a:ext cx="162761" cy="53393"/>
            </a:xfrm>
            <a:custGeom>
              <a:avLst/>
              <a:gdLst/>
              <a:ahLst/>
              <a:cxnLst/>
              <a:rect l="l" t="t" r="r" b="b"/>
              <a:pathLst>
                <a:path w="1221" h="466" extrusionOk="0">
                  <a:moveTo>
                    <a:pt x="538" y="1"/>
                  </a:moveTo>
                  <a:cubicBezTo>
                    <a:pt x="243" y="1"/>
                    <a:pt x="42" y="185"/>
                    <a:pt x="37" y="190"/>
                  </a:cubicBezTo>
                  <a:cubicBezTo>
                    <a:pt x="1" y="226"/>
                    <a:pt x="1" y="284"/>
                    <a:pt x="30" y="320"/>
                  </a:cubicBezTo>
                  <a:cubicBezTo>
                    <a:pt x="48" y="338"/>
                    <a:pt x="72" y="348"/>
                    <a:pt x="95" y="348"/>
                  </a:cubicBezTo>
                  <a:cubicBezTo>
                    <a:pt x="119" y="348"/>
                    <a:pt x="143" y="338"/>
                    <a:pt x="161" y="320"/>
                  </a:cubicBezTo>
                  <a:cubicBezTo>
                    <a:pt x="169" y="312"/>
                    <a:pt x="314" y="183"/>
                    <a:pt x="530" y="183"/>
                  </a:cubicBezTo>
                  <a:cubicBezTo>
                    <a:pt x="677" y="183"/>
                    <a:pt x="859" y="243"/>
                    <a:pt x="1054" y="444"/>
                  </a:cubicBezTo>
                  <a:cubicBezTo>
                    <a:pt x="1075" y="458"/>
                    <a:pt x="1097" y="465"/>
                    <a:pt x="1119" y="465"/>
                  </a:cubicBezTo>
                  <a:cubicBezTo>
                    <a:pt x="1141" y="465"/>
                    <a:pt x="1163" y="458"/>
                    <a:pt x="1184" y="444"/>
                  </a:cubicBezTo>
                  <a:cubicBezTo>
                    <a:pt x="1221" y="407"/>
                    <a:pt x="1221" y="349"/>
                    <a:pt x="1184" y="313"/>
                  </a:cubicBezTo>
                  <a:cubicBezTo>
                    <a:pt x="948" y="74"/>
                    <a:pt x="724" y="1"/>
                    <a:pt x="5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64" name="Google Shape;542;p51">
              <a:extLst>
                <a:ext uri="{FF2B5EF4-FFF2-40B4-BE49-F238E27FC236}">
                  <a16:creationId xmlns:a16="http://schemas.microsoft.com/office/drawing/2014/main" id="{D5E233FD-68A5-4607-B894-C705CF18E547}"/>
                </a:ext>
              </a:extLst>
            </p:cNvPr>
            <p:cNvSpPr/>
            <p:nvPr userDrawn="1"/>
          </p:nvSpPr>
          <p:spPr>
            <a:xfrm rot="524525">
              <a:off x="7370984" y="2197897"/>
              <a:ext cx="161694" cy="57518"/>
            </a:xfrm>
            <a:custGeom>
              <a:avLst/>
              <a:gdLst/>
              <a:ahLst/>
              <a:cxnLst/>
              <a:rect l="l" t="t" r="r" b="b"/>
              <a:pathLst>
                <a:path w="1213" h="502" extrusionOk="0">
                  <a:moveTo>
                    <a:pt x="664" y="1"/>
                  </a:moveTo>
                  <a:cubicBezTo>
                    <a:pt x="233" y="1"/>
                    <a:pt x="22" y="358"/>
                    <a:pt x="22" y="363"/>
                  </a:cubicBezTo>
                  <a:cubicBezTo>
                    <a:pt x="0" y="407"/>
                    <a:pt x="15" y="465"/>
                    <a:pt x="58" y="487"/>
                  </a:cubicBezTo>
                  <a:cubicBezTo>
                    <a:pt x="73" y="494"/>
                    <a:pt x="87" y="501"/>
                    <a:pt x="102" y="501"/>
                  </a:cubicBezTo>
                  <a:cubicBezTo>
                    <a:pt x="131" y="501"/>
                    <a:pt x="167" y="480"/>
                    <a:pt x="182" y="451"/>
                  </a:cubicBezTo>
                  <a:cubicBezTo>
                    <a:pt x="187" y="440"/>
                    <a:pt x="340" y="185"/>
                    <a:pt x="665" y="185"/>
                  </a:cubicBezTo>
                  <a:cubicBezTo>
                    <a:pt x="778" y="185"/>
                    <a:pt x="912" y="216"/>
                    <a:pt x="1067" y="298"/>
                  </a:cubicBezTo>
                  <a:cubicBezTo>
                    <a:pt x="1083" y="305"/>
                    <a:pt x="1099" y="308"/>
                    <a:pt x="1114" y="308"/>
                  </a:cubicBezTo>
                  <a:cubicBezTo>
                    <a:pt x="1147" y="308"/>
                    <a:pt x="1176" y="292"/>
                    <a:pt x="1191" y="262"/>
                  </a:cubicBezTo>
                  <a:cubicBezTo>
                    <a:pt x="1212" y="211"/>
                    <a:pt x="1198" y="160"/>
                    <a:pt x="1154" y="138"/>
                  </a:cubicBezTo>
                  <a:cubicBezTo>
                    <a:pt x="967" y="39"/>
                    <a:pt x="804" y="1"/>
                    <a:pt x="6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65" name="Google Shape;543;p51">
              <a:extLst>
                <a:ext uri="{FF2B5EF4-FFF2-40B4-BE49-F238E27FC236}">
                  <a16:creationId xmlns:a16="http://schemas.microsoft.com/office/drawing/2014/main" id="{1B64E5C6-9EF3-4A4D-A759-BAAF99839781}"/>
                </a:ext>
              </a:extLst>
            </p:cNvPr>
            <p:cNvSpPr/>
            <p:nvPr userDrawn="1"/>
          </p:nvSpPr>
          <p:spPr>
            <a:xfrm rot="524525">
              <a:off x="7631643" y="2396812"/>
              <a:ext cx="124903" cy="151815"/>
            </a:xfrm>
            <a:custGeom>
              <a:avLst/>
              <a:gdLst/>
              <a:ahLst/>
              <a:cxnLst/>
              <a:rect l="l" t="t" r="r" b="b"/>
              <a:pathLst>
                <a:path w="937" h="1325" extrusionOk="0">
                  <a:moveTo>
                    <a:pt x="159" y="0"/>
                  </a:moveTo>
                  <a:cubicBezTo>
                    <a:pt x="119" y="0"/>
                    <a:pt x="85" y="33"/>
                    <a:pt x="73" y="76"/>
                  </a:cubicBezTo>
                  <a:cubicBezTo>
                    <a:pt x="66" y="119"/>
                    <a:pt x="0" y="548"/>
                    <a:pt x="189" y="722"/>
                  </a:cubicBezTo>
                  <a:cubicBezTo>
                    <a:pt x="205" y="738"/>
                    <a:pt x="226" y="747"/>
                    <a:pt x="247" y="747"/>
                  </a:cubicBezTo>
                  <a:cubicBezTo>
                    <a:pt x="254" y="747"/>
                    <a:pt x="262" y="746"/>
                    <a:pt x="269" y="744"/>
                  </a:cubicBezTo>
                  <a:cubicBezTo>
                    <a:pt x="272" y="744"/>
                    <a:pt x="323" y="735"/>
                    <a:pt x="388" y="735"/>
                  </a:cubicBezTo>
                  <a:cubicBezTo>
                    <a:pt x="480" y="735"/>
                    <a:pt x="600" y="753"/>
                    <a:pt x="646" y="838"/>
                  </a:cubicBezTo>
                  <a:cubicBezTo>
                    <a:pt x="712" y="947"/>
                    <a:pt x="509" y="1114"/>
                    <a:pt x="443" y="1158"/>
                  </a:cubicBezTo>
                  <a:cubicBezTo>
                    <a:pt x="407" y="1187"/>
                    <a:pt x="392" y="1245"/>
                    <a:pt x="421" y="1281"/>
                  </a:cubicBezTo>
                  <a:cubicBezTo>
                    <a:pt x="436" y="1310"/>
                    <a:pt x="465" y="1325"/>
                    <a:pt x="494" y="1325"/>
                  </a:cubicBezTo>
                  <a:cubicBezTo>
                    <a:pt x="516" y="1325"/>
                    <a:pt x="530" y="1317"/>
                    <a:pt x="545" y="1310"/>
                  </a:cubicBezTo>
                  <a:cubicBezTo>
                    <a:pt x="705" y="1201"/>
                    <a:pt x="937" y="962"/>
                    <a:pt x="806" y="744"/>
                  </a:cubicBezTo>
                  <a:cubicBezTo>
                    <a:pt x="709" y="590"/>
                    <a:pt x="518" y="557"/>
                    <a:pt x="384" y="557"/>
                  </a:cubicBezTo>
                  <a:cubicBezTo>
                    <a:pt x="348" y="557"/>
                    <a:pt x="316" y="559"/>
                    <a:pt x="291" y="562"/>
                  </a:cubicBezTo>
                  <a:cubicBezTo>
                    <a:pt x="225" y="453"/>
                    <a:pt x="240" y="214"/>
                    <a:pt x="254" y="105"/>
                  </a:cubicBezTo>
                  <a:cubicBezTo>
                    <a:pt x="262" y="54"/>
                    <a:pt x="233" y="11"/>
                    <a:pt x="182" y="3"/>
                  </a:cubicBezTo>
                  <a:cubicBezTo>
                    <a:pt x="174" y="1"/>
                    <a:pt x="167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66" name="Google Shape;544;p51">
              <a:extLst>
                <a:ext uri="{FF2B5EF4-FFF2-40B4-BE49-F238E27FC236}">
                  <a16:creationId xmlns:a16="http://schemas.microsoft.com/office/drawing/2014/main" id="{E75DFDEA-403B-44E3-85B4-0E2B387A0CCD}"/>
                </a:ext>
              </a:extLst>
            </p:cNvPr>
            <p:cNvSpPr/>
            <p:nvPr userDrawn="1"/>
          </p:nvSpPr>
          <p:spPr>
            <a:xfrm rot="524525">
              <a:off x="7161137" y="2374946"/>
              <a:ext cx="232344" cy="162814"/>
            </a:xfrm>
            <a:custGeom>
              <a:avLst/>
              <a:gdLst/>
              <a:ahLst/>
              <a:cxnLst/>
              <a:rect l="l" t="t" r="r" b="b"/>
              <a:pathLst>
                <a:path w="1743" h="1421" extrusionOk="0">
                  <a:moveTo>
                    <a:pt x="885" y="0"/>
                  </a:moveTo>
                  <a:cubicBezTo>
                    <a:pt x="863" y="0"/>
                    <a:pt x="842" y="1"/>
                    <a:pt x="821" y="2"/>
                  </a:cubicBezTo>
                  <a:cubicBezTo>
                    <a:pt x="356" y="39"/>
                    <a:pt x="0" y="380"/>
                    <a:pt x="29" y="772"/>
                  </a:cubicBezTo>
                  <a:cubicBezTo>
                    <a:pt x="57" y="1142"/>
                    <a:pt x="414" y="1421"/>
                    <a:pt x="844" y="1421"/>
                  </a:cubicBezTo>
                  <a:cubicBezTo>
                    <a:pt x="870" y="1421"/>
                    <a:pt x="896" y="1420"/>
                    <a:pt x="922" y="1418"/>
                  </a:cubicBezTo>
                  <a:cubicBezTo>
                    <a:pt x="1387" y="1389"/>
                    <a:pt x="1743" y="1040"/>
                    <a:pt x="1714" y="656"/>
                  </a:cubicBezTo>
                  <a:cubicBezTo>
                    <a:pt x="1686" y="282"/>
                    <a:pt x="1321" y="0"/>
                    <a:pt x="885" y="0"/>
                  </a:cubicBezTo>
                  <a:close/>
                </a:path>
              </a:pathLst>
            </a:custGeom>
            <a:solidFill>
              <a:srgbClr val="E0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67" name="Google Shape;545;p51">
              <a:extLst>
                <a:ext uri="{FF2B5EF4-FFF2-40B4-BE49-F238E27FC236}">
                  <a16:creationId xmlns:a16="http://schemas.microsoft.com/office/drawing/2014/main" id="{29713958-D0B0-4F59-99C0-E2C5F1496F6A}"/>
                </a:ext>
              </a:extLst>
            </p:cNvPr>
            <p:cNvSpPr/>
            <p:nvPr userDrawn="1"/>
          </p:nvSpPr>
          <p:spPr>
            <a:xfrm rot="524525">
              <a:off x="7814478" y="2479923"/>
              <a:ext cx="201418" cy="129816"/>
            </a:xfrm>
            <a:custGeom>
              <a:avLst/>
              <a:gdLst/>
              <a:ahLst/>
              <a:cxnLst/>
              <a:rect l="l" t="t" r="r" b="b"/>
              <a:pathLst>
                <a:path w="1511" h="1133" extrusionOk="0">
                  <a:moveTo>
                    <a:pt x="806" y="1"/>
                  </a:moveTo>
                  <a:cubicBezTo>
                    <a:pt x="756" y="1"/>
                    <a:pt x="705" y="5"/>
                    <a:pt x="653" y="14"/>
                  </a:cubicBezTo>
                  <a:cubicBezTo>
                    <a:pt x="269" y="86"/>
                    <a:pt x="0" y="391"/>
                    <a:pt x="58" y="696"/>
                  </a:cubicBezTo>
                  <a:cubicBezTo>
                    <a:pt x="102" y="957"/>
                    <a:pt x="373" y="1133"/>
                    <a:pt x="692" y="1133"/>
                  </a:cubicBezTo>
                  <a:cubicBezTo>
                    <a:pt x="746" y="1133"/>
                    <a:pt x="801" y="1128"/>
                    <a:pt x="857" y="1117"/>
                  </a:cubicBezTo>
                  <a:cubicBezTo>
                    <a:pt x="1241" y="1045"/>
                    <a:pt x="1510" y="747"/>
                    <a:pt x="1452" y="442"/>
                  </a:cubicBezTo>
                  <a:cubicBezTo>
                    <a:pt x="1408" y="178"/>
                    <a:pt x="1129" y="1"/>
                    <a:pt x="806" y="1"/>
                  </a:cubicBezTo>
                  <a:close/>
                </a:path>
              </a:pathLst>
            </a:custGeom>
            <a:solidFill>
              <a:srgbClr val="E0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568" name="Google Shape;546;p51">
              <a:extLst>
                <a:ext uri="{FF2B5EF4-FFF2-40B4-BE49-F238E27FC236}">
                  <a16:creationId xmlns:a16="http://schemas.microsoft.com/office/drawing/2014/main" id="{DACB94EE-CC7E-4452-8BF3-FAED27382A74}"/>
                </a:ext>
              </a:extLst>
            </p:cNvPr>
            <p:cNvSpPr/>
            <p:nvPr userDrawn="1"/>
          </p:nvSpPr>
          <p:spPr>
            <a:xfrm rot="-9491453">
              <a:off x="7439503" y="2578466"/>
              <a:ext cx="214783" cy="73263"/>
            </a:xfrm>
            <a:custGeom>
              <a:avLst/>
              <a:gdLst/>
              <a:ahLst/>
              <a:cxnLst/>
              <a:rect l="l" t="t" r="r" b="b"/>
              <a:pathLst>
                <a:path w="1221" h="466" extrusionOk="0">
                  <a:moveTo>
                    <a:pt x="538" y="1"/>
                  </a:moveTo>
                  <a:cubicBezTo>
                    <a:pt x="243" y="1"/>
                    <a:pt x="42" y="185"/>
                    <a:pt x="37" y="190"/>
                  </a:cubicBezTo>
                  <a:cubicBezTo>
                    <a:pt x="1" y="226"/>
                    <a:pt x="1" y="284"/>
                    <a:pt x="30" y="320"/>
                  </a:cubicBezTo>
                  <a:cubicBezTo>
                    <a:pt x="48" y="338"/>
                    <a:pt x="72" y="348"/>
                    <a:pt x="95" y="348"/>
                  </a:cubicBezTo>
                  <a:cubicBezTo>
                    <a:pt x="119" y="348"/>
                    <a:pt x="143" y="338"/>
                    <a:pt x="161" y="320"/>
                  </a:cubicBezTo>
                  <a:cubicBezTo>
                    <a:pt x="169" y="312"/>
                    <a:pt x="314" y="183"/>
                    <a:pt x="530" y="183"/>
                  </a:cubicBezTo>
                  <a:cubicBezTo>
                    <a:pt x="677" y="183"/>
                    <a:pt x="859" y="243"/>
                    <a:pt x="1054" y="444"/>
                  </a:cubicBezTo>
                  <a:cubicBezTo>
                    <a:pt x="1075" y="458"/>
                    <a:pt x="1097" y="465"/>
                    <a:pt x="1119" y="465"/>
                  </a:cubicBezTo>
                  <a:cubicBezTo>
                    <a:pt x="1141" y="465"/>
                    <a:pt x="1163" y="458"/>
                    <a:pt x="1184" y="444"/>
                  </a:cubicBezTo>
                  <a:cubicBezTo>
                    <a:pt x="1221" y="407"/>
                    <a:pt x="1221" y="349"/>
                    <a:pt x="1184" y="313"/>
                  </a:cubicBezTo>
                  <a:cubicBezTo>
                    <a:pt x="948" y="74"/>
                    <a:pt x="724" y="1"/>
                    <a:pt x="5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</p:grpSp>
      <p:grpSp>
        <p:nvGrpSpPr>
          <p:cNvPr id="663" name="Google Shape;1571;p62">
            <a:extLst>
              <a:ext uri="{FF2B5EF4-FFF2-40B4-BE49-F238E27FC236}">
                <a16:creationId xmlns:a16="http://schemas.microsoft.com/office/drawing/2014/main" id="{594A3D1D-7055-4AF4-ABFF-B53AF52CCA91}"/>
              </a:ext>
            </a:extLst>
          </p:cNvPr>
          <p:cNvGrpSpPr/>
          <p:nvPr userDrawn="1"/>
        </p:nvGrpSpPr>
        <p:grpSpPr>
          <a:xfrm>
            <a:off x="3356122" y="3816762"/>
            <a:ext cx="782829" cy="1213382"/>
            <a:chOff x="3594615" y="1847490"/>
            <a:chExt cx="1795831" cy="2546958"/>
          </a:xfrm>
        </p:grpSpPr>
        <p:sp>
          <p:nvSpPr>
            <p:cNvPr id="664" name="Google Shape;1572;p62">
              <a:extLst>
                <a:ext uri="{FF2B5EF4-FFF2-40B4-BE49-F238E27FC236}">
                  <a16:creationId xmlns:a16="http://schemas.microsoft.com/office/drawing/2014/main" id="{C7C50942-37DF-4AEE-896F-1A73196EB1BE}"/>
                </a:ext>
              </a:extLst>
            </p:cNvPr>
            <p:cNvSpPr/>
            <p:nvPr userDrawn="1"/>
          </p:nvSpPr>
          <p:spPr>
            <a:xfrm>
              <a:off x="4110311" y="4244588"/>
              <a:ext cx="1105922" cy="149860"/>
            </a:xfrm>
            <a:custGeom>
              <a:avLst/>
              <a:gdLst/>
              <a:ahLst/>
              <a:cxnLst/>
              <a:rect l="l" t="t" r="r" b="b"/>
              <a:pathLst>
                <a:path w="20582" h="2789" extrusionOk="0">
                  <a:moveTo>
                    <a:pt x="10287" y="1"/>
                  </a:moveTo>
                  <a:cubicBezTo>
                    <a:pt x="4610" y="1"/>
                    <a:pt x="1" y="625"/>
                    <a:pt x="1" y="1395"/>
                  </a:cubicBezTo>
                  <a:cubicBezTo>
                    <a:pt x="1" y="2164"/>
                    <a:pt x="4610" y="2789"/>
                    <a:pt x="10287" y="2789"/>
                  </a:cubicBezTo>
                  <a:cubicBezTo>
                    <a:pt x="15972" y="2789"/>
                    <a:pt x="20582" y="2164"/>
                    <a:pt x="20582" y="1395"/>
                  </a:cubicBezTo>
                  <a:cubicBezTo>
                    <a:pt x="20582" y="625"/>
                    <a:pt x="15972" y="1"/>
                    <a:pt x="10287" y="1"/>
                  </a:cubicBezTo>
                  <a:close/>
                </a:path>
              </a:pathLst>
            </a:custGeom>
            <a:solidFill>
              <a:srgbClr val="000000">
                <a:alpha val="67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65" name="Google Shape;1573;p62">
              <a:extLst>
                <a:ext uri="{FF2B5EF4-FFF2-40B4-BE49-F238E27FC236}">
                  <a16:creationId xmlns:a16="http://schemas.microsoft.com/office/drawing/2014/main" id="{C11EA561-8CAA-453D-80DE-41E4E30BFFBF}"/>
                </a:ext>
              </a:extLst>
            </p:cNvPr>
            <p:cNvSpPr/>
            <p:nvPr userDrawn="1"/>
          </p:nvSpPr>
          <p:spPr>
            <a:xfrm rot="8099905" flipH="1">
              <a:off x="3426296" y="2255759"/>
              <a:ext cx="942698" cy="606059"/>
            </a:xfrm>
            <a:custGeom>
              <a:avLst/>
              <a:gdLst/>
              <a:ahLst/>
              <a:cxnLst/>
              <a:rect l="l" t="t" r="r" b="b"/>
              <a:pathLst>
                <a:path w="14687" h="7130" extrusionOk="0">
                  <a:moveTo>
                    <a:pt x="5598" y="0"/>
                  </a:moveTo>
                  <a:cubicBezTo>
                    <a:pt x="5283" y="0"/>
                    <a:pt x="4968" y="39"/>
                    <a:pt x="4661" y="120"/>
                  </a:cubicBezTo>
                  <a:cubicBezTo>
                    <a:pt x="3848" y="338"/>
                    <a:pt x="3137" y="825"/>
                    <a:pt x="2338" y="1086"/>
                  </a:cubicBezTo>
                  <a:cubicBezTo>
                    <a:pt x="2038" y="1184"/>
                    <a:pt x="1709" y="1242"/>
                    <a:pt x="1386" y="1242"/>
                  </a:cubicBezTo>
                  <a:cubicBezTo>
                    <a:pt x="852" y="1242"/>
                    <a:pt x="336" y="1082"/>
                    <a:pt x="1" y="679"/>
                  </a:cubicBezTo>
                  <a:lnTo>
                    <a:pt x="1" y="679"/>
                  </a:lnTo>
                  <a:cubicBezTo>
                    <a:pt x="533" y="1619"/>
                    <a:pt x="1607" y="2213"/>
                    <a:pt x="2685" y="2213"/>
                  </a:cubicBezTo>
                  <a:cubicBezTo>
                    <a:pt x="2855" y="2213"/>
                    <a:pt x="3026" y="2198"/>
                    <a:pt x="3195" y="2168"/>
                  </a:cubicBezTo>
                  <a:lnTo>
                    <a:pt x="3195" y="2168"/>
                  </a:lnTo>
                  <a:cubicBezTo>
                    <a:pt x="2793" y="2457"/>
                    <a:pt x="2308" y="2616"/>
                    <a:pt x="1821" y="2616"/>
                  </a:cubicBezTo>
                  <a:cubicBezTo>
                    <a:pt x="1771" y="2616"/>
                    <a:pt x="1721" y="2614"/>
                    <a:pt x="1670" y="2610"/>
                  </a:cubicBezTo>
                  <a:lnTo>
                    <a:pt x="1670" y="2610"/>
                  </a:lnTo>
                  <a:cubicBezTo>
                    <a:pt x="2048" y="3104"/>
                    <a:pt x="2658" y="3351"/>
                    <a:pt x="3224" y="3620"/>
                  </a:cubicBezTo>
                  <a:cubicBezTo>
                    <a:pt x="4654" y="4302"/>
                    <a:pt x="5925" y="5275"/>
                    <a:pt x="7311" y="6037"/>
                  </a:cubicBezTo>
                  <a:cubicBezTo>
                    <a:pt x="8449" y="6653"/>
                    <a:pt x="9722" y="7129"/>
                    <a:pt x="11001" y="7129"/>
                  </a:cubicBezTo>
                  <a:cubicBezTo>
                    <a:pt x="11288" y="7129"/>
                    <a:pt x="11576" y="7105"/>
                    <a:pt x="11863" y="7053"/>
                  </a:cubicBezTo>
                  <a:cubicBezTo>
                    <a:pt x="12974" y="6850"/>
                    <a:pt x="14005" y="6211"/>
                    <a:pt x="14680" y="5297"/>
                  </a:cubicBezTo>
                  <a:lnTo>
                    <a:pt x="14687" y="3983"/>
                  </a:lnTo>
                  <a:cubicBezTo>
                    <a:pt x="14569" y="3973"/>
                    <a:pt x="14451" y="3969"/>
                    <a:pt x="14332" y="3969"/>
                  </a:cubicBezTo>
                  <a:cubicBezTo>
                    <a:pt x="13629" y="3969"/>
                    <a:pt x="12910" y="4112"/>
                    <a:pt x="12222" y="4112"/>
                  </a:cubicBezTo>
                  <a:cubicBezTo>
                    <a:pt x="11791" y="4112"/>
                    <a:pt x="11372" y="4056"/>
                    <a:pt x="10977" y="3874"/>
                  </a:cubicBezTo>
                  <a:cubicBezTo>
                    <a:pt x="9932" y="3394"/>
                    <a:pt x="9438" y="2211"/>
                    <a:pt x="8661" y="1362"/>
                  </a:cubicBezTo>
                  <a:cubicBezTo>
                    <a:pt x="7887" y="513"/>
                    <a:pt x="6742" y="0"/>
                    <a:pt x="5598" y="0"/>
                  </a:cubicBezTo>
                  <a:close/>
                </a:path>
              </a:pathLst>
            </a:custGeom>
            <a:solidFill>
              <a:srgbClr val="9F5A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66" name="Google Shape;1574;p62">
              <a:extLst>
                <a:ext uri="{FF2B5EF4-FFF2-40B4-BE49-F238E27FC236}">
                  <a16:creationId xmlns:a16="http://schemas.microsoft.com/office/drawing/2014/main" id="{64D1F213-57F1-4A47-8366-46AA27508173}"/>
                </a:ext>
              </a:extLst>
            </p:cNvPr>
            <p:cNvSpPr/>
            <p:nvPr userDrawn="1"/>
          </p:nvSpPr>
          <p:spPr>
            <a:xfrm rot="-412049">
              <a:off x="4039993" y="1878226"/>
              <a:ext cx="1065592" cy="651138"/>
            </a:xfrm>
            <a:custGeom>
              <a:avLst/>
              <a:gdLst/>
              <a:ahLst/>
              <a:cxnLst/>
              <a:rect l="l" t="t" r="r" b="b"/>
              <a:pathLst>
                <a:path w="10970" h="7660" extrusionOk="0">
                  <a:moveTo>
                    <a:pt x="5639" y="1"/>
                  </a:moveTo>
                  <a:cubicBezTo>
                    <a:pt x="4935" y="1"/>
                    <a:pt x="4233" y="121"/>
                    <a:pt x="3572" y="371"/>
                  </a:cubicBezTo>
                  <a:cubicBezTo>
                    <a:pt x="1931" y="988"/>
                    <a:pt x="603" y="2447"/>
                    <a:pt x="247" y="4161"/>
                  </a:cubicBezTo>
                  <a:cubicBezTo>
                    <a:pt x="0" y="5308"/>
                    <a:pt x="182" y="6498"/>
                    <a:pt x="356" y="7660"/>
                  </a:cubicBezTo>
                  <a:lnTo>
                    <a:pt x="10970" y="3442"/>
                  </a:lnTo>
                  <a:cubicBezTo>
                    <a:pt x="10694" y="2259"/>
                    <a:pt x="9743" y="1329"/>
                    <a:pt x="8668" y="763"/>
                  </a:cubicBezTo>
                  <a:cubicBezTo>
                    <a:pt x="7742" y="267"/>
                    <a:pt x="6689" y="1"/>
                    <a:pt x="5639" y="1"/>
                  </a:cubicBezTo>
                  <a:close/>
                </a:path>
              </a:pathLst>
            </a:custGeom>
            <a:solidFill>
              <a:srgbClr val="9F5A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67" name="Google Shape;1575;p62">
              <a:extLst>
                <a:ext uri="{FF2B5EF4-FFF2-40B4-BE49-F238E27FC236}">
                  <a16:creationId xmlns:a16="http://schemas.microsoft.com/office/drawing/2014/main" id="{B8A524C6-54B9-4A96-9361-6FE093ED3F3F}"/>
                </a:ext>
              </a:extLst>
            </p:cNvPr>
            <p:cNvSpPr/>
            <p:nvPr userDrawn="1"/>
          </p:nvSpPr>
          <p:spPr>
            <a:xfrm>
              <a:off x="4487798" y="3512349"/>
              <a:ext cx="611422" cy="176243"/>
            </a:xfrm>
            <a:custGeom>
              <a:avLst/>
              <a:gdLst/>
              <a:ahLst/>
              <a:cxnLst/>
              <a:rect l="l" t="t" r="r" b="b"/>
              <a:pathLst>
                <a:path w="11379" h="3280" extrusionOk="0">
                  <a:moveTo>
                    <a:pt x="9545" y="1"/>
                  </a:moveTo>
                  <a:cubicBezTo>
                    <a:pt x="9394" y="1"/>
                    <a:pt x="9263" y="10"/>
                    <a:pt x="9165" y="23"/>
                  </a:cubicBezTo>
                  <a:cubicBezTo>
                    <a:pt x="6364" y="395"/>
                    <a:pt x="4119" y="1930"/>
                    <a:pt x="1987" y="1930"/>
                  </a:cubicBezTo>
                  <a:cubicBezTo>
                    <a:pt x="1621" y="1930"/>
                    <a:pt x="1258" y="1884"/>
                    <a:pt x="896" y="1780"/>
                  </a:cubicBezTo>
                  <a:cubicBezTo>
                    <a:pt x="406" y="1644"/>
                    <a:pt x="108" y="1451"/>
                    <a:pt x="60" y="1451"/>
                  </a:cubicBezTo>
                  <a:cubicBezTo>
                    <a:pt x="57" y="1451"/>
                    <a:pt x="55" y="1452"/>
                    <a:pt x="54" y="1453"/>
                  </a:cubicBezTo>
                  <a:cubicBezTo>
                    <a:pt x="1" y="1533"/>
                    <a:pt x="2028" y="3279"/>
                    <a:pt x="4264" y="3279"/>
                  </a:cubicBezTo>
                  <a:cubicBezTo>
                    <a:pt x="4471" y="3279"/>
                    <a:pt x="4680" y="3265"/>
                    <a:pt x="4889" y="3232"/>
                  </a:cubicBezTo>
                  <a:cubicBezTo>
                    <a:pt x="5607" y="3116"/>
                    <a:pt x="5360" y="3138"/>
                    <a:pt x="6914" y="2412"/>
                  </a:cubicBezTo>
                  <a:cubicBezTo>
                    <a:pt x="8170" y="1824"/>
                    <a:pt x="9513" y="1381"/>
                    <a:pt x="10892" y="1105"/>
                  </a:cubicBezTo>
                  <a:cubicBezTo>
                    <a:pt x="11016" y="1083"/>
                    <a:pt x="11161" y="1047"/>
                    <a:pt x="11241" y="945"/>
                  </a:cubicBezTo>
                  <a:cubicBezTo>
                    <a:pt x="11379" y="764"/>
                    <a:pt x="11204" y="495"/>
                    <a:pt x="11001" y="364"/>
                  </a:cubicBezTo>
                  <a:cubicBezTo>
                    <a:pt x="10575" y="78"/>
                    <a:pt x="9980" y="1"/>
                    <a:pt x="9545" y="1"/>
                  </a:cubicBezTo>
                  <a:close/>
                </a:path>
              </a:pathLst>
            </a:custGeom>
            <a:solidFill>
              <a:srgbClr val="A8E3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68" name="Google Shape;1576;p62">
              <a:extLst>
                <a:ext uri="{FF2B5EF4-FFF2-40B4-BE49-F238E27FC236}">
                  <a16:creationId xmlns:a16="http://schemas.microsoft.com/office/drawing/2014/main" id="{C8F6848C-4C2E-48C8-969C-1486CF8608D0}"/>
                </a:ext>
              </a:extLst>
            </p:cNvPr>
            <p:cNvSpPr/>
            <p:nvPr userDrawn="1"/>
          </p:nvSpPr>
          <p:spPr>
            <a:xfrm>
              <a:off x="4487798" y="3512349"/>
              <a:ext cx="611422" cy="176243"/>
            </a:xfrm>
            <a:custGeom>
              <a:avLst/>
              <a:gdLst/>
              <a:ahLst/>
              <a:cxnLst/>
              <a:rect l="l" t="t" r="r" b="b"/>
              <a:pathLst>
                <a:path w="11379" h="3280" extrusionOk="0">
                  <a:moveTo>
                    <a:pt x="9545" y="1"/>
                  </a:moveTo>
                  <a:cubicBezTo>
                    <a:pt x="9394" y="1"/>
                    <a:pt x="9263" y="10"/>
                    <a:pt x="9165" y="23"/>
                  </a:cubicBezTo>
                  <a:cubicBezTo>
                    <a:pt x="6364" y="395"/>
                    <a:pt x="4119" y="1930"/>
                    <a:pt x="1987" y="1930"/>
                  </a:cubicBezTo>
                  <a:cubicBezTo>
                    <a:pt x="1621" y="1930"/>
                    <a:pt x="1258" y="1884"/>
                    <a:pt x="896" y="1780"/>
                  </a:cubicBezTo>
                  <a:cubicBezTo>
                    <a:pt x="406" y="1644"/>
                    <a:pt x="108" y="1451"/>
                    <a:pt x="60" y="1451"/>
                  </a:cubicBezTo>
                  <a:cubicBezTo>
                    <a:pt x="57" y="1451"/>
                    <a:pt x="55" y="1452"/>
                    <a:pt x="54" y="1453"/>
                  </a:cubicBezTo>
                  <a:cubicBezTo>
                    <a:pt x="1" y="1533"/>
                    <a:pt x="2028" y="3279"/>
                    <a:pt x="4264" y="3279"/>
                  </a:cubicBezTo>
                  <a:cubicBezTo>
                    <a:pt x="4471" y="3279"/>
                    <a:pt x="4680" y="3265"/>
                    <a:pt x="4889" y="3232"/>
                  </a:cubicBezTo>
                  <a:cubicBezTo>
                    <a:pt x="5607" y="3116"/>
                    <a:pt x="5360" y="3138"/>
                    <a:pt x="6914" y="2412"/>
                  </a:cubicBezTo>
                  <a:cubicBezTo>
                    <a:pt x="8170" y="1824"/>
                    <a:pt x="9513" y="1381"/>
                    <a:pt x="10892" y="1105"/>
                  </a:cubicBezTo>
                  <a:cubicBezTo>
                    <a:pt x="11016" y="1083"/>
                    <a:pt x="11161" y="1047"/>
                    <a:pt x="11241" y="945"/>
                  </a:cubicBezTo>
                  <a:cubicBezTo>
                    <a:pt x="11379" y="764"/>
                    <a:pt x="11204" y="495"/>
                    <a:pt x="11001" y="364"/>
                  </a:cubicBezTo>
                  <a:cubicBezTo>
                    <a:pt x="10575" y="78"/>
                    <a:pt x="9980" y="1"/>
                    <a:pt x="9545" y="1"/>
                  </a:cubicBezTo>
                  <a:close/>
                </a:path>
              </a:pathLst>
            </a:custGeom>
            <a:solidFill>
              <a:srgbClr val="7B44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69" name="Google Shape;1577;p62">
              <a:extLst>
                <a:ext uri="{FF2B5EF4-FFF2-40B4-BE49-F238E27FC236}">
                  <a16:creationId xmlns:a16="http://schemas.microsoft.com/office/drawing/2014/main" id="{05696375-FCC8-4546-9DF9-4933D19496BD}"/>
                </a:ext>
              </a:extLst>
            </p:cNvPr>
            <p:cNvSpPr/>
            <p:nvPr userDrawn="1"/>
          </p:nvSpPr>
          <p:spPr>
            <a:xfrm>
              <a:off x="4862436" y="3052866"/>
              <a:ext cx="460326" cy="324867"/>
            </a:xfrm>
            <a:custGeom>
              <a:avLst/>
              <a:gdLst/>
              <a:ahLst/>
              <a:cxnLst/>
              <a:rect l="l" t="t" r="r" b="b"/>
              <a:pathLst>
                <a:path w="8567" h="6046" extrusionOk="0">
                  <a:moveTo>
                    <a:pt x="0" y="1"/>
                  </a:moveTo>
                  <a:lnTo>
                    <a:pt x="421" y="3790"/>
                  </a:lnTo>
                  <a:cubicBezTo>
                    <a:pt x="2795" y="5119"/>
                    <a:pt x="4581" y="5990"/>
                    <a:pt x="4937" y="6033"/>
                  </a:cubicBezTo>
                  <a:cubicBezTo>
                    <a:pt x="4998" y="6042"/>
                    <a:pt x="5056" y="6046"/>
                    <a:pt x="5111" y="6046"/>
                  </a:cubicBezTo>
                  <a:cubicBezTo>
                    <a:pt x="5330" y="6046"/>
                    <a:pt x="5488" y="5990"/>
                    <a:pt x="5488" y="5990"/>
                  </a:cubicBezTo>
                  <a:cubicBezTo>
                    <a:pt x="5619" y="5946"/>
                    <a:pt x="5721" y="5881"/>
                    <a:pt x="5779" y="5837"/>
                  </a:cubicBezTo>
                  <a:lnTo>
                    <a:pt x="8566" y="3993"/>
                  </a:lnTo>
                  <a:lnTo>
                    <a:pt x="7782" y="2854"/>
                  </a:lnTo>
                  <a:cubicBezTo>
                    <a:pt x="6766" y="3202"/>
                    <a:pt x="5750" y="3543"/>
                    <a:pt x="4733" y="3884"/>
                  </a:cubicBezTo>
                  <a:cubicBezTo>
                    <a:pt x="4087" y="3427"/>
                    <a:pt x="3427" y="2926"/>
                    <a:pt x="2759" y="2389"/>
                  </a:cubicBezTo>
                  <a:cubicBezTo>
                    <a:pt x="1750" y="1583"/>
                    <a:pt x="835" y="785"/>
                    <a:pt x="0" y="1"/>
                  </a:cubicBezTo>
                  <a:close/>
                </a:path>
              </a:pathLst>
            </a:custGeom>
            <a:solidFill>
              <a:srgbClr val="FDCD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70" name="Google Shape;1578;p62">
              <a:extLst>
                <a:ext uri="{FF2B5EF4-FFF2-40B4-BE49-F238E27FC236}">
                  <a16:creationId xmlns:a16="http://schemas.microsoft.com/office/drawing/2014/main" id="{B2BD1548-A71B-4723-AC69-791B272C11C9}"/>
                </a:ext>
              </a:extLst>
            </p:cNvPr>
            <p:cNvSpPr/>
            <p:nvPr userDrawn="1"/>
          </p:nvSpPr>
          <p:spPr>
            <a:xfrm>
              <a:off x="4862436" y="3052866"/>
              <a:ext cx="194673" cy="278173"/>
            </a:xfrm>
            <a:custGeom>
              <a:avLst/>
              <a:gdLst/>
              <a:ahLst/>
              <a:cxnLst/>
              <a:rect l="l" t="t" r="r" b="b"/>
              <a:pathLst>
                <a:path w="3623" h="5177" extrusionOk="0">
                  <a:moveTo>
                    <a:pt x="0" y="1"/>
                  </a:moveTo>
                  <a:lnTo>
                    <a:pt x="421" y="3783"/>
                  </a:lnTo>
                  <a:cubicBezTo>
                    <a:pt x="1401" y="4335"/>
                    <a:pt x="2287" y="4814"/>
                    <a:pt x="3006" y="5177"/>
                  </a:cubicBezTo>
                  <a:cubicBezTo>
                    <a:pt x="3441" y="4531"/>
                    <a:pt x="3623" y="3725"/>
                    <a:pt x="3492" y="2970"/>
                  </a:cubicBezTo>
                  <a:cubicBezTo>
                    <a:pt x="3252" y="2781"/>
                    <a:pt x="3006" y="2592"/>
                    <a:pt x="2759" y="2389"/>
                  </a:cubicBezTo>
                  <a:cubicBezTo>
                    <a:pt x="1750" y="1583"/>
                    <a:pt x="835" y="785"/>
                    <a:pt x="0" y="1"/>
                  </a:cubicBezTo>
                  <a:close/>
                </a:path>
              </a:pathLst>
            </a:custGeom>
            <a:solidFill>
              <a:srgbClr val="000000">
                <a:alpha val="67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71" name="Google Shape;1579;p62">
              <a:extLst>
                <a:ext uri="{FF2B5EF4-FFF2-40B4-BE49-F238E27FC236}">
                  <a16:creationId xmlns:a16="http://schemas.microsoft.com/office/drawing/2014/main" id="{982AFF37-429B-4FB6-8945-090A870F8A19}"/>
                </a:ext>
              </a:extLst>
            </p:cNvPr>
            <p:cNvSpPr/>
            <p:nvPr userDrawn="1"/>
          </p:nvSpPr>
          <p:spPr>
            <a:xfrm>
              <a:off x="4545670" y="3045289"/>
              <a:ext cx="442004" cy="611691"/>
            </a:xfrm>
            <a:custGeom>
              <a:avLst/>
              <a:gdLst/>
              <a:ahLst/>
              <a:cxnLst/>
              <a:rect l="l" t="t" r="r" b="b"/>
              <a:pathLst>
                <a:path w="8226" h="11384" extrusionOk="0">
                  <a:moveTo>
                    <a:pt x="2840" y="1"/>
                  </a:moveTo>
                  <a:cubicBezTo>
                    <a:pt x="2239" y="1"/>
                    <a:pt x="1709" y="90"/>
                    <a:pt x="1445" y="417"/>
                  </a:cubicBezTo>
                  <a:cubicBezTo>
                    <a:pt x="1191" y="737"/>
                    <a:pt x="1387" y="1034"/>
                    <a:pt x="1503" y="1993"/>
                  </a:cubicBezTo>
                  <a:cubicBezTo>
                    <a:pt x="1525" y="2174"/>
                    <a:pt x="1786" y="4447"/>
                    <a:pt x="1038" y="6603"/>
                  </a:cubicBezTo>
                  <a:cubicBezTo>
                    <a:pt x="530" y="8040"/>
                    <a:pt x="0" y="8214"/>
                    <a:pt x="95" y="9129"/>
                  </a:cubicBezTo>
                  <a:cubicBezTo>
                    <a:pt x="175" y="9949"/>
                    <a:pt x="726" y="10995"/>
                    <a:pt x="1641" y="11307"/>
                  </a:cubicBezTo>
                  <a:cubicBezTo>
                    <a:pt x="1795" y="11360"/>
                    <a:pt x="1934" y="11384"/>
                    <a:pt x="2068" y="11384"/>
                  </a:cubicBezTo>
                  <a:cubicBezTo>
                    <a:pt x="2829" y="11384"/>
                    <a:pt x="3419" y="10621"/>
                    <a:pt x="5641" y="10189"/>
                  </a:cubicBezTo>
                  <a:cubicBezTo>
                    <a:pt x="6011" y="10116"/>
                    <a:pt x="6527" y="10036"/>
                    <a:pt x="7013" y="9652"/>
                  </a:cubicBezTo>
                  <a:cubicBezTo>
                    <a:pt x="7362" y="9383"/>
                    <a:pt x="7652" y="8998"/>
                    <a:pt x="7892" y="8330"/>
                  </a:cubicBezTo>
                  <a:cubicBezTo>
                    <a:pt x="7950" y="8163"/>
                    <a:pt x="8088" y="7793"/>
                    <a:pt x="8146" y="7249"/>
                  </a:cubicBezTo>
                  <a:cubicBezTo>
                    <a:pt x="8225" y="6428"/>
                    <a:pt x="8073" y="5797"/>
                    <a:pt x="7942" y="5281"/>
                  </a:cubicBezTo>
                  <a:cubicBezTo>
                    <a:pt x="7942" y="5281"/>
                    <a:pt x="7057" y="1659"/>
                    <a:pt x="6229" y="432"/>
                  </a:cubicBezTo>
                  <a:cubicBezTo>
                    <a:pt x="6098" y="243"/>
                    <a:pt x="5960" y="171"/>
                    <a:pt x="5895" y="142"/>
                  </a:cubicBezTo>
                  <a:cubicBezTo>
                    <a:pt x="5783" y="94"/>
                    <a:pt x="5670" y="82"/>
                    <a:pt x="5578" y="82"/>
                  </a:cubicBezTo>
                  <a:cubicBezTo>
                    <a:pt x="5485" y="82"/>
                    <a:pt x="5412" y="94"/>
                    <a:pt x="5380" y="98"/>
                  </a:cubicBezTo>
                  <a:cubicBezTo>
                    <a:pt x="5263" y="120"/>
                    <a:pt x="5125" y="128"/>
                    <a:pt x="4972" y="128"/>
                  </a:cubicBezTo>
                  <a:cubicBezTo>
                    <a:pt x="4380" y="128"/>
                    <a:pt x="3559" y="1"/>
                    <a:pt x="2840" y="1"/>
                  </a:cubicBezTo>
                  <a:close/>
                </a:path>
              </a:pathLst>
            </a:custGeom>
            <a:solidFill>
              <a:srgbClr val="FDD866"/>
            </a:solidFill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72" name="Google Shape;1580;p62">
              <a:extLst>
                <a:ext uri="{FF2B5EF4-FFF2-40B4-BE49-F238E27FC236}">
                  <a16:creationId xmlns:a16="http://schemas.microsoft.com/office/drawing/2014/main" id="{273FBB01-3855-4207-90CE-F4BC4FBC1E54}"/>
                </a:ext>
              </a:extLst>
            </p:cNvPr>
            <p:cNvSpPr/>
            <p:nvPr userDrawn="1"/>
          </p:nvSpPr>
          <p:spPr>
            <a:xfrm>
              <a:off x="4645133" y="3393005"/>
              <a:ext cx="441627" cy="556722"/>
            </a:xfrm>
            <a:custGeom>
              <a:avLst/>
              <a:gdLst/>
              <a:ahLst/>
              <a:cxnLst/>
              <a:rect l="l" t="t" r="r" b="b"/>
              <a:pathLst>
                <a:path w="8219" h="10361" extrusionOk="0">
                  <a:moveTo>
                    <a:pt x="1445" y="1"/>
                  </a:moveTo>
                  <a:cubicBezTo>
                    <a:pt x="509" y="611"/>
                    <a:pt x="0" y="1533"/>
                    <a:pt x="175" y="2353"/>
                  </a:cubicBezTo>
                  <a:cubicBezTo>
                    <a:pt x="371" y="3326"/>
                    <a:pt x="1445" y="3827"/>
                    <a:pt x="1612" y="3899"/>
                  </a:cubicBezTo>
                  <a:cubicBezTo>
                    <a:pt x="2665" y="4386"/>
                    <a:pt x="3304" y="3907"/>
                    <a:pt x="4610" y="4524"/>
                  </a:cubicBezTo>
                  <a:cubicBezTo>
                    <a:pt x="5394" y="4894"/>
                    <a:pt x="5467" y="5213"/>
                    <a:pt x="5482" y="5308"/>
                  </a:cubicBezTo>
                  <a:cubicBezTo>
                    <a:pt x="5540" y="5707"/>
                    <a:pt x="5119" y="6063"/>
                    <a:pt x="4799" y="6331"/>
                  </a:cubicBezTo>
                  <a:cubicBezTo>
                    <a:pt x="4189" y="6825"/>
                    <a:pt x="3151" y="7580"/>
                    <a:pt x="1554" y="8429"/>
                  </a:cubicBezTo>
                  <a:cubicBezTo>
                    <a:pt x="1692" y="9076"/>
                    <a:pt x="1830" y="9722"/>
                    <a:pt x="1968" y="10360"/>
                  </a:cubicBezTo>
                  <a:cubicBezTo>
                    <a:pt x="2142" y="10295"/>
                    <a:pt x="2396" y="10194"/>
                    <a:pt x="2694" y="10063"/>
                  </a:cubicBezTo>
                  <a:cubicBezTo>
                    <a:pt x="3137" y="9874"/>
                    <a:pt x="4153" y="9431"/>
                    <a:pt x="5169" y="8785"/>
                  </a:cubicBezTo>
                  <a:cubicBezTo>
                    <a:pt x="6433" y="7979"/>
                    <a:pt x="7151" y="7522"/>
                    <a:pt x="7659" y="6629"/>
                  </a:cubicBezTo>
                  <a:cubicBezTo>
                    <a:pt x="8124" y="5809"/>
                    <a:pt x="8218" y="4959"/>
                    <a:pt x="8189" y="4487"/>
                  </a:cubicBezTo>
                  <a:cubicBezTo>
                    <a:pt x="8066" y="2520"/>
                    <a:pt x="5351" y="553"/>
                    <a:pt x="1445" y="1"/>
                  </a:cubicBezTo>
                  <a:close/>
                </a:path>
              </a:pathLst>
            </a:custGeom>
            <a:solidFill>
              <a:srgbClr val="FDCD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73" name="Google Shape;1581;p62">
              <a:extLst>
                <a:ext uri="{FF2B5EF4-FFF2-40B4-BE49-F238E27FC236}">
                  <a16:creationId xmlns:a16="http://schemas.microsoft.com/office/drawing/2014/main" id="{71B1D35E-3825-48EE-9486-9923E8DACCC5}"/>
                </a:ext>
              </a:extLst>
            </p:cNvPr>
            <p:cNvSpPr/>
            <p:nvPr userDrawn="1"/>
          </p:nvSpPr>
          <p:spPr>
            <a:xfrm>
              <a:off x="4608486" y="3813530"/>
              <a:ext cx="218476" cy="326909"/>
            </a:xfrm>
            <a:custGeom>
              <a:avLst/>
              <a:gdLst/>
              <a:ahLst/>
              <a:cxnLst/>
              <a:rect l="l" t="t" r="r" b="b"/>
              <a:pathLst>
                <a:path w="4066" h="6084" extrusionOk="0">
                  <a:moveTo>
                    <a:pt x="3114" y="1"/>
                  </a:moveTo>
                  <a:cubicBezTo>
                    <a:pt x="2534" y="139"/>
                    <a:pt x="1837" y="349"/>
                    <a:pt x="1104" y="691"/>
                  </a:cubicBezTo>
                  <a:cubicBezTo>
                    <a:pt x="690" y="879"/>
                    <a:pt x="320" y="1090"/>
                    <a:pt x="0" y="1286"/>
                  </a:cubicBezTo>
                  <a:cubicBezTo>
                    <a:pt x="1550" y="4484"/>
                    <a:pt x="2517" y="6083"/>
                    <a:pt x="2895" y="6083"/>
                  </a:cubicBezTo>
                  <a:cubicBezTo>
                    <a:pt x="2909" y="6083"/>
                    <a:pt x="2921" y="6081"/>
                    <a:pt x="2933" y="6077"/>
                  </a:cubicBezTo>
                  <a:cubicBezTo>
                    <a:pt x="3216" y="5983"/>
                    <a:pt x="3107" y="4821"/>
                    <a:pt x="2606" y="2585"/>
                  </a:cubicBezTo>
                  <a:cubicBezTo>
                    <a:pt x="2795" y="2513"/>
                    <a:pt x="3020" y="2440"/>
                    <a:pt x="3267" y="2375"/>
                  </a:cubicBezTo>
                  <a:cubicBezTo>
                    <a:pt x="3565" y="2302"/>
                    <a:pt x="3833" y="2259"/>
                    <a:pt x="4065" y="2230"/>
                  </a:cubicBezTo>
                  <a:cubicBezTo>
                    <a:pt x="3746" y="1489"/>
                    <a:pt x="3427" y="741"/>
                    <a:pt x="3114" y="1"/>
                  </a:cubicBezTo>
                  <a:close/>
                </a:path>
              </a:pathLst>
            </a:custGeom>
            <a:solidFill>
              <a:srgbClr val="7B44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74" name="Google Shape;1582;p62">
              <a:extLst>
                <a:ext uri="{FF2B5EF4-FFF2-40B4-BE49-F238E27FC236}">
                  <a16:creationId xmlns:a16="http://schemas.microsoft.com/office/drawing/2014/main" id="{57EF7975-69AE-44C1-9201-4807AB839A0B}"/>
                </a:ext>
              </a:extLst>
            </p:cNvPr>
            <p:cNvSpPr/>
            <p:nvPr userDrawn="1"/>
          </p:nvSpPr>
          <p:spPr>
            <a:xfrm>
              <a:off x="4645133" y="3389905"/>
              <a:ext cx="441627" cy="556722"/>
            </a:xfrm>
            <a:custGeom>
              <a:avLst/>
              <a:gdLst/>
              <a:ahLst/>
              <a:cxnLst/>
              <a:rect l="l" t="t" r="r" b="b"/>
              <a:pathLst>
                <a:path w="8219" h="10361" extrusionOk="0">
                  <a:moveTo>
                    <a:pt x="1445" y="1"/>
                  </a:moveTo>
                  <a:cubicBezTo>
                    <a:pt x="509" y="611"/>
                    <a:pt x="0" y="1533"/>
                    <a:pt x="175" y="2353"/>
                  </a:cubicBezTo>
                  <a:cubicBezTo>
                    <a:pt x="371" y="3326"/>
                    <a:pt x="1445" y="3827"/>
                    <a:pt x="1612" y="3899"/>
                  </a:cubicBezTo>
                  <a:cubicBezTo>
                    <a:pt x="2665" y="4386"/>
                    <a:pt x="3304" y="3907"/>
                    <a:pt x="4610" y="4524"/>
                  </a:cubicBezTo>
                  <a:cubicBezTo>
                    <a:pt x="5394" y="4894"/>
                    <a:pt x="5467" y="5213"/>
                    <a:pt x="5482" y="5308"/>
                  </a:cubicBezTo>
                  <a:cubicBezTo>
                    <a:pt x="5540" y="5707"/>
                    <a:pt x="5119" y="6063"/>
                    <a:pt x="4799" y="6331"/>
                  </a:cubicBezTo>
                  <a:cubicBezTo>
                    <a:pt x="4189" y="6825"/>
                    <a:pt x="3151" y="7580"/>
                    <a:pt x="1554" y="8429"/>
                  </a:cubicBezTo>
                  <a:cubicBezTo>
                    <a:pt x="1692" y="9076"/>
                    <a:pt x="1830" y="9722"/>
                    <a:pt x="1968" y="10360"/>
                  </a:cubicBezTo>
                  <a:cubicBezTo>
                    <a:pt x="2142" y="10295"/>
                    <a:pt x="2396" y="10194"/>
                    <a:pt x="2694" y="10063"/>
                  </a:cubicBezTo>
                  <a:cubicBezTo>
                    <a:pt x="3137" y="9874"/>
                    <a:pt x="4153" y="9431"/>
                    <a:pt x="5169" y="8785"/>
                  </a:cubicBezTo>
                  <a:cubicBezTo>
                    <a:pt x="6433" y="7979"/>
                    <a:pt x="7151" y="7522"/>
                    <a:pt x="7659" y="6629"/>
                  </a:cubicBezTo>
                  <a:cubicBezTo>
                    <a:pt x="8124" y="5809"/>
                    <a:pt x="8218" y="4959"/>
                    <a:pt x="8189" y="4487"/>
                  </a:cubicBezTo>
                  <a:cubicBezTo>
                    <a:pt x="8066" y="2520"/>
                    <a:pt x="5351" y="553"/>
                    <a:pt x="1445" y="1"/>
                  </a:cubicBezTo>
                  <a:close/>
                </a:path>
              </a:pathLst>
            </a:custGeom>
            <a:solidFill>
              <a:srgbClr val="000000">
                <a:alpha val="67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75" name="Google Shape;1583;p62">
              <a:extLst>
                <a:ext uri="{FF2B5EF4-FFF2-40B4-BE49-F238E27FC236}">
                  <a16:creationId xmlns:a16="http://schemas.microsoft.com/office/drawing/2014/main" id="{195DE1BB-BA5D-42A3-95FD-56B769A015C1}"/>
                </a:ext>
              </a:extLst>
            </p:cNvPr>
            <p:cNvSpPr/>
            <p:nvPr userDrawn="1"/>
          </p:nvSpPr>
          <p:spPr>
            <a:xfrm>
              <a:off x="4608486" y="3813530"/>
              <a:ext cx="218476" cy="326909"/>
            </a:xfrm>
            <a:custGeom>
              <a:avLst/>
              <a:gdLst/>
              <a:ahLst/>
              <a:cxnLst/>
              <a:rect l="l" t="t" r="r" b="b"/>
              <a:pathLst>
                <a:path w="4066" h="6084" extrusionOk="0">
                  <a:moveTo>
                    <a:pt x="3114" y="1"/>
                  </a:moveTo>
                  <a:cubicBezTo>
                    <a:pt x="2534" y="139"/>
                    <a:pt x="1837" y="349"/>
                    <a:pt x="1104" y="691"/>
                  </a:cubicBezTo>
                  <a:cubicBezTo>
                    <a:pt x="690" y="879"/>
                    <a:pt x="320" y="1090"/>
                    <a:pt x="0" y="1286"/>
                  </a:cubicBezTo>
                  <a:cubicBezTo>
                    <a:pt x="1550" y="4484"/>
                    <a:pt x="2517" y="6083"/>
                    <a:pt x="2895" y="6083"/>
                  </a:cubicBezTo>
                  <a:cubicBezTo>
                    <a:pt x="2909" y="6083"/>
                    <a:pt x="2921" y="6081"/>
                    <a:pt x="2933" y="6077"/>
                  </a:cubicBezTo>
                  <a:cubicBezTo>
                    <a:pt x="3216" y="5983"/>
                    <a:pt x="3107" y="4821"/>
                    <a:pt x="2606" y="2585"/>
                  </a:cubicBezTo>
                  <a:cubicBezTo>
                    <a:pt x="2795" y="2513"/>
                    <a:pt x="3020" y="2440"/>
                    <a:pt x="3267" y="2375"/>
                  </a:cubicBezTo>
                  <a:cubicBezTo>
                    <a:pt x="3565" y="2302"/>
                    <a:pt x="3833" y="2259"/>
                    <a:pt x="4065" y="2230"/>
                  </a:cubicBezTo>
                  <a:cubicBezTo>
                    <a:pt x="3746" y="1489"/>
                    <a:pt x="3427" y="741"/>
                    <a:pt x="3114" y="1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76" name="Google Shape;1584;p62">
              <a:extLst>
                <a:ext uri="{FF2B5EF4-FFF2-40B4-BE49-F238E27FC236}">
                  <a16:creationId xmlns:a16="http://schemas.microsoft.com/office/drawing/2014/main" id="{D680CDFE-8ED0-4CE7-A261-231CA748CE34}"/>
                </a:ext>
              </a:extLst>
            </p:cNvPr>
            <p:cNvSpPr/>
            <p:nvPr userDrawn="1"/>
          </p:nvSpPr>
          <p:spPr>
            <a:xfrm>
              <a:off x="4511709" y="3456196"/>
              <a:ext cx="383919" cy="514972"/>
            </a:xfrm>
            <a:custGeom>
              <a:avLst/>
              <a:gdLst/>
              <a:ahLst/>
              <a:cxnLst/>
              <a:rect l="l" t="t" r="r" b="b"/>
              <a:pathLst>
                <a:path w="7145" h="9584" extrusionOk="0">
                  <a:moveTo>
                    <a:pt x="2948" y="1"/>
                  </a:moveTo>
                  <a:cubicBezTo>
                    <a:pt x="2345" y="1"/>
                    <a:pt x="1859" y="118"/>
                    <a:pt x="1591" y="197"/>
                  </a:cubicBezTo>
                  <a:cubicBezTo>
                    <a:pt x="763" y="829"/>
                    <a:pt x="458" y="1489"/>
                    <a:pt x="335" y="1852"/>
                  </a:cubicBezTo>
                  <a:cubicBezTo>
                    <a:pt x="168" y="2353"/>
                    <a:pt x="1" y="3268"/>
                    <a:pt x="277" y="3391"/>
                  </a:cubicBezTo>
                  <a:cubicBezTo>
                    <a:pt x="298" y="3406"/>
                    <a:pt x="327" y="3406"/>
                    <a:pt x="342" y="3406"/>
                  </a:cubicBezTo>
                  <a:cubicBezTo>
                    <a:pt x="524" y="3442"/>
                    <a:pt x="689" y="3456"/>
                    <a:pt x="845" y="3456"/>
                  </a:cubicBezTo>
                  <a:cubicBezTo>
                    <a:pt x="1477" y="3456"/>
                    <a:pt x="1942" y="3218"/>
                    <a:pt x="2665" y="3218"/>
                  </a:cubicBezTo>
                  <a:cubicBezTo>
                    <a:pt x="2884" y="3218"/>
                    <a:pt x="3127" y="3240"/>
                    <a:pt x="3405" y="3297"/>
                  </a:cubicBezTo>
                  <a:cubicBezTo>
                    <a:pt x="4262" y="3471"/>
                    <a:pt x="4415" y="3762"/>
                    <a:pt x="4451" y="3849"/>
                  </a:cubicBezTo>
                  <a:cubicBezTo>
                    <a:pt x="4611" y="4226"/>
                    <a:pt x="4306" y="4676"/>
                    <a:pt x="4059" y="5003"/>
                  </a:cubicBezTo>
                  <a:cubicBezTo>
                    <a:pt x="3601" y="5627"/>
                    <a:pt x="2796" y="6607"/>
                    <a:pt x="1474" y="7812"/>
                  </a:cubicBezTo>
                  <a:cubicBezTo>
                    <a:pt x="1779" y="8400"/>
                    <a:pt x="2077" y="8996"/>
                    <a:pt x="2382" y="9584"/>
                  </a:cubicBezTo>
                  <a:cubicBezTo>
                    <a:pt x="2534" y="9475"/>
                    <a:pt x="2752" y="9322"/>
                    <a:pt x="2999" y="9126"/>
                  </a:cubicBezTo>
                  <a:cubicBezTo>
                    <a:pt x="3384" y="8836"/>
                    <a:pt x="4255" y="8161"/>
                    <a:pt x="5068" y="7297"/>
                  </a:cubicBezTo>
                  <a:cubicBezTo>
                    <a:pt x="6077" y="6215"/>
                    <a:pt x="6651" y="5605"/>
                    <a:pt x="6905" y="4618"/>
                  </a:cubicBezTo>
                  <a:cubicBezTo>
                    <a:pt x="7144" y="3711"/>
                    <a:pt x="7014" y="2869"/>
                    <a:pt x="6861" y="2418"/>
                  </a:cubicBezTo>
                  <a:cubicBezTo>
                    <a:pt x="6324" y="829"/>
                    <a:pt x="4596" y="299"/>
                    <a:pt x="4240" y="190"/>
                  </a:cubicBezTo>
                  <a:cubicBezTo>
                    <a:pt x="3778" y="50"/>
                    <a:pt x="3338" y="1"/>
                    <a:pt x="2948" y="1"/>
                  </a:cubicBezTo>
                  <a:close/>
                </a:path>
              </a:pathLst>
            </a:custGeom>
            <a:solidFill>
              <a:srgbClr val="FDCD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77" name="Google Shape;1585;p62">
              <a:extLst>
                <a:ext uri="{FF2B5EF4-FFF2-40B4-BE49-F238E27FC236}">
                  <a16:creationId xmlns:a16="http://schemas.microsoft.com/office/drawing/2014/main" id="{AE851BA0-1CA6-4B4F-94AC-F97E32A96E6F}"/>
                </a:ext>
              </a:extLst>
            </p:cNvPr>
            <p:cNvSpPr/>
            <p:nvPr userDrawn="1"/>
          </p:nvSpPr>
          <p:spPr>
            <a:xfrm>
              <a:off x="4484036" y="3833036"/>
              <a:ext cx="233683" cy="320192"/>
            </a:xfrm>
            <a:custGeom>
              <a:avLst/>
              <a:gdLst/>
              <a:ahLst/>
              <a:cxnLst/>
              <a:rect l="l" t="t" r="r" b="b"/>
              <a:pathLst>
                <a:path w="4349" h="5959" extrusionOk="0">
                  <a:moveTo>
                    <a:pt x="2679" y="1"/>
                  </a:moveTo>
                  <a:cubicBezTo>
                    <a:pt x="2149" y="269"/>
                    <a:pt x="1539" y="640"/>
                    <a:pt x="915" y="1148"/>
                  </a:cubicBezTo>
                  <a:cubicBezTo>
                    <a:pt x="559" y="1431"/>
                    <a:pt x="262" y="1721"/>
                    <a:pt x="0" y="1990"/>
                  </a:cubicBezTo>
                  <a:cubicBezTo>
                    <a:pt x="2268" y="4632"/>
                    <a:pt x="3609" y="5958"/>
                    <a:pt x="4028" y="5958"/>
                  </a:cubicBezTo>
                  <a:cubicBezTo>
                    <a:pt x="4057" y="5958"/>
                    <a:pt x="4082" y="5952"/>
                    <a:pt x="4102" y="5939"/>
                  </a:cubicBezTo>
                  <a:cubicBezTo>
                    <a:pt x="4349" y="5780"/>
                    <a:pt x="3935" y="4683"/>
                    <a:pt x="2868" y="2636"/>
                  </a:cubicBezTo>
                  <a:cubicBezTo>
                    <a:pt x="3035" y="2513"/>
                    <a:pt x="3224" y="2389"/>
                    <a:pt x="3456" y="2266"/>
                  </a:cubicBezTo>
                  <a:cubicBezTo>
                    <a:pt x="3717" y="2128"/>
                    <a:pt x="3964" y="2019"/>
                    <a:pt x="4182" y="1939"/>
                  </a:cubicBezTo>
                  <a:cubicBezTo>
                    <a:pt x="3681" y="1293"/>
                    <a:pt x="3180" y="647"/>
                    <a:pt x="2679" y="1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78" name="Google Shape;1586;p62">
              <a:extLst>
                <a:ext uri="{FF2B5EF4-FFF2-40B4-BE49-F238E27FC236}">
                  <a16:creationId xmlns:a16="http://schemas.microsoft.com/office/drawing/2014/main" id="{971C6902-442A-4F8C-88A5-FCB3DC834E46}"/>
                </a:ext>
              </a:extLst>
            </p:cNvPr>
            <p:cNvSpPr/>
            <p:nvPr userDrawn="1"/>
          </p:nvSpPr>
          <p:spPr>
            <a:xfrm>
              <a:off x="4455933" y="3351307"/>
              <a:ext cx="635118" cy="325297"/>
            </a:xfrm>
            <a:custGeom>
              <a:avLst/>
              <a:gdLst/>
              <a:ahLst/>
              <a:cxnLst/>
              <a:rect l="l" t="t" r="r" b="b"/>
              <a:pathLst>
                <a:path w="11820" h="6054" extrusionOk="0">
                  <a:moveTo>
                    <a:pt x="9206" y="0"/>
                  </a:moveTo>
                  <a:lnTo>
                    <a:pt x="3195" y="1096"/>
                  </a:lnTo>
                  <a:cubicBezTo>
                    <a:pt x="2178" y="2047"/>
                    <a:pt x="1162" y="2998"/>
                    <a:pt x="146" y="3949"/>
                  </a:cubicBezTo>
                  <a:cubicBezTo>
                    <a:pt x="88" y="4008"/>
                    <a:pt x="22" y="4073"/>
                    <a:pt x="8" y="4153"/>
                  </a:cubicBezTo>
                  <a:cubicBezTo>
                    <a:pt x="1" y="4225"/>
                    <a:pt x="44" y="4298"/>
                    <a:pt x="80" y="4363"/>
                  </a:cubicBezTo>
                  <a:cubicBezTo>
                    <a:pt x="735" y="5390"/>
                    <a:pt x="2036" y="6054"/>
                    <a:pt x="3322" y="6054"/>
                  </a:cubicBezTo>
                  <a:cubicBezTo>
                    <a:pt x="3491" y="6054"/>
                    <a:pt x="3659" y="6042"/>
                    <a:pt x="3826" y="6018"/>
                  </a:cubicBezTo>
                  <a:cubicBezTo>
                    <a:pt x="5300" y="5815"/>
                    <a:pt x="6433" y="4821"/>
                    <a:pt x="7659" y="4066"/>
                  </a:cubicBezTo>
                  <a:cubicBezTo>
                    <a:pt x="8453" y="3574"/>
                    <a:pt x="9444" y="3184"/>
                    <a:pt x="10386" y="3184"/>
                  </a:cubicBezTo>
                  <a:cubicBezTo>
                    <a:pt x="10891" y="3184"/>
                    <a:pt x="11381" y="3296"/>
                    <a:pt x="11819" y="3565"/>
                  </a:cubicBezTo>
                  <a:cubicBezTo>
                    <a:pt x="10948" y="2374"/>
                    <a:pt x="10077" y="1191"/>
                    <a:pt x="9206" y="0"/>
                  </a:cubicBezTo>
                  <a:close/>
                </a:path>
              </a:pathLst>
            </a:custGeom>
            <a:solidFill>
              <a:srgbClr val="FDD8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79" name="Google Shape;1587;p62">
              <a:extLst>
                <a:ext uri="{FF2B5EF4-FFF2-40B4-BE49-F238E27FC236}">
                  <a16:creationId xmlns:a16="http://schemas.microsoft.com/office/drawing/2014/main" id="{E4AA2B4E-8B6D-451F-80DE-C4117ECD01D6}"/>
                </a:ext>
              </a:extLst>
            </p:cNvPr>
            <p:cNvSpPr/>
            <p:nvPr userDrawn="1"/>
          </p:nvSpPr>
          <p:spPr>
            <a:xfrm>
              <a:off x="4856579" y="3055230"/>
              <a:ext cx="153353" cy="249587"/>
            </a:xfrm>
            <a:custGeom>
              <a:avLst/>
              <a:gdLst/>
              <a:ahLst/>
              <a:cxnLst/>
              <a:rect l="l" t="t" r="r" b="b"/>
              <a:pathLst>
                <a:path w="2854" h="4645" extrusionOk="0">
                  <a:moveTo>
                    <a:pt x="189" y="0"/>
                  </a:moveTo>
                  <a:lnTo>
                    <a:pt x="0" y="414"/>
                  </a:lnTo>
                  <a:cubicBezTo>
                    <a:pt x="617" y="1655"/>
                    <a:pt x="915" y="3042"/>
                    <a:pt x="850" y="4407"/>
                  </a:cubicBezTo>
                  <a:cubicBezTo>
                    <a:pt x="842" y="4479"/>
                    <a:pt x="842" y="4566"/>
                    <a:pt x="908" y="4617"/>
                  </a:cubicBezTo>
                  <a:cubicBezTo>
                    <a:pt x="933" y="4639"/>
                    <a:pt x="967" y="4645"/>
                    <a:pt x="1003" y="4645"/>
                  </a:cubicBezTo>
                  <a:cubicBezTo>
                    <a:pt x="1029" y="4645"/>
                    <a:pt x="1055" y="4642"/>
                    <a:pt x="1082" y="4639"/>
                  </a:cubicBezTo>
                  <a:cubicBezTo>
                    <a:pt x="1619" y="4581"/>
                    <a:pt x="2069" y="4203"/>
                    <a:pt x="2338" y="3761"/>
                  </a:cubicBezTo>
                  <a:cubicBezTo>
                    <a:pt x="2606" y="3311"/>
                    <a:pt x="2723" y="2795"/>
                    <a:pt x="2817" y="2287"/>
                  </a:cubicBezTo>
                  <a:cubicBezTo>
                    <a:pt x="2831" y="2185"/>
                    <a:pt x="2853" y="2069"/>
                    <a:pt x="2810" y="1975"/>
                  </a:cubicBezTo>
                  <a:cubicBezTo>
                    <a:pt x="2773" y="1895"/>
                    <a:pt x="2708" y="1830"/>
                    <a:pt x="2635" y="1771"/>
                  </a:cubicBezTo>
                  <a:cubicBezTo>
                    <a:pt x="1873" y="1118"/>
                    <a:pt x="1053" y="523"/>
                    <a:pt x="189" y="0"/>
                  </a:cubicBezTo>
                  <a:close/>
                </a:path>
              </a:pathLst>
            </a:custGeom>
            <a:solidFill>
              <a:srgbClr val="FDD8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 dirty="0"/>
            </a:p>
          </p:txBody>
        </p:sp>
        <p:sp>
          <p:nvSpPr>
            <p:cNvPr id="680" name="Google Shape;1588;p62">
              <a:extLst>
                <a:ext uri="{FF2B5EF4-FFF2-40B4-BE49-F238E27FC236}">
                  <a16:creationId xmlns:a16="http://schemas.microsoft.com/office/drawing/2014/main" id="{19CDB056-26E2-4CB9-9029-5064D79DDAF7}"/>
                </a:ext>
              </a:extLst>
            </p:cNvPr>
            <p:cNvSpPr/>
            <p:nvPr userDrawn="1"/>
          </p:nvSpPr>
          <p:spPr>
            <a:xfrm>
              <a:off x="4191451" y="3054800"/>
              <a:ext cx="531737" cy="313529"/>
            </a:xfrm>
            <a:custGeom>
              <a:avLst/>
              <a:gdLst/>
              <a:ahLst/>
              <a:cxnLst/>
              <a:rect l="l" t="t" r="r" b="b"/>
              <a:pathLst>
                <a:path w="9896" h="5835" extrusionOk="0">
                  <a:moveTo>
                    <a:pt x="8277" y="1"/>
                  </a:moveTo>
                  <a:cubicBezTo>
                    <a:pt x="7514" y="741"/>
                    <a:pt x="6752" y="1518"/>
                    <a:pt x="5982" y="2317"/>
                  </a:cubicBezTo>
                  <a:cubicBezTo>
                    <a:pt x="5576" y="2738"/>
                    <a:pt x="5184" y="3159"/>
                    <a:pt x="4799" y="3573"/>
                  </a:cubicBezTo>
                  <a:cubicBezTo>
                    <a:pt x="4325" y="3659"/>
                    <a:pt x="3735" y="3724"/>
                    <a:pt x="3061" y="3724"/>
                  </a:cubicBezTo>
                  <a:cubicBezTo>
                    <a:pt x="2941" y="3724"/>
                    <a:pt x="2819" y="3722"/>
                    <a:pt x="2694" y="3718"/>
                  </a:cubicBezTo>
                  <a:cubicBezTo>
                    <a:pt x="1866" y="3689"/>
                    <a:pt x="1169" y="3565"/>
                    <a:pt x="618" y="3427"/>
                  </a:cubicBezTo>
                  <a:lnTo>
                    <a:pt x="1" y="4669"/>
                  </a:lnTo>
                  <a:cubicBezTo>
                    <a:pt x="792" y="5032"/>
                    <a:pt x="1612" y="5308"/>
                    <a:pt x="2462" y="5489"/>
                  </a:cubicBezTo>
                  <a:cubicBezTo>
                    <a:pt x="2687" y="5540"/>
                    <a:pt x="2926" y="5584"/>
                    <a:pt x="3507" y="5671"/>
                  </a:cubicBezTo>
                  <a:cubicBezTo>
                    <a:pt x="4051" y="5758"/>
                    <a:pt x="4523" y="5823"/>
                    <a:pt x="4589" y="5830"/>
                  </a:cubicBezTo>
                  <a:cubicBezTo>
                    <a:pt x="4613" y="5833"/>
                    <a:pt x="4639" y="5835"/>
                    <a:pt x="4665" y="5835"/>
                  </a:cubicBezTo>
                  <a:cubicBezTo>
                    <a:pt x="5929" y="5835"/>
                    <a:pt x="9462" y="2671"/>
                    <a:pt x="9895" y="2280"/>
                  </a:cubicBezTo>
                  <a:cubicBezTo>
                    <a:pt x="9358" y="1518"/>
                    <a:pt x="8814" y="756"/>
                    <a:pt x="8277" y="1"/>
                  </a:cubicBezTo>
                  <a:close/>
                </a:path>
              </a:pathLst>
            </a:custGeom>
            <a:solidFill>
              <a:srgbClr val="FDCD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81" name="Google Shape;1589;p62">
              <a:extLst>
                <a:ext uri="{FF2B5EF4-FFF2-40B4-BE49-F238E27FC236}">
                  <a16:creationId xmlns:a16="http://schemas.microsoft.com/office/drawing/2014/main" id="{8C4C075E-EF8B-402F-929D-EBB4B1C6FFB5}"/>
                </a:ext>
              </a:extLst>
            </p:cNvPr>
            <p:cNvSpPr/>
            <p:nvPr userDrawn="1"/>
          </p:nvSpPr>
          <p:spPr>
            <a:xfrm>
              <a:off x="4482854" y="3058723"/>
              <a:ext cx="237229" cy="247384"/>
            </a:xfrm>
            <a:custGeom>
              <a:avLst/>
              <a:gdLst/>
              <a:ahLst/>
              <a:cxnLst/>
              <a:rect l="l" t="t" r="r" b="b"/>
              <a:pathLst>
                <a:path w="4415" h="4604" extrusionOk="0">
                  <a:moveTo>
                    <a:pt x="2803" y="0"/>
                  </a:moveTo>
                  <a:cubicBezTo>
                    <a:pt x="2040" y="741"/>
                    <a:pt x="1271" y="1518"/>
                    <a:pt x="501" y="2324"/>
                  </a:cubicBezTo>
                  <a:cubicBezTo>
                    <a:pt x="334" y="2498"/>
                    <a:pt x="167" y="2672"/>
                    <a:pt x="0" y="2846"/>
                  </a:cubicBezTo>
                  <a:cubicBezTo>
                    <a:pt x="269" y="3594"/>
                    <a:pt x="843" y="4240"/>
                    <a:pt x="1583" y="4603"/>
                  </a:cubicBezTo>
                  <a:cubicBezTo>
                    <a:pt x="2868" y="3667"/>
                    <a:pt x="4168" y="2505"/>
                    <a:pt x="4414" y="2280"/>
                  </a:cubicBezTo>
                  <a:cubicBezTo>
                    <a:pt x="3877" y="1518"/>
                    <a:pt x="3340" y="755"/>
                    <a:pt x="2803" y="0"/>
                  </a:cubicBezTo>
                  <a:close/>
                </a:path>
              </a:pathLst>
            </a:custGeom>
            <a:solidFill>
              <a:srgbClr val="000000">
                <a:alpha val="67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82" name="Google Shape;1590;p62">
              <a:extLst>
                <a:ext uri="{FF2B5EF4-FFF2-40B4-BE49-F238E27FC236}">
                  <a16:creationId xmlns:a16="http://schemas.microsoft.com/office/drawing/2014/main" id="{54F1D167-B175-4ECC-B31F-84FED77A8065}"/>
                </a:ext>
              </a:extLst>
            </p:cNvPr>
            <p:cNvSpPr/>
            <p:nvPr userDrawn="1"/>
          </p:nvSpPr>
          <p:spPr>
            <a:xfrm>
              <a:off x="4501177" y="3048836"/>
              <a:ext cx="223957" cy="251898"/>
            </a:xfrm>
            <a:custGeom>
              <a:avLst/>
              <a:gdLst/>
              <a:ahLst/>
              <a:cxnLst/>
              <a:rect l="l" t="t" r="r" b="b"/>
              <a:pathLst>
                <a:path w="4168" h="4688" extrusionOk="0">
                  <a:moveTo>
                    <a:pt x="2962" y="0"/>
                  </a:moveTo>
                  <a:cubicBezTo>
                    <a:pt x="2413" y="0"/>
                    <a:pt x="1884" y="385"/>
                    <a:pt x="1453" y="743"/>
                  </a:cubicBezTo>
                  <a:cubicBezTo>
                    <a:pt x="1003" y="1114"/>
                    <a:pt x="560" y="1484"/>
                    <a:pt x="117" y="1854"/>
                  </a:cubicBezTo>
                  <a:cubicBezTo>
                    <a:pt x="73" y="1890"/>
                    <a:pt x="22" y="1934"/>
                    <a:pt x="15" y="1992"/>
                  </a:cubicBezTo>
                  <a:cubicBezTo>
                    <a:pt x="1" y="2043"/>
                    <a:pt x="30" y="2094"/>
                    <a:pt x="52" y="2145"/>
                  </a:cubicBezTo>
                  <a:cubicBezTo>
                    <a:pt x="509" y="3030"/>
                    <a:pt x="995" y="3952"/>
                    <a:pt x="1830" y="4533"/>
                  </a:cubicBezTo>
                  <a:cubicBezTo>
                    <a:pt x="1944" y="4613"/>
                    <a:pt x="2082" y="4687"/>
                    <a:pt x="2222" y="4687"/>
                  </a:cubicBezTo>
                  <a:cubicBezTo>
                    <a:pt x="2234" y="4687"/>
                    <a:pt x="2246" y="4687"/>
                    <a:pt x="2258" y="4685"/>
                  </a:cubicBezTo>
                  <a:cubicBezTo>
                    <a:pt x="2375" y="4671"/>
                    <a:pt x="2469" y="4606"/>
                    <a:pt x="2563" y="4540"/>
                  </a:cubicBezTo>
                  <a:cubicBezTo>
                    <a:pt x="3202" y="4097"/>
                    <a:pt x="3877" y="3604"/>
                    <a:pt x="4095" y="2878"/>
                  </a:cubicBezTo>
                  <a:cubicBezTo>
                    <a:pt x="4146" y="2704"/>
                    <a:pt x="4168" y="2515"/>
                    <a:pt x="4168" y="2326"/>
                  </a:cubicBezTo>
                  <a:cubicBezTo>
                    <a:pt x="4168" y="1593"/>
                    <a:pt x="3790" y="860"/>
                    <a:pt x="3180" y="402"/>
                  </a:cubicBezTo>
                  <a:lnTo>
                    <a:pt x="3282" y="47"/>
                  </a:lnTo>
                  <a:cubicBezTo>
                    <a:pt x="3175" y="15"/>
                    <a:pt x="3068" y="0"/>
                    <a:pt x="2962" y="0"/>
                  </a:cubicBezTo>
                  <a:close/>
                </a:path>
              </a:pathLst>
            </a:custGeom>
            <a:solidFill>
              <a:srgbClr val="FDD8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 dirty="0"/>
            </a:p>
          </p:txBody>
        </p:sp>
        <p:sp>
          <p:nvSpPr>
            <p:cNvPr id="683" name="Google Shape;1591;p62">
              <a:extLst>
                <a:ext uri="{FF2B5EF4-FFF2-40B4-BE49-F238E27FC236}">
                  <a16:creationId xmlns:a16="http://schemas.microsoft.com/office/drawing/2014/main" id="{66941EB2-B365-4C6E-BBC6-193758A0CA8E}"/>
                </a:ext>
              </a:extLst>
            </p:cNvPr>
            <p:cNvSpPr/>
            <p:nvPr userDrawn="1"/>
          </p:nvSpPr>
          <p:spPr>
            <a:xfrm>
              <a:off x="3954642" y="3250232"/>
              <a:ext cx="1371683" cy="937955"/>
            </a:xfrm>
            <a:custGeom>
              <a:avLst/>
              <a:gdLst/>
              <a:ahLst/>
              <a:cxnLst/>
              <a:rect l="l" t="t" r="r" b="b"/>
              <a:pathLst>
                <a:path w="25528" h="17456" extrusionOk="0">
                  <a:moveTo>
                    <a:pt x="3993" y="1"/>
                  </a:moveTo>
                  <a:cubicBezTo>
                    <a:pt x="3988" y="1"/>
                    <a:pt x="3984" y="1"/>
                    <a:pt x="3979" y="1"/>
                  </a:cubicBezTo>
                  <a:cubicBezTo>
                    <a:pt x="3849" y="8"/>
                    <a:pt x="3696" y="139"/>
                    <a:pt x="3725" y="277"/>
                  </a:cubicBezTo>
                  <a:cubicBezTo>
                    <a:pt x="3856" y="1119"/>
                    <a:pt x="3696" y="1983"/>
                    <a:pt x="3246" y="2723"/>
                  </a:cubicBezTo>
                  <a:cubicBezTo>
                    <a:pt x="2803" y="3457"/>
                    <a:pt x="2077" y="3979"/>
                    <a:pt x="1496" y="4611"/>
                  </a:cubicBezTo>
                  <a:cubicBezTo>
                    <a:pt x="473" y="5736"/>
                    <a:pt x="1" y="7210"/>
                    <a:pt x="30" y="8691"/>
                  </a:cubicBezTo>
                  <a:cubicBezTo>
                    <a:pt x="59" y="10201"/>
                    <a:pt x="603" y="11667"/>
                    <a:pt x="1540" y="12894"/>
                  </a:cubicBezTo>
                  <a:cubicBezTo>
                    <a:pt x="2513" y="14157"/>
                    <a:pt x="3827" y="15159"/>
                    <a:pt x="5279" y="15892"/>
                  </a:cubicBezTo>
                  <a:cubicBezTo>
                    <a:pt x="6898" y="16720"/>
                    <a:pt x="8705" y="17272"/>
                    <a:pt x="10535" y="17417"/>
                  </a:cubicBezTo>
                  <a:cubicBezTo>
                    <a:pt x="10863" y="17444"/>
                    <a:pt x="11191" y="17456"/>
                    <a:pt x="11520" y="17456"/>
                  </a:cubicBezTo>
                  <a:cubicBezTo>
                    <a:pt x="12167" y="17456"/>
                    <a:pt x="12815" y="17409"/>
                    <a:pt x="13460" y="17337"/>
                  </a:cubicBezTo>
                  <a:cubicBezTo>
                    <a:pt x="14375" y="17228"/>
                    <a:pt x="15282" y="17061"/>
                    <a:pt x="16168" y="16814"/>
                  </a:cubicBezTo>
                  <a:cubicBezTo>
                    <a:pt x="17032" y="16575"/>
                    <a:pt x="17896" y="16270"/>
                    <a:pt x="18673" y="15834"/>
                  </a:cubicBezTo>
                  <a:cubicBezTo>
                    <a:pt x="19348" y="15464"/>
                    <a:pt x="19943" y="14970"/>
                    <a:pt x="20437" y="14404"/>
                  </a:cubicBezTo>
                  <a:cubicBezTo>
                    <a:pt x="21453" y="13221"/>
                    <a:pt x="22048" y="11776"/>
                    <a:pt x="22535" y="10339"/>
                  </a:cubicBezTo>
                  <a:cubicBezTo>
                    <a:pt x="22992" y="8988"/>
                    <a:pt x="23362" y="7624"/>
                    <a:pt x="23682" y="6244"/>
                  </a:cubicBezTo>
                  <a:cubicBezTo>
                    <a:pt x="24016" y="4800"/>
                    <a:pt x="24473" y="3406"/>
                    <a:pt x="25039" y="2026"/>
                  </a:cubicBezTo>
                  <a:cubicBezTo>
                    <a:pt x="25170" y="1721"/>
                    <a:pt x="25301" y="1417"/>
                    <a:pt x="25439" y="1119"/>
                  </a:cubicBezTo>
                  <a:cubicBezTo>
                    <a:pt x="25527" y="912"/>
                    <a:pt x="25339" y="733"/>
                    <a:pt x="25166" y="733"/>
                  </a:cubicBezTo>
                  <a:cubicBezTo>
                    <a:pt x="25084" y="733"/>
                    <a:pt x="25004" y="774"/>
                    <a:pt x="24960" y="872"/>
                  </a:cubicBezTo>
                  <a:cubicBezTo>
                    <a:pt x="24335" y="2251"/>
                    <a:pt x="23791" y="3667"/>
                    <a:pt x="23399" y="5126"/>
                  </a:cubicBezTo>
                  <a:cubicBezTo>
                    <a:pt x="23072" y="6339"/>
                    <a:pt x="22832" y="7565"/>
                    <a:pt x="22470" y="8771"/>
                  </a:cubicBezTo>
                  <a:cubicBezTo>
                    <a:pt x="22027" y="10230"/>
                    <a:pt x="21562" y="11711"/>
                    <a:pt x="20764" y="13039"/>
                  </a:cubicBezTo>
                  <a:cubicBezTo>
                    <a:pt x="20393" y="13642"/>
                    <a:pt x="19950" y="14201"/>
                    <a:pt x="19413" y="14680"/>
                  </a:cubicBezTo>
                  <a:cubicBezTo>
                    <a:pt x="18818" y="15203"/>
                    <a:pt x="18106" y="15580"/>
                    <a:pt x="17351" y="15871"/>
                  </a:cubicBezTo>
                  <a:cubicBezTo>
                    <a:pt x="15689" y="16524"/>
                    <a:pt x="13889" y="16851"/>
                    <a:pt x="12088" y="16923"/>
                  </a:cubicBezTo>
                  <a:cubicBezTo>
                    <a:pt x="11918" y="16930"/>
                    <a:pt x="11749" y="16934"/>
                    <a:pt x="11579" y="16934"/>
                  </a:cubicBezTo>
                  <a:cubicBezTo>
                    <a:pt x="9861" y="16934"/>
                    <a:pt x="8179" y="16569"/>
                    <a:pt x="6593" y="15921"/>
                  </a:cubicBezTo>
                  <a:cubicBezTo>
                    <a:pt x="3747" y="14760"/>
                    <a:pt x="1097" y="12560"/>
                    <a:pt x="640" y="9497"/>
                  </a:cubicBezTo>
                  <a:cubicBezTo>
                    <a:pt x="437" y="8110"/>
                    <a:pt x="676" y="6651"/>
                    <a:pt x="1496" y="5467"/>
                  </a:cubicBezTo>
                  <a:cubicBezTo>
                    <a:pt x="1954" y="4800"/>
                    <a:pt x="2629" y="4299"/>
                    <a:pt x="3173" y="3696"/>
                  </a:cubicBezTo>
                  <a:cubicBezTo>
                    <a:pt x="3754" y="3065"/>
                    <a:pt x="4153" y="2302"/>
                    <a:pt x="4270" y="1460"/>
                  </a:cubicBezTo>
                  <a:cubicBezTo>
                    <a:pt x="4328" y="1061"/>
                    <a:pt x="4328" y="654"/>
                    <a:pt x="4270" y="248"/>
                  </a:cubicBezTo>
                  <a:cubicBezTo>
                    <a:pt x="4248" y="121"/>
                    <a:pt x="4145" y="1"/>
                    <a:pt x="39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84" name="Google Shape;1592;p62">
              <a:extLst>
                <a:ext uri="{FF2B5EF4-FFF2-40B4-BE49-F238E27FC236}">
                  <a16:creationId xmlns:a16="http://schemas.microsoft.com/office/drawing/2014/main" id="{6A64AD88-ADBE-42B4-B5F4-2C7B9A429A87}"/>
                </a:ext>
              </a:extLst>
            </p:cNvPr>
            <p:cNvSpPr/>
            <p:nvPr userDrawn="1"/>
          </p:nvSpPr>
          <p:spPr>
            <a:xfrm>
              <a:off x="5256418" y="3125783"/>
              <a:ext cx="96020" cy="202195"/>
            </a:xfrm>
            <a:custGeom>
              <a:avLst/>
              <a:gdLst/>
              <a:ahLst/>
              <a:cxnLst/>
              <a:rect l="l" t="t" r="r" b="b"/>
              <a:pathLst>
                <a:path w="1787" h="3763" extrusionOk="0">
                  <a:moveTo>
                    <a:pt x="849" y="1"/>
                  </a:moveTo>
                  <a:cubicBezTo>
                    <a:pt x="839" y="1"/>
                    <a:pt x="830" y="1"/>
                    <a:pt x="821" y="1"/>
                  </a:cubicBezTo>
                  <a:cubicBezTo>
                    <a:pt x="363" y="16"/>
                    <a:pt x="0" y="386"/>
                    <a:pt x="15" y="821"/>
                  </a:cubicBezTo>
                  <a:lnTo>
                    <a:pt x="102" y="2992"/>
                  </a:lnTo>
                  <a:cubicBezTo>
                    <a:pt x="116" y="3419"/>
                    <a:pt x="486" y="3762"/>
                    <a:pt x="938" y="3762"/>
                  </a:cubicBezTo>
                  <a:cubicBezTo>
                    <a:pt x="947" y="3762"/>
                    <a:pt x="957" y="3762"/>
                    <a:pt x="966" y="3762"/>
                  </a:cubicBezTo>
                  <a:cubicBezTo>
                    <a:pt x="1423" y="3747"/>
                    <a:pt x="1786" y="3377"/>
                    <a:pt x="1772" y="2941"/>
                  </a:cubicBezTo>
                  <a:lnTo>
                    <a:pt x="1692" y="771"/>
                  </a:lnTo>
                  <a:cubicBezTo>
                    <a:pt x="1670" y="344"/>
                    <a:pt x="1301" y="1"/>
                    <a:pt x="8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85" name="Google Shape;1593;p62">
              <a:extLst>
                <a:ext uri="{FF2B5EF4-FFF2-40B4-BE49-F238E27FC236}">
                  <a16:creationId xmlns:a16="http://schemas.microsoft.com/office/drawing/2014/main" id="{76502AC1-CA3B-4ABB-8F6C-766B3AEA6921}"/>
                </a:ext>
              </a:extLst>
            </p:cNvPr>
            <p:cNvSpPr/>
            <p:nvPr userDrawn="1"/>
          </p:nvSpPr>
          <p:spPr>
            <a:xfrm>
              <a:off x="5218965" y="3135563"/>
              <a:ext cx="63619" cy="124068"/>
            </a:xfrm>
            <a:custGeom>
              <a:avLst/>
              <a:gdLst/>
              <a:ahLst/>
              <a:cxnLst/>
              <a:rect l="l" t="t" r="r" b="b"/>
              <a:pathLst>
                <a:path w="1184" h="2309" extrusionOk="0">
                  <a:moveTo>
                    <a:pt x="995" y="0"/>
                  </a:moveTo>
                  <a:cubicBezTo>
                    <a:pt x="964" y="0"/>
                    <a:pt x="936" y="11"/>
                    <a:pt x="922" y="15"/>
                  </a:cubicBezTo>
                  <a:cubicBezTo>
                    <a:pt x="719" y="80"/>
                    <a:pt x="559" y="356"/>
                    <a:pt x="516" y="422"/>
                  </a:cubicBezTo>
                  <a:cubicBezTo>
                    <a:pt x="269" y="850"/>
                    <a:pt x="146" y="1068"/>
                    <a:pt x="80" y="1365"/>
                  </a:cubicBezTo>
                  <a:cubicBezTo>
                    <a:pt x="22" y="1605"/>
                    <a:pt x="0" y="1728"/>
                    <a:pt x="51" y="1874"/>
                  </a:cubicBezTo>
                  <a:cubicBezTo>
                    <a:pt x="124" y="2091"/>
                    <a:pt x="352" y="2309"/>
                    <a:pt x="573" y="2309"/>
                  </a:cubicBezTo>
                  <a:cubicBezTo>
                    <a:pt x="595" y="2309"/>
                    <a:pt x="617" y="2307"/>
                    <a:pt x="639" y="2302"/>
                  </a:cubicBezTo>
                  <a:cubicBezTo>
                    <a:pt x="886" y="2251"/>
                    <a:pt x="988" y="1932"/>
                    <a:pt x="1017" y="1837"/>
                  </a:cubicBezTo>
                  <a:cubicBezTo>
                    <a:pt x="1118" y="1525"/>
                    <a:pt x="966" y="1467"/>
                    <a:pt x="1010" y="1075"/>
                  </a:cubicBezTo>
                  <a:cubicBezTo>
                    <a:pt x="1046" y="770"/>
                    <a:pt x="1184" y="451"/>
                    <a:pt x="1147" y="182"/>
                  </a:cubicBezTo>
                  <a:cubicBezTo>
                    <a:pt x="1133" y="80"/>
                    <a:pt x="1104" y="37"/>
                    <a:pt x="1053" y="15"/>
                  </a:cubicBezTo>
                  <a:cubicBezTo>
                    <a:pt x="1034" y="4"/>
                    <a:pt x="1014" y="0"/>
                    <a:pt x="995" y="0"/>
                  </a:cubicBezTo>
                  <a:close/>
                </a:path>
              </a:pathLst>
            </a:custGeom>
            <a:solidFill>
              <a:srgbClr val="FDCD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86" name="Google Shape;1594;p62">
              <a:extLst>
                <a:ext uri="{FF2B5EF4-FFF2-40B4-BE49-F238E27FC236}">
                  <a16:creationId xmlns:a16="http://schemas.microsoft.com/office/drawing/2014/main" id="{E39B3195-FE47-40F8-91A8-07564C60187C}"/>
                </a:ext>
              </a:extLst>
            </p:cNvPr>
            <p:cNvSpPr/>
            <p:nvPr userDrawn="1"/>
          </p:nvSpPr>
          <p:spPr>
            <a:xfrm>
              <a:off x="5287638" y="3167481"/>
              <a:ext cx="93280" cy="129119"/>
            </a:xfrm>
            <a:custGeom>
              <a:avLst/>
              <a:gdLst/>
              <a:ahLst/>
              <a:cxnLst/>
              <a:rect l="l" t="t" r="r" b="b"/>
              <a:pathLst>
                <a:path w="1736" h="2403" extrusionOk="0">
                  <a:moveTo>
                    <a:pt x="890" y="0"/>
                  </a:moveTo>
                  <a:cubicBezTo>
                    <a:pt x="562" y="0"/>
                    <a:pt x="145" y="219"/>
                    <a:pt x="36" y="474"/>
                  </a:cubicBezTo>
                  <a:cubicBezTo>
                    <a:pt x="0" y="561"/>
                    <a:pt x="15" y="612"/>
                    <a:pt x="22" y="633"/>
                  </a:cubicBezTo>
                  <a:cubicBezTo>
                    <a:pt x="80" y="800"/>
                    <a:pt x="421" y="808"/>
                    <a:pt x="436" y="808"/>
                  </a:cubicBezTo>
                  <a:cubicBezTo>
                    <a:pt x="182" y="851"/>
                    <a:pt x="51" y="1055"/>
                    <a:pt x="80" y="1171"/>
                  </a:cubicBezTo>
                  <a:cubicBezTo>
                    <a:pt x="103" y="1253"/>
                    <a:pt x="226" y="1330"/>
                    <a:pt x="383" y="1330"/>
                  </a:cubicBezTo>
                  <a:cubicBezTo>
                    <a:pt x="421" y="1330"/>
                    <a:pt x="460" y="1326"/>
                    <a:pt x="501" y="1316"/>
                  </a:cubicBezTo>
                  <a:lnTo>
                    <a:pt x="501" y="1316"/>
                  </a:lnTo>
                  <a:cubicBezTo>
                    <a:pt x="269" y="1374"/>
                    <a:pt x="167" y="1599"/>
                    <a:pt x="225" y="1737"/>
                  </a:cubicBezTo>
                  <a:cubicBezTo>
                    <a:pt x="263" y="1822"/>
                    <a:pt x="374" y="1888"/>
                    <a:pt x="506" y="1888"/>
                  </a:cubicBezTo>
                  <a:cubicBezTo>
                    <a:pt x="554" y="1888"/>
                    <a:pt x="604" y="1880"/>
                    <a:pt x="653" y="1860"/>
                  </a:cubicBezTo>
                  <a:lnTo>
                    <a:pt x="653" y="1860"/>
                  </a:lnTo>
                  <a:cubicBezTo>
                    <a:pt x="276" y="2020"/>
                    <a:pt x="254" y="2129"/>
                    <a:pt x="261" y="2165"/>
                  </a:cubicBezTo>
                  <a:cubicBezTo>
                    <a:pt x="267" y="2289"/>
                    <a:pt x="545" y="2403"/>
                    <a:pt x="821" y="2403"/>
                  </a:cubicBezTo>
                  <a:cubicBezTo>
                    <a:pt x="885" y="2403"/>
                    <a:pt x="949" y="2397"/>
                    <a:pt x="1009" y="2383"/>
                  </a:cubicBezTo>
                  <a:cubicBezTo>
                    <a:pt x="1147" y="2347"/>
                    <a:pt x="1242" y="2281"/>
                    <a:pt x="1256" y="2267"/>
                  </a:cubicBezTo>
                  <a:cubicBezTo>
                    <a:pt x="1387" y="2173"/>
                    <a:pt x="1438" y="2056"/>
                    <a:pt x="1467" y="1991"/>
                  </a:cubicBezTo>
                  <a:cubicBezTo>
                    <a:pt x="1735" y="1396"/>
                    <a:pt x="1350" y="401"/>
                    <a:pt x="1300" y="270"/>
                  </a:cubicBezTo>
                  <a:cubicBezTo>
                    <a:pt x="1271" y="205"/>
                    <a:pt x="1242" y="140"/>
                    <a:pt x="1176" y="82"/>
                  </a:cubicBezTo>
                  <a:cubicBezTo>
                    <a:pt x="1101" y="25"/>
                    <a:pt x="1001" y="0"/>
                    <a:pt x="890" y="0"/>
                  </a:cubicBezTo>
                  <a:close/>
                </a:path>
              </a:pathLst>
            </a:custGeom>
            <a:solidFill>
              <a:srgbClr val="FDCD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87" name="Google Shape;1595;p62">
              <a:extLst>
                <a:ext uri="{FF2B5EF4-FFF2-40B4-BE49-F238E27FC236}">
                  <a16:creationId xmlns:a16="http://schemas.microsoft.com/office/drawing/2014/main" id="{C4E5A549-2DDF-4441-9BAF-687374799B78}"/>
                </a:ext>
              </a:extLst>
            </p:cNvPr>
            <p:cNvSpPr/>
            <p:nvPr userDrawn="1"/>
          </p:nvSpPr>
          <p:spPr>
            <a:xfrm>
              <a:off x="5296988" y="3200689"/>
              <a:ext cx="48037" cy="11015"/>
            </a:xfrm>
            <a:custGeom>
              <a:avLst/>
              <a:gdLst/>
              <a:ahLst/>
              <a:cxnLst/>
              <a:rect l="l" t="t" r="r" b="b"/>
              <a:pathLst>
                <a:path w="894" h="205" extrusionOk="0">
                  <a:moveTo>
                    <a:pt x="893" y="1"/>
                  </a:moveTo>
                  <a:cubicBezTo>
                    <a:pt x="821" y="15"/>
                    <a:pt x="748" y="30"/>
                    <a:pt x="668" y="45"/>
                  </a:cubicBezTo>
                  <a:cubicBezTo>
                    <a:pt x="596" y="59"/>
                    <a:pt x="523" y="74"/>
                    <a:pt x="443" y="88"/>
                  </a:cubicBezTo>
                  <a:cubicBezTo>
                    <a:pt x="371" y="110"/>
                    <a:pt x="298" y="124"/>
                    <a:pt x="225" y="146"/>
                  </a:cubicBezTo>
                  <a:cubicBezTo>
                    <a:pt x="146" y="161"/>
                    <a:pt x="73" y="182"/>
                    <a:pt x="0" y="204"/>
                  </a:cubicBezTo>
                  <a:cubicBezTo>
                    <a:pt x="80" y="204"/>
                    <a:pt x="153" y="190"/>
                    <a:pt x="233" y="182"/>
                  </a:cubicBezTo>
                  <a:cubicBezTo>
                    <a:pt x="305" y="168"/>
                    <a:pt x="385" y="153"/>
                    <a:pt x="458" y="139"/>
                  </a:cubicBezTo>
                  <a:cubicBezTo>
                    <a:pt x="530" y="117"/>
                    <a:pt x="603" y="103"/>
                    <a:pt x="675" y="81"/>
                  </a:cubicBezTo>
                  <a:cubicBezTo>
                    <a:pt x="755" y="59"/>
                    <a:pt x="828" y="30"/>
                    <a:pt x="893" y="1"/>
                  </a:cubicBezTo>
                  <a:close/>
                </a:path>
              </a:pathLst>
            </a:custGeom>
            <a:solidFill>
              <a:srgbClr val="7B44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88" name="Google Shape;1596;p62">
              <a:extLst>
                <a:ext uri="{FF2B5EF4-FFF2-40B4-BE49-F238E27FC236}">
                  <a16:creationId xmlns:a16="http://schemas.microsoft.com/office/drawing/2014/main" id="{8AC76A71-3030-410B-99C5-45DAD87DE891}"/>
                </a:ext>
              </a:extLst>
            </p:cNvPr>
            <p:cNvSpPr/>
            <p:nvPr userDrawn="1"/>
          </p:nvSpPr>
          <p:spPr>
            <a:xfrm>
              <a:off x="5296612" y="3224117"/>
              <a:ext cx="58945" cy="17033"/>
            </a:xfrm>
            <a:custGeom>
              <a:avLst/>
              <a:gdLst/>
              <a:ahLst/>
              <a:cxnLst/>
              <a:rect l="l" t="t" r="r" b="b"/>
              <a:pathLst>
                <a:path w="1097" h="317" extrusionOk="0">
                  <a:moveTo>
                    <a:pt x="1096" y="1"/>
                  </a:moveTo>
                  <a:lnTo>
                    <a:pt x="1096" y="1"/>
                  </a:lnTo>
                  <a:cubicBezTo>
                    <a:pt x="1002" y="22"/>
                    <a:pt x="908" y="44"/>
                    <a:pt x="820" y="66"/>
                  </a:cubicBezTo>
                  <a:cubicBezTo>
                    <a:pt x="726" y="95"/>
                    <a:pt x="632" y="124"/>
                    <a:pt x="545" y="153"/>
                  </a:cubicBezTo>
                  <a:cubicBezTo>
                    <a:pt x="450" y="175"/>
                    <a:pt x="363" y="211"/>
                    <a:pt x="269" y="240"/>
                  </a:cubicBezTo>
                  <a:cubicBezTo>
                    <a:pt x="188" y="267"/>
                    <a:pt x="108" y="306"/>
                    <a:pt x="21" y="306"/>
                  </a:cubicBezTo>
                  <a:cubicBezTo>
                    <a:pt x="14" y="306"/>
                    <a:pt x="7" y="306"/>
                    <a:pt x="0" y="305"/>
                  </a:cubicBezTo>
                  <a:lnTo>
                    <a:pt x="0" y="305"/>
                  </a:lnTo>
                  <a:cubicBezTo>
                    <a:pt x="25" y="313"/>
                    <a:pt x="51" y="316"/>
                    <a:pt x="76" y="316"/>
                  </a:cubicBezTo>
                  <a:cubicBezTo>
                    <a:pt x="147" y="316"/>
                    <a:pt x="219" y="292"/>
                    <a:pt x="283" y="276"/>
                  </a:cubicBezTo>
                  <a:cubicBezTo>
                    <a:pt x="378" y="255"/>
                    <a:pt x="465" y="226"/>
                    <a:pt x="559" y="197"/>
                  </a:cubicBezTo>
                  <a:cubicBezTo>
                    <a:pt x="646" y="168"/>
                    <a:pt x="741" y="138"/>
                    <a:pt x="828" y="109"/>
                  </a:cubicBezTo>
                  <a:cubicBezTo>
                    <a:pt x="922" y="73"/>
                    <a:pt x="1009" y="37"/>
                    <a:pt x="1096" y="1"/>
                  </a:cubicBezTo>
                  <a:close/>
                </a:path>
              </a:pathLst>
            </a:custGeom>
            <a:solidFill>
              <a:srgbClr val="7B44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89" name="Google Shape;1597;p62">
              <a:extLst>
                <a:ext uri="{FF2B5EF4-FFF2-40B4-BE49-F238E27FC236}">
                  <a16:creationId xmlns:a16="http://schemas.microsoft.com/office/drawing/2014/main" id="{EEA07135-3A08-41E2-AC1B-39DDEE568023}"/>
                </a:ext>
              </a:extLst>
            </p:cNvPr>
            <p:cNvSpPr/>
            <p:nvPr userDrawn="1"/>
          </p:nvSpPr>
          <p:spPr>
            <a:xfrm>
              <a:off x="5302039" y="3254961"/>
              <a:ext cx="55452" cy="17194"/>
            </a:xfrm>
            <a:custGeom>
              <a:avLst/>
              <a:gdLst/>
              <a:ahLst/>
              <a:cxnLst/>
              <a:rect l="l" t="t" r="r" b="b"/>
              <a:pathLst>
                <a:path w="1032" h="320" extrusionOk="0">
                  <a:moveTo>
                    <a:pt x="1032" y="0"/>
                  </a:moveTo>
                  <a:cubicBezTo>
                    <a:pt x="944" y="29"/>
                    <a:pt x="857" y="58"/>
                    <a:pt x="778" y="94"/>
                  </a:cubicBezTo>
                  <a:lnTo>
                    <a:pt x="654" y="145"/>
                  </a:lnTo>
                  <a:lnTo>
                    <a:pt x="589" y="167"/>
                  </a:lnTo>
                  <a:lnTo>
                    <a:pt x="523" y="182"/>
                  </a:lnTo>
                  <a:cubicBezTo>
                    <a:pt x="436" y="203"/>
                    <a:pt x="349" y="225"/>
                    <a:pt x="262" y="247"/>
                  </a:cubicBezTo>
                  <a:cubicBezTo>
                    <a:pt x="175" y="269"/>
                    <a:pt x="88" y="290"/>
                    <a:pt x="1" y="319"/>
                  </a:cubicBezTo>
                  <a:cubicBezTo>
                    <a:pt x="88" y="312"/>
                    <a:pt x="182" y="298"/>
                    <a:pt x="269" y="283"/>
                  </a:cubicBezTo>
                  <a:cubicBezTo>
                    <a:pt x="356" y="269"/>
                    <a:pt x="451" y="254"/>
                    <a:pt x="538" y="232"/>
                  </a:cubicBezTo>
                  <a:lnTo>
                    <a:pt x="603" y="211"/>
                  </a:lnTo>
                  <a:lnTo>
                    <a:pt x="669" y="189"/>
                  </a:lnTo>
                  <a:cubicBezTo>
                    <a:pt x="712" y="167"/>
                    <a:pt x="756" y="153"/>
                    <a:pt x="792" y="131"/>
                  </a:cubicBezTo>
                  <a:cubicBezTo>
                    <a:pt x="872" y="87"/>
                    <a:pt x="952" y="44"/>
                    <a:pt x="1032" y="0"/>
                  </a:cubicBezTo>
                  <a:close/>
                </a:path>
              </a:pathLst>
            </a:custGeom>
            <a:solidFill>
              <a:srgbClr val="7B44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90" name="Google Shape;1598;p62">
              <a:extLst>
                <a:ext uri="{FF2B5EF4-FFF2-40B4-BE49-F238E27FC236}">
                  <a16:creationId xmlns:a16="http://schemas.microsoft.com/office/drawing/2014/main" id="{C50E3524-21BF-4672-8BF8-CBBF457C314A}"/>
                </a:ext>
              </a:extLst>
            </p:cNvPr>
            <p:cNvSpPr/>
            <p:nvPr userDrawn="1"/>
          </p:nvSpPr>
          <p:spPr>
            <a:xfrm>
              <a:off x="4130999" y="3131694"/>
              <a:ext cx="125627" cy="199186"/>
            </a:xfrm>
            <a:custGeom>
              <a:avLst/>
              <a:gdLst/>
              <a:ahLst/>
              <a:cxnLst/>
              <a:rect l="l" t="t" r="r" b="b"/>
              <a:pathLst>
                <a:path w="2338" h="3707" extrusionOk="0">
                  <a:moveTo>
                    <a:pt x="1413" y="0"/>
                  </a:moveTo>
                  <a:cubicBezTo>
                    <a:pt x="1033" y="0"/>
                    <a:pt x="690" y="250"/>
                    <a:pt x="603" y="617"/>
                  </a:cubicBezTo>
                  <a:lnTo>
                    <a:pt x="102" y="2730"/>
                  </a:lnTo>
                  <a:cubicBezTo>
                    <a:pt x="0" y="3158"/>
                    <a:pt x="283" y="3586"/>
                    <a:pt x="734" y="3688"/>
                  </a:cubicBezTo>
                  <a:cubicBezTo>
                    <a:pt x="794" y="3701"/>
                    <a:pt x="855" y="3707"/>
                    <a:pt x="915" y="3707"/>
                  </a:cubicBezTo>
                  <a:cubicBezTo>
                    <a:pt x="1299" y="3707"/>
                    <a:pt x="1647" y="3457"/>
                    <a:pt x="1735" y="3093"/>
                  </a:cubicBezTo>
                  <a:lnTo>
                    <a:pt x="2236" y="973"/>
                  </a:lnTo>
                  <a:cubicBezTo>
                    <a:pt x="2338" y="544"/>
                    <a:pt x="2055" y="116"/>
                    <a:pt x="1605" y="22"/>
                  </a:cubicBezTo>
                  <a:cubicBezTo>
                    <a:pt x="1540" y="7"/>
                    <a:pt x="1476" y="0"/>
                    <a:pt x="141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91" name="Google Shape;1599;p62">
              <a:extLst>
                <a:ext uri="{FF2B5EF4-FFF2-40B4-BE49-F238E27FC236}">
                  <a16:creationId xmlns:a16="http://schemas.microsoft.com/office/drawing/2014/main" id="{AB23C333-A5C3-4C82-9BE2-B310D72A7CAB}"/>
                </a:ext>
              </a:extLst>
            </p:cNvPr>
            <p:cNvSpPr/>
            <p:nvPr userDrawn="1"/>
          </p:nvSpPr>
          <p:spPr>
            <a:xfrm>
              <a:off x="4210956" y="3158131"/>
              <a:ext cx="58192" cy="126540"/>
            </a:xfrm>
            <a:custGeom>
              <a:avLst/>
              <a:gdLst/>
              <a:ahLst/>
              <a:cxnLst/>
              <a:rect l="l" t="t" r="r" b="b"/>
              <a:pathLst>
                <a:path w="1083" h="2355" extrusionOk="0">
                  <a:moveTo>
                    <a:pt x="462" y="1"/>
                  </a:moveTo>
                  <a:cubicBezTo>
                    <a:pt x="456" y="1"/>
                    <a:pt x="450" y="1"/>
                    <a:pt x="443" y="2"/>
                  </a:cubicBezTo>
                  <a:cubicBezTo>
                    <a:pt x="393" y="16"/>
                    <a:pt x="349" y="60"/>
                    <a:pt x="305" y="154"/>
                  </a:cubicBezTo>
                  <a:cubicBezTo>
                    <a:pt x="204" y="401"/>
                    <a:pt x="255" y="742"/>
                    <a:pt x="218" y="1047"/>
                  </a:cubicBezTo>
                  <a:cubicBezTo>
                    <a:pt x="167" y="1439"/>
                    <a:pt x="1" y="1461"/>
                    <a:pt x="22" y="1788"/>
                  </a:cubicBezTo>
                  <a:cubicBezTo>
                    <a:pt x="22" y="1882"/>
                    <a:pt x="44" y="2216"/>
                    <a:pt x="276" y="2325"/>
                  </a:cubicBezTo>
                  <a:cubicBezTo>
                    <a:pt x="323" y="2345"/>
                    <a:pt x="374" y="2355"/>
                    <a:pt x="426" y="2355"/>
                  </a:cubicBezTo>
                  <a:cubicBezTo>
                    <a:pt x="631" y="2355"/>
                    <a:pt x="857" y="2210"/>
                    <a:pt x="973" y="2042"/>
                  </a:cubicBezTo>
                  <a:cubicBezTo>
                    <a:pt x="1060" y="1911"/>
                    <a:pt x="1068" y="1788"/>
                    <a:pt x="1075" y="1541"/>
                  </a:cubicBezTo>
                  <a:cubicBezTo>
                    <a:pt x="1082" y="1236"/>
                    <a:pt x="1010" y="996"/>
                    <a:pt x="872" y="524"/>
                  </a:cubicBezTo>
                  <a:cubicBezTo>
                    <a:pt x="857" y="452"/>
                    <a:pt x="763" y="147"/>
                    <a:pt x="581" y="38"/>
                  </a:cubicBezTo>
                  <a:cubicBezTo>
                    <a:pt x="555" y="25"/>
                    <a:pt x="512" y="1"/>
                    <a:pt x="46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92" name="Google Shape;1600;p62">
              <a:extLst>
                <a:ext uri="{FF2B5EF4-FFF2-40B4-BE49-F238E27FC236}">
                  <a16:creationId xmlns:a16="http://schemas.microsoft.com/office/drawing/2014/main" id="{1F281BDA-7F4E-4C78-B44A-90E87BC7607B}"/>
                </a:ext>
              </a:extLst>
            </p:cNvPr>
            <p:cNvSpPr/>
            <p:nvPr userDrawn="1"/>
          </p:nvSpPr>
          <p:spPr>
            <a:xfrm>
              <a:off x="4102520" y="3174413"/>
              <a:ext cx="104563" cy="128689"/>
            </a:xfrm>
            <a:custGeom>
              <a:avLst/>
              <a:gdLst/>
              <a:ahLst/>
              <a:cxnLst/>
              <a:rect l="l" t="t" r="r" b="b"/>
              <a:pathLst>
                <a:path w="1946" h="2395" extrusionOk="0">
                  <a:moveTo>
                    <a:pt x="1069" y="1"/>
                  </a:moveTo>
                  <a:cubicBezTo>
                    <a:pt x="1009" y="1"/>
                    <a:pt x="952" y="11"/>
                    <a:pt x="901" y="33"/>
                  </a:cubicBezTo>
                  <a:cubicBezTo>
                    <a:pt x="813" y="69"/>
                    <a:pt x="770" y="127"/>
                    <a:pt x="726" y="185"/>
                  </a:cubicBezTo>
                  <a:cubicBezTo>
                    <a:pt x="646" y="294"/>
                    <a:pt x="0" y="1180"/>
                    <a:pt x="117" y="1818"/>
                  </a:cubicBezTo>
                  <a:cubicBezTo>
                    <a:pt x="131" y="1884"/>
                    <a:pt x="153" y="2014"/>
                    <a:pt x="254" y="2138"/>
                  </a:cubicBezTo>
                  <a:cubicBezTo>
                    <a:pt x="269" y="2152"/>
                    <a:pt x="342" y="2240"/>
                    <a:pt x="479" y="2305"/>
                  </a:cubicBezTo>
                  <a:cubicBezTo>
                    <a:pt x="606" y="2367"/>
                    <a:pt x="761" y="2394"/>
                    <a:pt x="901" y="2394"/>
                  </a:cubicBezTo>
                  <a:cubicBezTo>
                    <a:pt x="1088" y="2394"/>
                    <a:pt x="1249" y="2345"/>
                    <a:pt x="1278" y="2261"/>
                  </a:cubicBezTo>
                  <a:cubicBezTo>
                    <a:pt x="1293" y="2225"/>
                    <a:pt x="1300" y="2116"/>
                    <a:pt x="966" y="1877"/>
                  </a:cubicBezTo>
                  <a:lnTo>
                    <a:pt x="966" y="1877"/>
                  </a:lnTo>
                  <a:cubicBezTo>
                    <a:pt x="1039" y="1927"/>
                    <a:pt x="1119" y="1949"/>
                    <a:pt x="1194" y="1949"/>
                  </a:cubicBezTo>
                  <a:cubicBezTo>
                    <a:pt x="1291" y="1949"/>
                    <a:pt x="1378" y="1912"/>
                    <a:pt x="1423" y="1855"/>
                  </a:cubicBezTo>
                  <a:cubicBezTo>
                    <a:pt x="1518" y="1731"/>
                    <a:pt x="1474" y="1492"/>
                    <a:pt x="1256" y="1383"/>
                  </a:cubicBezTo>
                  <a:lnTo>
                    <a:pt x="1256" y="1383"/>
                  </a:lnTo>
                  <a:cubicBezTo>
                    <a:pt x="1330" y="1418"/>
                    <a:pt x="1404" y="1433"/>
                    <a:pt x="1471" y="1433"/>
                  </a:cubicBezTo>
                  <a:cubicBezTo>
                    <a:pt x="1584" y="1433"/>
                    <a:pt x="1677" y="1391"/>
                    <a:pt x="1714" y="1332"/>
                  </a:cubicBezTo>
                  <a:cubicBezTo>
                    <a:pt x="1779" y="1230"/>
                    <a:pt x="1699" y="998"/>
                    <a:pt x="1452" y="904"/>
                  </a:cubicBezTo>
                  <a:lnTo>
                    <a:pt x="1452" y="904"/>
                  </a:lnTo>
                  <a:cubicBezTo>
                    <a:pt x="1459" y="904"/>
                    <a:pt x="1544" y="921"/>
                    <a:pt x="1641" y="921"/>
                  </a:cubicBezTo>
                  <a:cubicBezTo>
                    <a:pt x="1743" y="921"/>
                    <a:pt x="1858" y="902"/>
                    <a:pt x="1910" y="824"/>
                  </a:cubicBezTo>
                  <a:cubicBezTo>
                    <a:pt x="1924" y="809"/>
                    <a:pt x="1946" y="759"/>
                    <a:pt x="1939" y="671"/>
                  </a:cubicBezTo>
                  <a:cubicBezTo>
                    <a:pt x="1889" y="355"/>
                    <a:pt x="1425" y="1"/>
                    <a:pt x="1069" y="1"/>
                  </a:cubicBezTo>
                  <a:close/>
                </a:path>
              </a:pathLst>
            </a:custGeom>
            <a:solidFill>
              <a:srgbClr val="FDCD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93" name="Google Shape;1601;p62">
              <a:extLst>
                <a:ext uri="{FF2B5EF4-FFF2-40B4-BE49-F238E27FC236}">
                  <a16:creationId xmlns:a16="http://schemas.microsoft.com/office/drawing/2014/main" id="{61BD3B83-3EB2-46EF-A7FB-3C08F3C57B69}"/>
                </a:ext>
              </a:extLst>
            </p:cNvPr>
            <p:cNvSpPr/>
            <p:nvPr userDrawn="1"/>
          </p:nvSpPr>
          <p:spPr>
            <a:xfrm>
              <a:off x="4148947" y="3205418"/>
              <a:ext cx="45296" cy="21493"/>
            </a:xfrm>
            <a:custGeom>
              <a:avLst/>
              <a:gdLst/>
              <a:ahLst/>
              <a:cxnLst/>
              <a:rect l="l" t="t" r="r" b="b"/>
              <a:pathLst>
                <a:path w="843" h="400" extrusionOk="0">
                  <a:moveTo>
                    <a:pt x="0" y="0"/>
                  </a:moveTo>
                  <a:lnTo>
                    <a:pt x="0" y="0"/>
                  </a:lnTo>
                  <a:cubicBezTo>
                    <a:pt x="66" y="51"/>
                    <a:pt x="131" y="87"/>
                    <a:pt x="204" y="123"/>
                  </a:cubicBezTo>
                  <a:cubicBezTo>
                    <a:pt x="269" y="167"/>
                    <a:pt x="341" y="196"/>
                    <a:pt x="407" y="232"/>
                  </a:cubicBezTo>
                  <a:cubicBezTo>
                    <a:pt x="479" y="269"/>
                    <a:pt x="552" y="298"/>
                    <a:pt x="625" y="327"/>
                  </a:cubicBezTo>
                  <a:cubicBezTo>
                    <a:pt x="697" y="356"/>
                    <a:pt x="770" y="378"/>
                    <a:pt x="842" y="399"/>
                  </a:cubicBezTo>
                  <a:cubicBezTo>
                    <a:pt x="777" y="363"/>
                    <a:pt x="704" y="327"/>
                    <a:pt x="639" y="290"/>
                  </a:cubicBezTo>
                  <a:cubicBezTo>
                    <a:pt x="566" y="254"/>
                    <a:pt x="501" y="225"/>
                    <a:pt x="429" y="189"/>
                  </a:cubicBezTo>
                  <a:cubicBezTo>
                    <a:pt x="356" y="153"/>
                    <a:pt x="291" y="123"/>
                    <a:pt x="218" y="94"/>
                  </a:cubicBezTo>
                  <a:cubicBezTo>
                    <a:pt x="145" y="58"/>
                    <a:pt x="80" y="29"/>
                    <a:pt x="0" y="0"/>
                  </a:cubicBezTo>
                  <a:close/>
                </a:path>
              </a:pathLst>
            </a:custGeom>
            <a:solidFill>
              <a:srgbClr val="7B44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94" name="Google Shape;1602;p62">
              <a:extLst>
                <a:ext uri="{FF2B5EF4-FFF2-40B4-BE49-F238E27FC236}">
                  <a16:creationId xmlns:a16="http://schemas.microsoft.com/office/drawing/2014/main" id="{C44933C2-8E63-48EE-BF29-3E0F8BD2274E}"/>
                </a:ext>
              </a:extLst>
            </p:cNvPr>
            <p:cNvSpPr/>
            <p:nvPr userDrawn="1"/>
          </p:nvSpPr>
          <p:spPr>
            <a:xfrm>
              <a:off x="4132558" y="3226052"/>
              <a:ext cx="55022" cy="28962"/>
            </a:xfrm>
            <a:custGeom>
              <a:avLst/>
              <a:gdLst/>
              <a:ahLst/>
              <a:cxnLst/>
              <a:rect l="l" t="t" r="r" b="b"/>
              <a:pathLst>
                <a:path w="1024" h="539" extrusionOk="0">
                  <a:moveTo>
                    <a:pt x="0" y="1"/>
                  </a:moveTo>
                  <a:lnTo>
                    <a:pt x="0" y="1"/>
                  </a:lnTo>
                  <a:cubicBezTo>
                    <a:pt x="80" y="52"/>
                    <a:pt x="160" y="110"/>
                    <a:pt x="247" y="161"/>
                  </a:cubicBezTo>
                  <a:cubicBezTo>
                    <a:pt x="327" y="211"/>
                    <a:pt x="407" y="262"/>
                    <a:pt x="494" y="313"/>
                  </a:cubicBezTo>
                  <a:cubicBezTo>
                    <a:pt x="574" y="357"/>
                    <a:pt x="661" y="407"/>
                    <a:pt x="748" y="451"/>
                  </a:cubicBezTo>
                  <a:cubicBezTo>
                    <a:pt x="823" y="492"/>
                    <a:pt x="910" y="539"/>
                    <a:pt x="1004" y="539"/>
                  </a:cubicBezTo>
                  <a:cubicBezTo>
                    <a:pt x="1011" y="539"/>
                    <a:pt x="1017" y="539"/>
                    <a:pt x="1024" y="538"/>
                  </a:cubicBezTo>
                  <a:cubicBezTo>
                    <a:pt x="922" y="524"/>
                    <a:pt x="850" y="465"/>
                    <a:pt x="763" y="415"/>
                  </a:cubicBezTo>
                  <a:cubicBezTo>
                    <a:pt x="683" y="364"/>
                    <a:pt x="603" y="313"/>
                    <a:pt x="516" y="269"/>
                  </a:cubicBezTo>
                  <a:cubicBezTo>
                    <a:pt x="436" y="219"/>
                    <a:pt x="349" y="175"/>
                    <a:pt x="262" y="124"/>
                  </a:cubicBezTo>
                  <a:cubicBezTo>
                    <a:pt x="175" y="81"/>
                    <a:pt x="87" y="37"/>
                    <a:pt x="0" y="1"/>
                  </a:cubicBezTo>
                  <a:close/>
                </a:path>
              </a:pathLst>
            </a:custGeom>
            <a:solidFill>
              <a:srgbClr val="7B44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95" name="Google Shape;1603;p62">
              <a:extLst>
                <a:ext uri="{FF2B5EF4-FFF2-40B4-BE49-F238E27FC236}">
                  <a16:creationId xmlns:a16="http://schemas.microsoft.com/office/drawing/2014/main" id="{A2B91A65-450A-4357-9C4A-EDD543EFD985}"/>
                </a:ext>
              </a:extLst>
            </p:cNvPr>
            <p:cNvSpPr/>
            <p:nvPr userDrawn="1"/>
          </p:nvSpPr>
          <p:spPr>
            <a:xfrm>
              <a:off x="4122778" y="3255337"/>
              <a:ext cx="51153" cy="29284"/>
            </a:xfrm>
            <a:custGeom>
              <a:avLst/>
              <a:gdLst/>
              <a:ahLst/>
              <a:cxnLst/>
              <a:rect l="l" t="t" r="r" b="b"/>
              <a:pathLst>
                <a:path w="952" h="545" extrusionOk="0">
                  <a:moveTo>
                    <a:pt x="1" y="0"/>
                  </a:moveTo>
                  <a:lnTo>
                    <a:pt x="1" y="0"/>
                  </a:lnTo>
                  <a:cubicBezTo>
                    <a:pt x="73" y="58"/>
                    <a:pt x="139" y="124"/>
                    <a:pt x="211" y="182"/>
                  </a:cubicBezTo>
                  <a:cubicBezTo>
                    <a:pt x="240" y="211"/>
                    <a:pt x="284" y="240"/>
                    <a:pt x="320" y="269"/>
                  </a:cubicBezTo>
                  <a:cubicBezTo>
                    <a:pt x="342" y="276"/>
                    <a:pt x="357" y="291"/>
                    <a:pt x="378" y="305"/>
                  </a:cubicBezTo>
                  <a:lnTo>
                    <a:pt x="436" y="342"/>
                  </a:lnTo>
                  <a:cubicBezTo>
                    <a:pt x="524" y="378"/>
                    <a:pt x="611" y="414"/>
                    <a:pt x="691" y="450"/>
                  </a:cubicBezTo>
                  <a:cubicBezTo>
                    <a:pt x="778" y="479"/>
                    <a:pt x="865" y="516"/>
                    <a:pt x="952" y="545"/>
                  </a:cubicBezTo>
                  <a:cubicBezTo>
                    <a:pt x="872" y="494"/>
                    <a:pt x="792" y="458"/>
                    <a:pt x="705" y="414"/>
                  </a:cubicBezTo>
                  <a:cubicBezTo>
                    <a:pt x="625" y="371"/>
                    <a:pt x="538" y="334"/>
                    <a:pt x="458" y="291"/>
                  </a:cubicBezTo>
                  <a:lnTo>
                    <a:pt x="400" y="262"/>
                  </a:lnTo>
                  <a:cubicBezTo>
                    <a:pt x="378" y="254"/>
                    <a:pt x="364" y="240"/>
                    <a:pt x="349" y="225"/>
                  </a:cubicBezTo>
                  <a:lnTo>
                    <a:pt x="233" y="153"/>
                  </a:lnTo>
                  <a:cubicBezTo>
                    <a:pt x="161" y="95"/>
                    <a:pt x="81" y="44"/>
                    <a:pt x="1" y="0"/>
                  </a:cubicBezTo>
                  <a:close/>
                </a:path>
              </a:pathLst>
            </a:custGeom>
            <a:solidFill>
              <a:srgbClr val="7B44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96" name="Google Shape;1604;p62">
              <a:extLst>
                <a:ext uri="{FF2B5EF4-FFF2-40B4-BE49-F238E27FC236}">
                  <a16:creationId xmlns:a16="http://schemas.microsoft.com/office/drawing/2014/main" id="{80D09817-D81C-4CD6-824B-122B1D4F8D48}"/>
                </a:ext>
              </a:extLst>
            </p:cNvPr>
            <p:cNvSpPr/>
            <p:nvPr userDrawn="1"/>
          </p:nvSpPr>
          <p:spPr>
            <a:xfrm>
              <a:off x="4627561" y="3191715"/>
              <a:ext cx="35571" cy="104617"/>
            </a:xfrm>
            <a:custGeom>
              <a:avLst/>
              <a:gdLst/>
              <a:ahLst/>
              <a:cxnLst/>
              <a:rect l="l" t="t" r="r" b="b"/>
              <a:pathLst>
                <a:path w="662" h="1947" extrusionOk="0">
                  <a:moveTo>
                    <a:pt x="661" y="1"/>
                  </a:moveTo>
                  <a:cubicBezTo>
                    <a:pt x="603" y="161"/>
                    <a:pt x="545" y="328"/>
                    <a:pt x="487" y="487"/>
                  </a:cubicBezTo>
                  <a:lnTo>
                    <a:pt x="327" y="974"/>
                  </a:lnTo>
                  <a:lnTo>
                    <a:pt x="161" y="1460"/>
                  </a:lnTo>
                  <a:cubicBezTo>
                    <a:pt x="102" y="1620"/>
                    <a:pt x="44" y="1780"/>
                    <a:pt x="1" y="1947"/>
                  </a:cubicBezTo>
                  <a:cubicBezTo>
                    <a:pt x="95" y="1809"/>
                    <a:pt x="175" y="1649"/>
                    <a:pt x="248" y="1496"/>
                  </a:cubicBezTo>
                  <a:cubicBezTo>
                    <a:pt x="320" y="1337"/>
                    <a:pt x="386" y="1177"/>
                    <a:pt x="444" y="1010"/>
                  </a:cubicBezTo>
                  <a:cubicBezTo>
                    <a:pt x="494" y="850"/>
                    <a:pt x="545" y="683"/>
                    <a:pt x="582" y="516"/>
                  </a:cubicBezTo>
                  <a:cubicBezTo>
                    <a:pt x="625" y="349"/>
                    <a:pt x="654" y="175"/>
                    <a:pt x="661" y="1"/>
                  </a:cubicBezTo>
                  <a:close/>
                </a:path>
              </a:pathLst>
            </a:custGeom>
            <a:solidFill>
              <a:srgbClr val="F6C2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 dirty="0"/>
            </a:p>
          </p:txBody>
        </p:sp>
        <p:sp>
          <p:nvSpPr>
            <p:cNvPr id="697" name="Google Shape;1605;p62">
              <a:extLst>
                <a:ext uri="{FF2B5EF4-FFF2-40B4-BE49-F238E27FC236}">
                  <a16:creationId xmlns:a16="http://schemas.microsoft.com/office/drawing/2014/main" id="{1A6A9ACC-B653-4F0A-82C0-64BDF105B4BD}"/>
                </a:ext>
              </a:extLst>
            </p:cNvPr>
            <p:cNvSpPr/>
            <p:nvPr userDrawn="1"/>
          </p:nvSpPr>
          <p:spPr>
            <a:xfrm>
              <a:off x="4904134" y="3142978"/>
              <a:ext cx="55076" cy="132666"/>
            </a:xfrm>
            <a:custGeom>
              <a:avLst/>
              <a:gdLst/>
              <a:ahLst/>
              <a:cxnLst/>
              <a:rect l="l" t="t" r="r" b="b"/>
              <a:pathLst>
                <a:path w="1025" h="2469" extrusionOk="0">
                  <a:moveTo>
                    <a:pt x="1" y="1"/>
                  </a:moveTo>
                  <a:cubicBezTo>
                    <a:pt x="233" y="393"/>
                    <a:pt x="480" y="770"/>
                    <a:pt x="662" y="1177"/>
                  </a:cubicBezTo>
                  <a:cubicBezTo>
                    <a:pt x="850" y="1576"/>
                    <a:pt x="974" y="2011"/>
                    <a:pt x="981" y="2469"/>
                  </a:cubicBezTo>
                  <a:cubicBezTo>
                    <a:pt x="1025" y="2244"/>
                    <a:pt x="1025" y="2004"/>
                    <a:pt x="981" y="1779"/>
                  </a:cubicBezTo>
                  <a:cubicBezTo>
                    <a:pt x="945" y="1554"/>
                    <a:pt x="872" y="1329"/>
                    <a:pt x="778" y="1126"/>
                  </a:cubicBezTo>
                  <a:cubicBezTo>
                    <a:pt x="582" y="705"/>
                    <a:pt x="313" y="334"/>
                    <a:pt x="1" y="1"/>
                  </a:cubicBezTo>
                  <a:close/>
                </a:path>
              </a:pathLst>
            </a:custGeom>
            <a:solidFill>
              <a:srgbClr val="F6C2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98" name="Google Shape;1606;p62">
              <a:extLst>
                <a:ext uri="{FF2B5EF4-FFF2-40B4-BE49-F238E27FC236}">
                  <a16:creationId xmlns:a16="http://schemas.microsoft.com/office/drawing/2014/main" id="{BCC3B841-7B41-4808-B30B-B833D1761E38}"/>
                </a:ext>
              </a:extLst>
            </p:cNvPr>
            <p:cNvSpPr/>
            <p:nvPr userDrawn="1"/>
          </p:nvSpPr>
          <p:spPr>
            <a:xfrm>
              <a:off x="4684144" y="3071619"/>
              <a:ext cx="48413" cy="58515"/>
            </a:xfrm>
            <a:custGeom>
              <a:avLst/>
              <a:gdLst/>
              <a:ahLst/>
              <a:cxnLst/>
              <a:rect l="l" t="t" r="r" b="b"/>
              <a:pathLst>
                <a:path w="901" h="1089" extrusionOk="0">
                  <a:moveTo>
                    <a:pt x="51" y="0"/>
                  </a:moveTo>
                  <a:cubicBezTo>
                    <a:pt x="22" y="123"/>
                    <a:pt x="0" y="254"/>
                    <a:pt x="51" y="385"/>
                  </a:cubicBezTo>
                  <a:cubicBezTo>
                    <a:pt x="95" y="508"/>
                    <a:pt x="182" y="603"/>
                    <a:pt x="269" y="697"/>
                  </a:cubicBezTo>
                  <a:cubicBezTo>
                    <a:pt x="443" y="878"/>
                    <a:pt x="661" y="1024"/>
                    <a:pt x="901" y="1089"/>
                  </a:cubicBezTo>
                  <a:cubicBezTo>
                    <a:pt x="799" y="1009"/>
                    <a:pt x="705" y="937"/>
                    <a:pt x="618" y="857"/>
                  </a:cubicBezTo>
                  <a:cubicBezTo>
                    <a:pt x="523" y="777"/>
                    <a:pt x="436" y="697"/>
                    <a:pt x="356" y="610"/>
                  </a:cubicBezTo>
                  <a:cubicBezTo>
                    <a:pt x="276" y="523"/>
                    <a:pt x="189" y="436"/>
                    <a:pt x="138" y="341"/>
                  </a:cubicBezTo>
                  <a:cubicBezTo>
                    <a:pt x="80" y="247"/>
                    <a:pt x="73" y="123"/>
                    <a:pt x="51" y="0"/>
                  </a:cubicBezTo>
                  <a:close/>
                </a:path>
              </a:pathLst>
            </a:custGeom>
            <a:solidFill>
              <a:srgbClr val="F6C2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699" name="Google Shape;1607;p62">
              <a:extLst>
                <a:ext uri="{FF2B5EF4-FFF2-40B4-BE49-F238E27FC236}">
                  <a16:creationId xmlns:a16="http://schemas.microsoft.com/office/drawing/2014/main" id="{1FC16B02-933C-48C6-B0E6-5631325457C7}"/>
                </a:ext>
              </a:extLst>
            </p:cNvPr>
            <p:cNvSpPr/>
            <p:nvPr userDrawn="1"/>
          </p:nvSpPr>
          <p:spPr>
            <a:xfrm>
              <a:off x="4795321" y="3132446"/>
              <a:ext cx="43738" cy="17087"/>
            </a:xfrm>
            <a:custGeom>
              <a:avLst/>
              <a:gdLst/>
              <a:ahLst/>
              <a:cxnLst/>
              <a:rect l="l" t="t" r="r" b="b"/>
              <a:pathLst>
                <a:path w="814" h="318" extrusionOk="0">
                  <a:moveTo>
                    <a:pt x="814" y="1"/>
                  </a:moveTo>
                  <a:lnTo>
                    <a:pt x="814" y="1"/>
                  </a:lnTo>
                  <a:cubicBezTo>
                    <a:pt x="676" y="66"/>
                    <a:pt x="552" y="117"/>
                    <a:pt x="414" y="160"/>
                  </a:cubicBezTo>
                  <a:cubicBezTo>
                    <a:pt x="284" y="204"/>
                    <a:pt x="153" y="233"/>
                    <a:pt x="0" y="269"/>
                  </a:cubicBezTo>
                  <a:cubicBezTo>
                    <a:pt x="75" y="303"/>
                    <a:pt x="154" y="317"/>
                    <a:pt x="234" y="317"/>
                  </a:cubicBezTo>
                  <a:cubicBezTo>
                    <a:pt x="309" y="317"/>
                    <a:pt x="384" y="305"/>
                    <a:pt x="458" y="284"/>
                  </a:cubicBezTo>
                  <a:cubicBezTo>
                    <a:pt x="530" y="262"/>
                    <a:pt x="596" y="218"/>
                    <a:pt x="661" y="175"/>
                  </a:cubicBezTo>
                  <a:cubicBezTo>
                    <a:pt x="726" y="131"/>
                    <a:pt x="777" y="73"/>
                    <a:pt x="814" y="1"/>
                  </a:cubicBezTo>
                  <a:close/>
                </a:path>
              </a:pathLst>
            </a:custGeom>
            <a:solidFill>
              <a:srgbClr val="F6C2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700" name="Google Shape;1608;p62">
              <a:extLst>
                <a:ext uri="{FF2B5EF4-FFF2-40B4-BE49-F238E27FC236}">
                  <a16:creationId xmlns:a16="http://schemas.microsoft.com/office/drawing/2014/main" id="{8E36A8DE-ECF4-44CE-B089-DA3F2036BF91}"/>
                </a:ext>
              </a:extLst>
            </p:cNvPr>
            <p:cNvSpPr/>
            <p:nvPr userDrawn="1"/>
          </p:nvSpPr>
          <p:spPr>
            <a:xfrm>
              <a:off x="4535514" y="3156251"/>
              <a:ext cx="46479" cy="80814"/>
            </a:xfrm>
            <a:custGeom>
              <a:avLst/>
              <a:gdLst/>
              <a:ahLst/>
              <a:cxnLst/>
              <a:rect l="l" t="t" r="r" b="b"/>
              <a:pathLst>
                <a:path w="865" h="1504" extrusionOk="0">
                  <a:moveTo>
                    <a:pt x="1" y="0"/>
                  </a:moveTo>
                  <a:cubicBezTo>
                    <a:pt x="15" y="153"/>
                    <a:pt x="51" y="298"/>
                    <a:pt x="102" y="436"/>
                  </a:cubicBezTo>
                  <a:cubicBezTo>
                    <a:pt x="146" y="574"/>
                    <a:pt x="211" y="712"/>
                    <a:pt x="284" y="842"/>
                  </a:cubicBezTo>
                  <a:cubicBezTo>
                    <a:pt x="356" y="966"/>
                    <a:pt x="443" y="1089"/>
                    <a:pt x="538" y="1205"/>
                  </a:cubicBezTo>
                  <a:cubicBezTo>
                    <a:pt x="632" y="1314"/>
                    <a:pt x="741" y="1416"/>
                    <a:pt x="864" y="1503"/>
                  </a:cubicBezTo>
                  <a:lnTo>
                    <a:pt x="618" y="1147"/>
                  </a:lnTo>
                  <a:cubicBezTo>
                    <a:pt x="538" y="1024"/>
                    <a:pt x="458" y="901"/>
                    <a:pt x="393" y="777"/>
                  </a:cubicBezTo>
                  <a:cubicBezTo>
                    <a:pt x="320" y="654"/>
                    <a:pt x="255" y="523"/>
                    <a:pt x="189" y="400"/>
                  </a:cubicBezTo>
                  <a:cubicBezTo>
                    <a:pt x="124" y="269"/>
                    <a:pt x="66" y="138"/>
                    <a:pt x="1" y="0"/>
                  </a:cubicBezTo>
                  <a:close/>
                </a:path>
              </a:pathLst>
            </a:custGeom>
            <a:solidFill>
              <a:srgbClr val="F6C2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701" name="Google Shape;1609;p62">
              <a:extLst>
                <a:ext uri="{FF2B5EF4-FFF2-40B4-BE49-F238E27FC236}">
                  <a16:creationId xmlns:a16="http://schemas.microsoft.com/office/drawing/2014/main" id="{785E579E-F316-443F-A775-801ACC9A6EF6}"/>
                </a:ext>
              </a:extLst>
            </p:cNvPr>
            <p:cNvSpPr/>
            <p:nvPr userDrawn="1"/>
          </p:nvSpPr>
          <p:spPr>
            <a:xfrm>
              <a:off x="4977105" y="3158561"/>
              <a:ext cx="18377" cy="71840"/>
            </a:xfrm>
            <a:custGeom>
              <a:avLst/>
              <a:gdLst/>
              <a:ahLst/>
              <a:cxnLst/>
              <a:rect l="l" t="t" r="r" b="b"/>
              <a:pathLst>
                <a:path w="342" h="1337" extrusionOk="0">
                  <a:moveTo>
                    <a:pt x="247" y="1"/>
                  </a:moveTo>
                  <a:cubicBezTo>
                    <a:pt x="233" y="240"/>
                    <a:pt x="218" y="458"/>
                    <a:pt x="175" y="676"/>
                  </a:cubicBezTo>
                  <a:cubicBezTo>
                    <a:pt x="153" y="785"/>
                    <a:pt x="131" y="894"/>
                    <a:pt x="102" y="1010"/>
                  </a:cubicBezTo>
                  <a:cubicBezTo>
                    <a:pt x="66" y="1119"/>
                    <a:pt x="37" y="1228"/>
                    <a:pt x="0" y="1337"/>
                  </a:cubicBezTo>
                  <a:cubicBezTo>
                    <a:pt x="80" y="1250"/>
                    <a:pt x="138" y="1148"/>
                    <a:pt x="189" y="1039"/>
                  </a:cubicBezTo>
                  <a:cubicBezTo>
                    <a:pt x="240" y="937"/>
                    <a:pt x="276" y="821"/>
                    <a:pt x="298" y="705"/>
                  </a:cubicBezTo>
                  <a:cubicBezTo>
                    <a:pt x="342" y="473"/>
                    <a:pt x="334" y="226"/>
                    <a:pt x="247" y="1"/>
                  </a:cubicBezTo>
                  <a:close/>
                </a:path>
              </a:pathLst>
            </a:custGeom>
            <a:solidFill>
              <a:srgbClr val="F6C2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702" name="Google Shape;1610;p62">
              <a:extLst>
                <a:ext uri="{FF2B5EF4-FFF2-40B4-BE49-F238E27FC236}">
                  <a16:creationId xmlns:a16="http://schemas.microsoft.com/office/drawing/2014/main" id="{408975AA-18D3-43F2-A587-879FE4A52284}"/>
                </a:ext>
              </a:extLst>
            </p:cNvPr>
            <p:cNvSpPr/>
            <p:nvPr userDrawn="1"/>
          </p:nvSpPr>
          <p:spPr>
            <a:xfrm>
              <a:off x="4720415" y="2913210"/>
              <a:ext cx="135030" cy="178714"/>
            </a:xfrm>
            <a:custGeom>
              <a:avLst/>
              <a:gdLst/>
              <a:ahLst/>
              <a:cxnLst/>
              <a:rect l="l" t="t" r="r" b="b"/>
              <a:pathLst>
                <a:path w="2513" h="3326" extrusionOk="0">
                  <a:moveTo>
                    <a:pt x="15" y="1"/>
                  </a:moveTo>
                  <a:cubicBezTo>
                    <a:pt x="8" y="923"/>
                    <a:pt x="8" y="1845"/>
                    <a:pt x="1" y="2767"/>
                  </a:cubicBezTo>
                  <a:cubicBezTo>
                    <a:pt x="1" y="2854"/>
                    <a:pt x="1" y="2941"/>
                    <a:pt x="51" y="3013"/>
                  </a:cubicBezTo>
                  <a:cubicBezTo>
                    <a:pt x="102" y="3079"/>
                    <a:pt x="182" y="3100"/>
                    <a:pt x="262" y="3122"/>
                  </a:cubicBezTo>
                  <a:cubicBezTo>
                    <a:pt x="690" y="3246"/>
                    <a:pt x="1133" y="3318"/>
                    <a:pt x="1583" y="3326"/>
                  </a:cubicBezTo>
                  <a:cubicBezTo>
                    <a:pt x="1627" y="2237"/>
                    <a:pt x="1946" y="1155"/>
                    <a:pt x="2512" y="218"/>
                  </a:cubicBezTo>
                  <a:lnTo>
                    <a:pt x="15" y="1"/>
                  </a:lnTo>
                  <a:close/>
                </a:path>
              </a:pathLst>
            </a:custGeom>
            <a:solidFill>
              <a:srgbClr val="FDCD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703" name="Google Shape;1611;p62">
              <a:extLst>
                <a:ext uri="{FF2B5EF4-FFF2-40B4-BE49-F238E27FC236}">
                  <a16:creationId xmlns:a16="http://schemas.microsoft.com/office/drawing/2014/main" id="{2B57B766-ECB7-4678-BA1C-43CB7E4135F2}"/>
                </a:ext>
              </a:extLst>
            </p:cNvPr>
            <p:cNvSpPr/>
            <p:nvPr userDrawn="1"/>
          </p:nvSpPr>
          <p:spPr>
            <a:xfrm>
              <a:off x="4720416" y="2922283"/>
              <a:ext cx="120966" cy="126549"/>
            </a:xfrm>
            <a:custGeom>
              <a:avLst/>
              <a:gdLst/>
              <a:ahLst/>
              <a:cxnLst/>
              <a:rect l="l" t="t" r="r" b="b"/>
              <a:pathLst>
                <a:path w="2505" h="1633" extrusionOk="0">
                  <a:moveTo>
                    <a:pt x="8" y="1"/>
                  </a:moveTo>
                  <a:cubicBezTo>
                    <a:pt x="0" y="443"/>
                    <a:pt x="0" y="886"/>
                    <a:pt x="0" y="1329"/>
                  </a:cubicBezTo>
                  <a:cubicBezTo>
                    <a:pt x="438" y="1526"/>
                    <a:pt x="921" y="1632"/>
                    <a:pt x="1406" y="1632"/>
                  </a:cubicBezTo>
                  <a:cubicBezTo>
                    <a:pt x="1565" y="1632"/>
                    <a:pt x="1723" y="1621"/>
                    <a:pt x="1881" y="1598"/>
                  </a:cubicBezTo>
                  <a:cubicBezTo>
                    <a:pt x="2033" y="1119"/>
                    <a:pt x="2244" y="647"/>
                    <a:pt x="2505" y="218"/>
                  </a:cubicBezTo>
                  <a:lnTo>
                    <a:pt x="8" y="1"/>
                  </a:lnTo>
                  <a:close/>
                </a:path>
              </a:pathLst>
            </a:custGeom>
            <a:solidFill>
              <a:srgbClr val="000000">
                <a:alpha val="67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704" name="Google Shape;1612;p62">
              <a:extLst>
                <a:ext uri="{FF2B5EF4-FFF2-40B4-BE49-F238E27FC236}">
                  <a16:creationId xmlns:a16="http://schemas.microsoft.com/office/drawing/2014/main" id="{6E803A0F-3D9B-459B-91D6-97698F6CEBD7}"/>
                </a:ext>
              </a:extLst>
            </p:cNvPr>
            <p:cNvSpPr/>
            <p:nvPr userDrawn="1"/>
          </p:nvSpPr>
          <p:spPr>
            <a:xfrm rot="-412049">
              <a:off x="4242309" y="2002052"/>
              <a:ext cx="1064912" cy="1015724"/>
            </a:xfrm>
            <a:custGeom>
              <a:avLst/>
              <a:gdLst/>
              <a:ahLst/>
              <a:cxnLst/>
              <a:rect l="l" t="t" r="r" b="b"/>
              <a:pathLst>
                <a:path w="10963" h="11949" extrusionOk="0">
                  <a:moveTo>
                    <a:pt x="5208" y="0"/>
                  </a:moveTo>
                  <a:cubicBezTo>
                    <a:pt x="4952" y="0"/>
                    <a:pt x="4665" y="21"/>
                    <a:pt x="4357" y="79"/>
                  </a:cubicBezTo>
                  <a:cubicBezTo>
                    <a:pt x="3710" y="202"/>
                    <a:pt x="3159" y="442"/>
                    <a:pt x="2680" y="747"/>
                  </a:cubicBezTo>
                  <a:cubicBezTo>
                    <a:pt x="2643" y="769"/>
                    <a:pt x="2607" y="798"/>
                    <a:pt x="2571" y="819"/>
                  </a:cubicBezTo>
                  <a:cubicBezTo>
                    <a:pt x="2505" y="863"/>
                    <a:pt x="2447" y="906"/>
                    <a:pt x="2389" y="950"/>
                  </a:cubicBezTo>
                  <a:cubicBezTo>
                    <a:pt x="2230" y="1066"/>
                    <a:pt x="2077" y="1190"/>
                    <a:pt x="1939" y="1320"/>
                  </a:cubicBezTo>
                  <a:cubicBezTo>
                    <a:pt x="1075" y="2097"/>
                    <a:pt x="632" y="2954"/>
                    <a:pt x="574" y="3070"/>
                  </a:cubicBezTo>
                  <a:cubicBezTo>
                    <a:pt x="168" y="3868"/>
                    <a:pt x="15" y="4667"/>
                    <a:pt x="1" y="5415"/>
                  </a:cubicBezTo>
                  <a:cubicBezTo>
                    <a:pt x="1" y="5422"/>
                    <a:pt x="1" y="5422"/>
                    <a:pt x="1" y="5429"/>
                  </a:cubicBezTo>
                  <a:cubicBezTo>
                    <a:pt x="1" y="5509"/>
                    <a:pt x="1" y="5589"/>
                    <a:pt x="8" y="5669"/>
                  </a:cubicBezTo>
                  <a:cubicBezTo>
                    <a:pt x="8" y="5937"/>
                    <a:pt x="37" y="6192"/>
                    <a:pt x="73" y="6431"/>
                  </a:cubicBezTo>
                  <a:cubicBezTo>
                    <a:pt x="211" y="7389"/>
                    <a:pt x="531" y="8181"/>
                    <a:pt x="741" y="8667"/>
                  </a:cubicBezTo>
                  <a:cubicBezTo>
                    <a:pt x="778" y="8740"/>
                    <a:pt x="807" y="8812"/>
                    <a:pt x="836" y="8870"/>
                  </a:cubicBezTo>
                  <a:cubicBezTo>
                    <a:pt x="1235" y="9756"/>
                    <a:pt x="1794" y="10598"/>
                    <a:pt x="2600" y="11135"/>
                  </a:cubicBezTo>
                  <a:cubicBezTo>
                    <a:pt x="3079" y="11455"/>
                    <a:pt x="3631" y="11658"/>
                    <a:pt x="4197" y="11781"/>
                  </a:cubicBezTo>
                  <a:lnTo>
                    <a:pt x="4211" y="11781"/>
                  </a:lnTo>
                  <a:cubicBezTo>
                    <a:pt x="4444" y="11832"/>
                    <a:pt x="4676" y="11869"/>
                    <a:pt x="4908" y="11890"/>
                  </a:cubicBezTo>
                  <a:cubicBezTo>
                    <a:pt x="5213" y="11929"/>
                    <a:pt x="5521" y="11948"/>
                    <a:pt x="5831" y="11948"/>
                  </a:cubicBezTo>
                  <a:cubicBezTo>
                    <a:pt x="5985" y="11948"/>
                    <a:pt x="6140" y="11944"/>
                    <a:pt x="6295" y="11934"/>
                  </a:cubicBezTo>
                  <a:lnTo>
                    <a:pt x="6302" y="11934"/>
                  </a:lnTo>
                  <a:cubicBezTo>
                    <a:pt x="7108" y="11890"/>
                    <a:pt x="7907" y="11702"/>
                    <a:pt x="8618" y="11331"/>
                  </a:cubicBezTo>
                  <a:cubicBezTo>
                    <a:pt x="9743" y="10743"/>
                    <a:pt x="10651" y="9654"/>
                    <a:pt x="10810" y="8391"/>
                  </a:cubicBezTo>
                  <a:cubicBezTo>
                    <a:pt x="10963" y="7179"/>
                    <a:pt x="10440" y="5996"/>
                    <a:pt x="10237" y="4798"/>
                  </a:cubicBezTo>
                  <a:cubicBezTo>
                    <a:pt x="10005" y="3447"/>
                    <a:pt x="10048" y="3171"/>
                    <a:pt x="9983" y="2896"/>
                  </a:cubicBezTo>
                  <a:cubicBezTo>
                    <a:pt x="9961" y="2823"/>
                    <a:pt x="9932" y="2750"/>
                    <a:pt x="9888" y="2656"/>
                  </a:cubicBezTo>
                  <a:cubicBezTo>
                    <a:pt x="9867" y="2605"/>
                    <a:pt x="9845" y="2554"/>
                    <a:pt x="9816" y="2504"/>
                  </a:cubicBezTo>
                  <a:cubicBezTo>
                    <a:pt x="9671" y="2213"/>
                    <a:pt x="9482" y="1959"/>
                    <a:pt x="9279" y="1727"/>
                  </a:cubicBezTo>
                  <a:cubicBezTo>
                    <a:pt x="8153" y="493"/>
                    <a:pt x="6397" y="137"/>
                    <a:pt x="6230" y="101"/>
                  </a:cubicBezTo>
                  <a:cubicBezTo>
                    <a:pt x="6012" y="64"/>
                    <a:pt x="5657" y="0"/>
                    <a:pt x="5208" y="0"/>
                  </a:cubicBezTo>
                  <a:close/>
                </a:path>
              </a:pathLst>
            </a:custGeom>
            <a:solidFill>
              <a:srgbClr val="FDCD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705" name="Google Shape;1613;p62">
              <a:extLst>
                <a:ext uri="{FF2B5EF4-FFF2-40B4-BE49-F238E27FC236}">
                  <a16:creationId xmlns:a16="http://schemas.microsoft.com/office/drawing/2014/main" id="{6E12F96F-2477-4BC9-960D-501DB646B704}"/>
                </a:ext>
              </a:extLst>
            </p:cNvPr>
            <p:cNvSpPr/>
            <p:nvPr userDrawn="1"/>
          </p:nvSpPr>
          <p:spPr>
            <a:xfrm rot="-412049">
              <a:off x="4030229" y="2518641"/>
              <a:ext cx="347070" cy="313838"/>
            </a:xfrm>
            <a:custGeom>
              <a:avLst/>
              <a:gdLst/>
              <a:ahLst/>
              <a:cxnLst/>
              <a:rect l="l" t="t" r="r" b="b"/>
              <a:pathLst>
                <a:path w="3573" h="3692" extrusionOk="0">
                  <a:moveTo>
                    <a:pt x="1591" y="0"/>
                  </a:moveTo>
                  <a:cubicBezTo>
                    <a:pt x="1317" y="0"/>
                    <a:pt x="1042" y="70"/>
                    <a:pt x="807" y="235"/>
                  </a:cubicBezTo>
                  <a:cubicBezTo>
                    <a:pt x="451" y="474"/>
                    <a:pt x="320" y="844"/>
                    <a:pt x="277" y="990"/>
                  </a:cubicBezTo>
                  <a:cubicBezTo>
                    <a:pt x="1" y="1868"/>
                    <a:pt x="335" y="2921"/>
                    <a:pt x="1104" y="3414"/>
                  </a:cubicBezTo>
                  <a:cubicBezTo>
                    <a:pt x="1399" y="3603"/>
                    <a:pt x="1733" y="3691"/>
                    <a:pt x="2068" y="3691"/>
                  </a:cubicBezTo>
                  <a:cubicBezTo>
                    <a:pt x="2624" y="3691"/>
                    <a:pt x="3183" y="3447"/>
                    <a:pt x="3573" y="3008"/>
                  </a:cubicBezTo>
                  <a:lnTo>
                    <a:pt x="3108" y="888"/>
                  </a:lnTo>
                  <a:cubicBezTo>
                    <a:pt x="3028" y="736"/>
                    <a:pt x="2854" y="474"/>
                    <a:pt x="2542" y="278"/>
                  </a:cubicBezTo>
                  <a:cubicBezTo>
                    <a:pt x="2276" y="109"/>
                    <a:pt x="1934" y="0"/>
                    <a:pt x="1591" y="0"/>
                  </a:cubicBezTo>
                  <a:close/>
                </a:path>
              </a:pathLst>
            </a:custGeom>
            <a:solidFill>
              <a:srgbClr val="FDCD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706" name="Google Shape;1614;p62">
              <a:extLst>
                <a:ext uri="{FF2B5EF4-FFF2-40B4-BE49-F238E27FC236}">
                  <a16:creationId xmlns:a16="http://schemas.microsoft.com/office/drawing/2014/main" id="{32DDB79C-2517-4CA4-8328-D13A8988F51E}"/>
                </a:ext>
              </a:extLst>
            </p:cNvPr>
            <p:cNvSpPr/>
            <p:nvPr userDrawn="1"/>
          </p:nvSpPr>
          <p:spPr>
            <a:xfrm rot="-412049">
              <a:off x="4128842" y="2631822"/>
              <a:ext cx="127735" cy="85855"/>
            </a:xfrm>
            <a:custGeom>
              <a:avLst/>
              <a:gdLst/>
              <a:ahLst/>
              <a:cxnLst/>
              <a:rect l="l" t="t" r="r" b="b"/>
              <a:pathLst>
                <a:path w="1315" h="1010" extrusionOk="0">
                  <a:moveTo>
                    <a:pt x="0" y="0"/>
                  </a:moveTo>
                  <a:lnTo>
                    <a:pt x="0" y="0"/>
                  </a:lnTo>
                  <a:cubicBezTo>
                    <a:pt x="269" y="95"/>
                    <a:pt x="523" y="218"/>
                    <a:pt x="741" y="392"/>
                  </a:cubicBezTo>
                  <a:cubicBezTo>
                    <a:pt x="966" y="559"/>
                    <a:pt x="1155" y="770"/>
                    <a:pt x="1314" y="1009"/>
                  </a:cubicBezTo>
                  <a:cubicBezTo>
                    <a:pt x="1234" y="726"/>
                    <a:pt x="1046" y="479"/>
                    <a:pt x="813" y="305"/>
                  </a:cubicBezTo>
                  <a:cubicBezTo>
                    <a:pt x="581" y="124"/>
                    <a:pt x="291" y="8"/>
                    <a:pt x="0" y="0"/>
                  </a:cubicBezTo>
                  <a:close/>
                </a:path>
              </a:pathLst>
            </a:custGeom>
            <a:solidFill>
              <a:srgbClr val="7B44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707" name="Google Shape;1615;p62">
              <a:extLst>
                <a:ext uri="{FF2B5EF4-FFF2-40B4-BE49-F238E27FC236}">
                  <a16:creationId xmlns:a16="http://schemas.microsoft.com/office/drawing/2014/main" id="{980A0A1F-E4BB-4662-B682-DA7630116B4A}"/>
                </a:ext>
              </a:extLst>
            </p:cNvPr>
            <p:cNvSpPr/>
            <p:nvPr userDrawn="1"/>
          </p:nvSpPr>
          <p:spPr>
            <a:xfrm rot="-412049">
              <a:off x="4172697" y="2673382"/>
              <a:ext cx="50220" cy="75994"/>
            </a:xfrm>
            <a:custGeom>
              <a:avLst/>
              <a:gdLst/>
              <a:ahLst/>
              <a:cxnLst/>
              <a:rect l="l" t="t" r="r" b="b"/>
              <a:pathLst>
                <a:path w="517" h="894" extrusionOk="0">
                  <a:moveTo>
                    <a:pt x="516" y="1"/>
                  </a:moveTo>
                  <a:lnTo>
                    <a:pt x="516" y="1"/>
                  </a:lnTo>
                  <a:cubicBezTo>
                    <a:pt x="429" y="15"/>
                    <a:pt x="342" y="59"/>
                    <a:pt x="269" y="117"/>
                  </a:cubicBezTo>
                  <a:cubicBezTo>
                    <a:pt x="190" y="182"/>
                    <a:pt x="131" y="255"/>
                    <a:pt x="88" y="342"/>
                  </a:cubicBezTo>
                  <a:cubicBezTo>
                    <a:pt x="44" y="429"/>
                    <a:pt x="15" y="524"/>
                    <a:pt x="8" y="618"/>
                  </a:cubicBezTo>
                  <a:cubicBezTo>
                    <a:pt x="1" y="712"/>
                    <a:pt x="15" y="807"/>
                    <a:pt x="52" y="894"/>
                  </a:cubicBezTo>
                  <a:cubicBezTo>
                    <a:pt x="66" y="705"/>
                    <a:pt x="110" y="545"/>
                    <a:pt x="182" y="393"/>
                  </a:cubicBezTo>
                  <a:cubicBezTo>
                    <a:pt x="262" y="241"/>
                    <a:pt x="371" y="117"/>
                    <a:pt x="516" y="1"/>
                  </a:cubicBezTo>
                  <a:close/>
                </a:path>
              </a:pathLst>
            </a:custGeom>
            <a:solidFill>
              <a:srgbClr val="7B44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708" name="Google Shape;1616;p62">
              <a:extLst>
                <a:ext uri="{FF2B5EF4-FFF2-40B4-BE49-F238E27FC236}">
                  <a16:creationId xmlns:a16="http://schemas.microsoft.com/office/drawing/2014/main" id="{41DD618B-DA00-419E-A7B1-59A82A5EDB97}"/>
                </a:ext>
              </a:extLst>
            </p:cNvPr>
            <p:cNvSpPr/>
            <p:nvPr userDrawn="1"/>
          </p:nvSpPr>
          <p:spPr>
            <a:xfrm>
              <a:off x="4697416" y="3047331"/>
              <a:ext cx="139275" cy="81781"/>
            </a:xfrm>
            <a:custGeom>
              <a:avLst/>
              <a:gdLst/>
              <a:ahLst/>
              <a:cxnLst/>
              <a:rect l="l" t="t" r="r" b="b"/>
              <a:pathLst>
                <a:path w="2592" h="1522" extrusionOk="0">
                  <a:moveTo>
                    <a:pt x="1131" y="0"/>
                  </a:moveTo>
                  <a:cubicBezTo>
                    <a:pt x="560" y="0"/>
                    <a:pt x="95" y="250"/>
                    <a:pt x="51" y="604"/>
                  </a:cubicBezTo>
                  <a:cubicBezTo>
                    <a:pt x="0" y="1018"/>
                    <a:pt x="516" y="1425"/>
                    <a:pt x="1205" y="1505"/>
                  </a:cubicBezTo>
                  <a:cubicBezTo>
                    <a:pt x="1294" y="1516"/>
                    <a:pt x="1381" y="1521"/>
                    <a:pt x="1466" y="1521"/>
                  </a:cubicBezTo>
                  <a:cubicBezTo>
                    <a:pt x="2035" y="1521"/>
                    <a:pt x="2497" y="1277"/>
                    <a:pt x="2541" y="917"/>
                  </a:cubicBezTo>
                  <a:cubicBezTo>
                    <a:pt x="2592" y="503"/>
                    <a:pt x="2077" y="104"/>
                    <a:pt x="1387" y="16"/>
                  </a:cubicBezTo>
                  <a:cubicBezTo>
                    <a:pt x="1300" y="5"/>
                    <a:pt x="1214" y="0"/>
                    <a:pt x="1131" y="0"/>
                  </a:cubicBezTo>
                  <a:close/>
                </a:path>
              </a:pathLst>
            </a:custGeom>
            <a:solidFill>
              <a:srgbClr val="FDCD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709" name="Google Shape;1617;p62">
              <a:extLst>
                <a:ext uri="{FF2B5EF4-FFF2-40B4-BE49-F238E27FC236}">
                  <a16:creationId xmlns:a16="http://schemas.microsoft.com/office/drawing/2014/main" id="{F60041F3-1D44-4B77-BB91-AE63D85C92C7}"/>
                </a:ext>
              </a:extLst>
            </p:cNvPr>
            <p:cNvSpPr/>
            <p:nvPr userDrawn="1"/>
          </p:nvSpPr>
          <p:spPr>
            <a:xfrm rot="-412049">
              <a:off x="4658605" y="2567558"/>
              <a:ext cx="72076" cy="98436"/>
            </a:xfrm>
            <a:custGeom>
              <a:avLst/>
              <a:gdLst/>
              <a:ahLst/>
              <a:cxnLst/>
              <a:rect l="l" t="t" r="r" b="b"/>
              <a:pathLst>
                <a:path w="742" h="1158" extrusionOk="0">
                  <a:moveTo>
                    <a:pt x="307" y="0"/>
                  </a:moveTo>
                  <a:cubicBezTo>
                    <a:pt x="299" y="0"/>
                    <a:pt x="292" y="1"/>
                    <a:pt x="284" y="2"/>
                  </a:cubicBezTo>
                  <a:cubicBezTo>
                    <a:pt x="109" y="31"/>
                    <a:pt x="1" y="307"/>
                    <a:pt x="51" y="626"/>
                  </a:cubicBezTo>
                  <a:cubicBezTo>
                    <a:pt x="93" y="932"/>
                    <a:pt x="261" y="1157"/>
                    <a:pt x="434" y="1157"/>
                  </a:cubicBezTo>
                  <a:cubicBezTo>
                    <a:pt x="442" y="1157"/>
                    <a:pt x="450" y="1157"/>
                    <a:pt x="458" y="1156"/>
                  </a:cubicBezTo>
                  <a:cubicBezTo>
                    <a:pt x="632" y="1127"/>
                    <a:pt x="741" y="851"/>
                    <a:pt x="690" y="532"/>
                  </a:cubicBezTo>
                  <a:cubicBezTo>
                    <a:pt x="649" y="226"/>
                    <a:pt x="481" y="0"/>
                    <a:pt x="307" y="0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710" name="Google Shape;1618;p62">
              <a:extLst>
                <a:ext uri="{FF2B5EF4-FFF2-40B4-BE49-F238E27FC236}">
                  <a16:creationId xmlns:a16="http://schemas.microsoft.com/office/drawing/2014/main" id="{3B08D98E-B603-47B1-8B54-E7D91B9BE72F}"/>
                </a:ext>
              </a:extLst>
            </p:cNvPr>
            <p:cNvSpPr/>
            <p:nvPr userDrawn="1"/>
          </p:nvSpPr>
          <p:spPr>
            <a:xfrm rot="-412049">
              <a:off x="5049601" y="2423412"/>
              <a:ext cx="71396" cy="98011"/>
            </a:xfrm>
            <a:custGeom>
              <a:avLst/>
              <a:gdLst/>
              <a:ahLst/>
              <a:cxnLst/>
              <a:rect l="l" t="t" r="r" b="b"/>
              <a:pathLst>
                <a:path w="735" h="1153" extrusionOk="0">
                  <a:moveTo>
                    <a:pt x="314" y="1"/>
                  </a:moveTo>
                  <a:cubicBezTo>
                    <a:pt x="304" y="1"/>
                    <a:pt x="294" y="2"/>
                    <a:pt x="284" y="3"/>
                  </a:cubicBezTo>
                  <a:cubicBezTo>
                    <a:pt x="110" y="32"/>
                    <a:pt x="1" y="308"/>
                    <a:pt x="52" y="628"/>
                  </a:cubicBezTo>
                  <a:cubicBezTo>
                    <a:pt x="93" y="922"/>
                    <a:pt x="257" y="1153"/>
                    <a:pt x="422" y="1153"/>
                  </a:cubicBezTo>
                  <a:cubicBezTo>
                    <a:pt x="432" y="1153"/>
                    <a:pt x="441" y="1152"/>
                    <a:pt x="451" y="1150"/>
                  </a:cubicBezTo>
                  <a:cubicBezTo>
                    <a:pt x="632" y="1128"/>
                    <a:pt x="734" y="845"/>
                    <a:pt x="691" y="533"/>
                  </a:cubicBezTo>
                  <a:cubicBezTo>
                    <a:pt x="649" y="231"/>
                    <a:pt x="485" y="1"/>
                    <a:pt x="314" y="1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902" name="Google Shape;1619;p62">
              <a:extLst>
                <a:ext uri="{FF2B5EF4-FFF2-40B4-BE49-F238E27FC236}">
                  <a16:creationId xmlns:a16="http://schemas.microsoft.com/office/drawing/2014/main" id="{A460C333-F22A-448C-808A-EE1CA60D5C08}"/>
                </a:ext>
              </a:extLst>
            </p:cNvPr>
            <p:cNvSpPr/>
            <p:nvPr userDrawn="1"/>
          </p:nvSpPr>
          <p:spPr>
            <a:xfrm rot="-412049">
              <a:off x="4949583" y="2333387"/>
              <a:ext cx="178538" cy="47348"/>
            </a:xfrm>
            <a:custGeom>
              <a:avLst/>
              <a:gdLst/>
              <a:ahLst/>
              <a:cxnLst/>
              <a:rect l="l" t="t" r="r" b="b"/>
              <a:pathLst>
                <a:path w="1838" h="557" extrusionOk="0">
                  <a:moveTo>
                    <a:pt x="909" y="1"/>
                  </a:moveTo>
                  <a:cubicBezTo>
                    <a:pt x="361" y="1"/>
                    <a:pt x="35" y="406"/>
                    <a:pt x="30" y="411"/>
                  </a:cubicBezTo>
                  <a:cubicBezTo>
                    <a:pt x="1" y="455"/>
                    <a:pt x="8" y="506"/>
                    <a:pt x="44" y="542"/>
                  </a:cubicBezTo>
                  <a:cubicBezTo>
                    <a:pt x="66" y="549"/>
                    <a:pt x="81" y="556"/>
                    <a:pt x="102" y="556"/>
                  </a:cubicBezTo>
                  <a:cubicBezTo>
                    <a:pt x="132" y="556"/>
                    <a:pt x="153" y="549"/>
                    <a:pt x="175" y="527"/>
                  </a:cubicBezTo>
                  <a:cubicBezTo>
                    <a:pt x="190" y="503"/>
                    <a:pt x="452" y="181"/>
                    <a:pt x="901" y="181"/>
                  </a:cubicBezTo>
                  <a:cubicBezTo>
                    <a:pt x="1119" y="181"/>
                    <a:pt x="1380" y="257"/>
                    <a:pt x="1678" y="477"/>
                  </a:cubicBezTo>
                  <a:cubicBezTo>
                    <a:pt x="1695" y="488"/>
                    <a:pt x="1715" y="494"/>
                    <a:pt x="1734" y="494"/>
                  </a:cubicBezTo>
                  <a:cubicBezTo>
                    <a:pt x="1763" y="494"/>
                    <a:pt x="1791" y="481"/>
                    <a:pt x="1809" y="455"/>
                  </a:cubicBezTo>
                  <a:cubicBezTo>
                    <a:pt x="1838" y="418"/>
                    <a:pt x="1830" y="360"/>
                    <a:pt x="1787" y="331"/>
                  </a:cubicBezTo>
                  <a:cubicBezTo>
                    <a:pt x="1454" y="85"/>
                    <a:pt x="1158" y="1"/>
                    <a:pt x="909" y="1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903" name="Google Shape;1620;p62">
              <a:extLst>
                <a:ext uri="{FF2B5EF4-FFF2-40B4-BE49-F238E27FC236}">
                  <a16:creationId xmlns:a16="http://schemas.microsoft.com/office/drawing/2014/main" id="{D4A5DDC5-94A1-4C38-B506-D357872CC309}"/>
                </a:ext>
              </a:extLst>
            </p:cNvPr>
            <p:cNvSpPr/>
            <p:nvPr userDrawn="1"/>
          </p:nvSpPr>
          <p:spPr>
            <a:xfrm rot="-412049">
              <a:off x="4786095" y="2697041"/>
              <a:ext cx="198256" cy="61034"/>
            </a:xfrm>
            <a:custGeom>
              <a:avLst/>
              <a:gdLst/>
              <a:ahLst/>
              <a:cxnLst/>
              <a:rect l="l" t="t" r="r" b="b"/>
              <a:pathLst>
                <a:path w="2041" h="718" extrusionOk="0">
                  <a:moveTo>
                    <a:pt x="101" y="0"/>
                  </a:moveTo>
                  <a:cubicBezTo>
                    <a:pt x="78" y="0"/>
                    <a:pt x="55" y="9"/>
                    <a:pt x="36" y="27"/>
                  </a:cubicBezTo>
                  <a:cubicBezTo>
                    <a:pt x="0" y="64"/>
                    <a:pt x="0" y="122"/>
                    <a:pt x="29" y="158"/>
                  </a:cubicBezTo>
                  <a:cubicBezTo>
                    <a:pt x="457" y="594"/>
                    <a:pt x="908" y="717"/>
                    <a:pt x="1271" y="717"/>
                  </a:cubicBezTo>
                  <a:cubicBezTo>
                    <a:pt x="1677" y="717"/>
                    <a:pt x="1975" y="565"/>
                    <a:pt x="1982" y="557"/>
                  </a:cubicBezTo>
                  <a:cubicBezTo>
                    <a:pt x="2026" y="536"/>
                    <a:pt x="2040" y="485"/>
                    <a:pt x="2018" y="434"/>
                  </a:cubicBezTo>
                  <a:cubicBezTo>
                    <a:pt x="2003" y="404"/>
                    <a:pt x="1971" y="388"/>
                    <a:pt x="1938" y="388"/>
                  </a:cubicBezTo>
                  <a:cubicBezTo>
                    <a:pt x="1923" y="388"/>
                    <a:pt x="1908" y="391"/>
                    <a:pt x="1895" y="398"/>
                  </a:cubicBezTo>
                  <a:cubicBezTo>
                    <a:pt x="1891" y="401"/>
                    <a:pt x="1632" y="535"/>
                    <a:pt x="1270" y="535"/>
                  </a:cubicBezTo>
                  <a:cubicBezTo>
                    <a:pt x="946" y="535"/>
                    <a:pt x="540" y="428"/>
                    <a:pt x="160" y="27"/>
                  </a:cubicBezTo>
                  <a:cubicBezTo>
                    <a:pt x="145" y="9"/>
                    <a:pt x="124" y="0"/>
                    <a:pt x="101" y="0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904" name="Google Shape;1621;p62">
              <a:extLst>
                <a:ext uri="{FF2B5EF4-FFF2-40B4-BE49-F238E27FC236}">
                  <a16:creationId xmlns:a16="http://schemas.microsoft.com/office/drawing/2014/main" id="{520F3AC4-CF5D-426D-A8FA-DC3677F4CB90}"/>
                </a:ext>
              </a:extLst>
            </p:cNvPr>
            <p:cNvSpPr/>
            <p:nvPr userDrawn="1"/>
          </p:nvSpPr>
          <p:spPr>
            <a:xfrm rot="-412049">
              <a:off x="4531419" y="2459745"/>
              <a:ext cx="169310" cy="71319"/>
            </a:xfrm>
            <a:custGeom>
              <a:avLst/>
              <a:gdLst/>
              <a:ahLst/>
              <a:cxnLst/>
              <a:rect l="l" t="t" r="r" b="b"/>
              <a:pathLst>
                <a:path w="1743" h="839" extrusionOk="0">
                  <a:moveTo>
                    <a:pt x="1096" y="1"/>
                  </a:moveTo>
                  <a:cubicBezTo>
                    <a:pt x="295" y="1"/>
                    <a:pt x="22" y="703"/>
                    <a:pt x="22" y="715"/>
                  </a:cubicBezTo>
                  <a:cubicBezTo>
                    <a:pt x="0" y="759"/>
                    <a:pt x="29" y="810"/>
                    <a:pt x="73" y="831"/>
                  </a:cubicBezTo>
                  <a:cubicBezTo>
                    <a:pt x="87" y="831"/>
                    <a:pt x="95" y="839"/>
                    <a:pt x="109" y="839"/>
                  </a:cubicBezTo>
                  <a:cubicBezTo>
                    <a:pt x="145" y="839"/>
                    <a:pt x="174" y="817"/>
                    <a:pt x="189" y="781"/>
                  </a:cubicBezTo>
                  <a:cubicBezTo>
                    <a:pt x="201" y="751"/>
                    <a:pt x="422" y="185"/>
                    <a:pt x="1097" y="185"/>
                  </a:cubicBezTo>
                  <a:cubicBezTo>
                    <a:pt x="1245" y="185"/>
                    <a:pt x="1416" y="213"/>
                    <a:pt x="1612" y="280"/>
                  </a:cubicBezTo>
                  <a:cubicBezTo>
                    <a:pt x="1622" y="283"/>
                    <a:pt x="1633" y="284"/>
                    <a:pt x="1643" y="284"/>
                  </a:cubicBezTo>
                  <a:cubicBezTo>
                    <a:pt x="1682" y="284"/>
                    <a:pt x="1716" y="262"/>
                    <a:pt x="1728" y="222"/>
                  </a:cubicBezTo>
                  <a:cubicBezTo>
                    <a:pt x="1743" y="178"/>
                    <a:pt x="1721" y="127"/>
                    <a:pt x="1670" y="105"/>
                  </a:cubicBezTo>
                  <a:cubicBezTo>
                    <a:pt x="1454" y="31"/>
                    <a:pt x="1264" y="1"/>
                    <a:pt x="1096" y="1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905" name="Google Shape;1622;p62">
              <a:extLst>
                <a:ext uri="{FF2B5EF4-FFF2-40B4-BE49-F238E27FC236}">
                  <a16:creationId xmlns:a16="http://schemas.microsoft.com/office/drawing/2014/main" id="{AFE71E3B-6514-4E02-95D3-4FA460240AB5}"/>
                </a:ext>
              </a:extLst>
            </p:cNvPr>
            <p:cNvSpPr/>
            <p:nvPr userDrawn="1"/>
          </p:nvSpPr>
          <p:spPr>
            <a:xfrm rot="-412049">
              <a:off x="4940940" y="2459758"/>
              <a:ext cx="146774" cy="161169"/>
            </a:xfrm>
            <a:custGeom>
              <a:avLst/>
              <a:gdLst/>
              <a:ahLst/>
              <a:cxnLst/>
              <a:rect l="l" t="t" r="r" b="b"/>
              <a:pathLst>
                <a:path w="1511" h="1896" extrusionOk="0">
                  <a:moveTo>
                    <a:pt x="94" y="1"/>
                  </a:moveTo>
                  <a:cubicBezTo>
                    <a:pt x="44" y="8"/>
                    <a:pt x="0" y="44"/>
                    <a:pt x="0" y="95"/>
                  </a:cubicBezTo>
                  <a:cubicBezTo>
                    <a:pt x="0" y="168"/>
                    <a:pt x="0" y="828"/>
                    <a:pt x="319" y="1039"/>
                  </a:cubicBezTo>
                  <a:cubicBezTo>
                    <a:pt x="332" y="1047"/>
                    <a:pt x="350" y="1051"/>
                    <a:pt x="367" y="1051"/>
                  </a:cubicBezTo>
                  <a:cubicBezTo>
                    <a:pt x="379" y="1051"/>
                    <a:pt x="390" y="1049"/>
                    <a:pt x="399" y="1046"/>
                  </a:cubicBezTo>
                  <a:cubicBezTo>
                    <a:pt x="404" y="1046"/>
                    <a:pt x="565" y="989"/>
                    <a:pt x="740" y="989"/>
                  </a:cubicBezTo>
                  <a:cubicBezTo>
                    <a:pt x="865" y="989"/>
                    <a:pt x="997" y="1019"/>
                    <a:pt x="1082" y="1119"/>
                  </a:cubicBezTo>
                  <a:cubicBezTo>
                    <a:pt x="1256" y="1329"/>
                    <a:pt x="835" y="1736"/>
                    <a:pt x="835" y="1736"/>
                  </a:cubicBezTo>
                  <a:cubicBezTo>
                    <a:pt x="799" y="1772"/>
                    <a:pt x="791" y="1830"/>
                    <a:pt x="828" y="1866"/>
                  </a:cubicBezTo>
                  <a:cubicBezTo>
                    <a:pt x="849" y="1888"/>
                    <a:pt x="871" y="1895"/>
                    <a:pt x="893" y="1895"/>
                  </a:cubicBezTo>
                  <a:cubicBezTo>
                    <a:pt x="915" y="1895"/>
                    <a:pt x="944" y="1888"/>
                    <a:pt x="958" y="1874"/>
                  </a:cubicBezTo>
                  <a:cubicBezTo>
                    <a:pt x="980" y="1852"/>
                    <a:pt x="1510" y="1351"/>
                    <a:pt x="1220" y="1002"/>
                  </a:cubicBezTo>
                  <a:cubicBezTo>
                    <a:pt x="1090" y="849"/>
                    <a:pt x="901" y="807"/>
                    <a:pt x="732" y="807"/>
                  </a:cubicBezTo>
                  <a:cubicBezTo>
                    <a:pt x="588" y="807"/>
                    <a:pt x="459" y="837"/>
                    <a:pt x="392" y="857"/>
                  </a:cubicBezTo>
                  <a:cubicBezTo>
                    <a:pt x="218" y="698"/>
                    <a:pt x="182" y="262"/>
                    <a:pt x="182" y="95"/>
                  </a:cubicBezTo>
                  <a:cubicBezTo>
                    <a:pt x="182" y="44"/>
                    <a:pt x="145" y="8"/>
                    <a:pt x="94" y="1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906" name="Google Shape;1623;p62">
              <a:extLst>
                <a:ext uri="{FF2B5EF4-FFF2-40B4-BE49-F238E27FC236}">
                  <a16:creationId xmlns:a16="http://schemas.microsoft.com/office/drawing/2014/main" id="{43005372-2612-4593-B59D-8DDF591B3F6E}"/>
                </a:ext>
              </a:extLst>
            </p:cNvPr>
            <p:cNvSpPr/>
            <p:nvPr userDrawn="1"/>
          </p:nvSpPr>
          <p:spPr>
            <a:xfrm rot="-412049">
              <a:off x="4454136" y="2685275"/>
              <a:ext cx="280726" cy="193556"/>
            </a:xfrm>
            <a:custGeom>
              <a:avLst/>
              <a:gdLst/>
              <a:ahLst/>
              <a:cxnLst/>
              <a:rect l="l" t="t" r="r" b="b"/>
              <a:pathLst>
                <a:path w="2890" h="2277" extrusionOk="0">
                  <a:moveTo>
                    <a:pt x="1547" y="1"/>
                  </a:moveTo>
                  <a:cubicBezTo>
                    <a:pt x="1430" y="1"/>
                    <a:pt x="1311" y="14"/>
                    <a:pt x="1191" y="42"/>
                  </a:cubicBezTo>
                  <a:cubicBezTo>
                    <a:pt x="472" y="209"/>
                    <a:pt x="0" y="841"/>
                    <a:pt x="145" y="1443"/>
                  </a:cubicBezTo>
                  <a:cubicBezTo>
                    <a:pt x="260" y="1950"/>
                    <a:pt x="766" y="2276"/>
                    <a:pt x="1346" y="2276"/>
                  </a:cubicBezTo>
                  <a:cubicBezTo>
                    <a:pt x="1464" y="2276"/>
                    <a:pt x="1585" y="2263"/>
                    <a:pt x="1706" y="2235"/>
                  </a:cubicBezTo>
                  <a:cubicBezTo>
                    <a:pt x="2425" y="2068"/>
                    <a:pt x="2890" y="1443"/>
                    <a:pt x="2752" y="833"/>
                  </a:cubicBezTo>
                  <a:cubicBezTo>
                    <a:pt x="2631" y="332"/>
                    <a:pt x="2127" y="1"/>
                    <a:pt x="1547" y="1"/>
                  </a:cubicBezTo>
                  <a:close/>
                </a:path>
              </a:pathLst>
            </a:custGeom>
            <a:solidFill>
              <a:srgbClr val="F971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907" name="Google Shape;1624;p62">
              <a:extLst>
                <a:ext uri="{FF2B5EF4-FFF2-40B4-BE49-F238E27FC236}">
                  <a16:creationId xmlns:a16="http://schemas.microsoft.com/office/drawing/2014/main" id="{D69EDBE7-FC2E-46AE-99A4-44E224DF57DA}"/>
                </a:ext>
              </a:extLst>
            </p:cNvPr>
            <p:cNvSpPr/>
            <p:nvPr userDrawn="1"/>
          </p:nvSpPr>
          <p:spPr>
            <a:xfrm rot="-412049">
              <a:off x="5087875" y="2496767"/>
              <a:ext cx="195439" cy="189476"/>
            </a:xfrm>
            <a:custGeom>
              <a:avLst/>
              <a:gdLst/>
              <a:ahLst/>
              <a:cxnLst/>
              <a:rect l="l" t="t" r="r" b="b"/>
              <a:pathLst>
                <a:path w="2012" h="2229" extrusionOk="0">
                  <a:moveTo>
                    <a:pt x="908" y="0"/>
                  </a:moveTo>
                  <a:cubicBezTo>
                    <a:pt x="855" y="0"/>
                    <a:pt x="801" y="6"/>
                    <a:pt x="748" y="18"/>
                  </a:cubicBezTo>
                  <a:cubicBezTo>
                    <a:pt x="276" y="127"/>
                    <a:pt x="0" y="708"/>
                    <a:pt x="146" y="1318"/>
                  </a:cubicBezTo>
                  <a:cubicBezTo>
                    <a:pt x="268" y="1854"/>
                    <a:pt x="678" y="2229"/>
                    <a:pt x="1104" y="2229"/>
                  </a:cubicBezTo>
                  <a:cubicBezTo>
                    <a:pt x="1157" y="2229"/>
                    <a:pt x="1211" y="2223"/>
                    <a:pt x="1264" y="2211"/>
                  </a:cubicBezTo>
                  <a:cubicBezTo>
                    <a:pt x="1743" y="2102"/>
                    <a:pt x="2011" y="1521"/>
                    <a:pt x="1873" y="911"/>
                  </a:cubicBezTo>
                  <a:cubicBezTo>
                    <a:pt x="1744" y="375"/>
                    <a:pt x="1334" y="0"/>
                    <a:pt x="908" y="0"/>
                  </a:cubicBezTo>
                  <a:close/>
                </a:path>
              </a:pathLst>
            </a:custGeom>
            <a:solidFill>
              <a:srgbClr val="F971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908" name="Google Shape;1625;p62">
              <a:extLst>
                <a:ext uri="{FF2B5EF4-FFF2-40B4-BE49-F238E27FC236}">
                  <a16:creationId xmlns:a16="http://schemas.microsoft.com/office/drawing/2014/main" id="{E438D6C7-3DB6-4EB8-9778-D5BCA806E228}"/>
                </a:ext>
              </a:extLst>
            </p:cNvPr>
            <p:cNvSpPr/>
            <p:nvPr userDrawn="1"/>
          </p:nvSpPr>
          <p:spPr>
            <a:xfrm rot="-412049">
              <a:off x="4346030" y="1847490"/>
              <a:ext cx="1044416" cy="429445"/>
            </a:xfrm>
            <a:custGeom>
              <a:avLst/>
              <a:gdLst/>
              <a:ahLst/>
              <a:cxnLst/>
              <a:rect l="l" t="t" r="r" b="b"/>
              <a:pathLst>
                <a:path w="10752" h="5052" extrusionOk="0">
                  <a:moveTo>
                    <a:pt x="8407" y="0"/>
                  </a:moveTo>
                  <a:cubicBezTo>
                    <a:pt x="7976" y="182"/>
                    <a:pt x="7523" y="238"/>
                    <a:pt x="7059" y="238"/>
                  </a:cubicBezTo>
                  <a:cubicBezTo>
                    <a:pt x="6331" y="238"/>
                    <a:pt x="5576" y="101"/>
                    <a:pt x="4836" y="101"/>
                  </a:cubicBezTo>
                  <a:cubicBezTo>
                    <a:pt x="4545" y="101"/>
                    <a:pt x="4256" y="123"/>
                    <a:pt x="3971" y="182"/>
                  </a:cubicBezTo>
                  <a:cubicBezTo>
                    <a:pt x="3521" y="276"/>
                    <a:pt x="3100" y="465"/>
                    <a:pt x="2708" y="712"/>
                  </a:cubicBezTo>
                  <a:cubicBezTo>
                    <a:pt x="2244" y="1009"/>
                    <a:pt x="1815" y="1394"/>
                    <a:pt x="1438" y="1800"/>
                  </a:cubicBezTo>
                  <a:cubicBezTo>
                    <a:pt x="1133" y="2113"/>
                    <a:pt x="821" y="2425"/>
                    <a:pt x="516" y="2737"/>
                  </a:cubicBezTo>
                  <a:cubicBezTo>
                    <a:pt x="342" y="3100"/>
                    <a:pt x="175" y="3463"/>
                    <a:pt x="0" y="3826"/>
                  </a:cubicBezTo>
                  <a:cubicBezTo>
                    <a:pt x="117" y="3790"/>
                    <a:pt x="233" y="3761"/>
                    <a:pt x="356" y="3732"/>
                  </a:cubicBezTo>
                  <a:cubicBezTo>
                    <a:pt x="421" y="3717"/>
                    <a:pt x="494" y="3703"/>
                    <a:pt x="567" y="3695"/>
                  </a:cubicBezTo>
                  <a:cubicBezTo>
                    <a:pt x="712" y="3673"/>
                    <a:pt x="850" y="3659"/>
                    <a:pt x="995" y="3652"/>
                  </a:cubicBezTo>
                  <a:lnTo>
                    <a:pt x="1191" y="3652"/>
                  </a:lnTo>
                  <a:cubicBezTo>
                    <a:pt x="1982" y="3652"/>
                    <a:pt x="2788" y="3862"/>
                    <a:pt x="3550" y="4109"/>
                  </a:cubicBezTo>
                  <a:cubicBezTo>
                    <a:pt x="4320" y="4370"/>
                    <a:pt x="5082" y="4675"/>
                    <a:pt x="5873" y="4864"/>
                  </a:cubicBezTo>
                  <a:cubicBezTo>
                    <a:pt x="6251" y="4958"/>
                    <a:pt x="6643" y="5024"/>
                    <a:pt x="7035" y="5046"/>
                  </a:cubicBezTo>
                  <a:cubicBezTo>
                    <a:pt x="7102" y="5049"/>
                    <a:pt x="7170" y="5051"/>
                    <a:pt x="7237" y="5051"/>
                  </a:cubicBezTo>
                  <a:cubicBezTo>
                    <a:pt x="7571" y="5051"/>
                    <a:pt x="7907" y="5007"/>
                    <a:pt x="8233" y="4922"/>
                  </a:cubicBezTo>
                  <a:cubicBezTo>
                    <a:pt x="8835" y="4762"/>
                    <a:pt x="9387" y="4465"/>
                    <a:pt x="9765" y="4007"/>
                  </a:cubicBezTo>
                  <a:cubicBezTo>
                    <a:pt x="9895" y="3855"/>
                    <a:pt x="9997" y="3695"/>
                    <a:pt x="10084" y="3514"/>
                  </a:cubicBezTo>
                  <a:lnTo>
                    <a:pt x="10084" y="3514"/>
                  </a:lnTo>
                  <a:cubicBezTo>
                    <a:pt x="9914" y="3591"/>
                    <a:pt x="9727" y="3626"/>
                    <a:pt x="9539" y="3626"/>
                  </a:cubicBezTo>
                  <a:cubicBezTo>
                    <a:pt x="9478" y="3626"/>
                    <a:pt x="9418" y="3622"/>
                    <a:pt x="9358" y="3615"/>
                  </a:cubicBezTo>
                  <a:cubicBezTo>
                    <a:pt x="9184" y="3586"/>
                    <a:pt x="9017" y="3528"/>
                    <a:pt x="8864" y="3441"/>
                  </a:cubicBezTo>
                  <a:cubicBezTo>
                    <a:pt x="9743" y="2875"/>
                    <a:pt x="10389" y="1967"/>
                    <a:pt x="10643" y="958"/>
                  </a:cubicBezTo>
                  <a:cubicBezTo>
                    <a:pt x="10694" y="784"/>
                    <a:pt x="10730" y="603"/>
                    <a:pt x="10752" y="421"/>
                  </a:cubicBezTo>
                  <a:lnTo>
                    <a:pt x="10752" y="421"/>
                  </a:lnTo>
                  <a:cubicBezTo>
                    <a:pt x="9953" y="849"/>
                    <a:pt x="9068" y="1111"/>
                    <a:pt x="8168" y="1183"/>
                  </a:cubicBezTo>
                  <a:cubicBezTo>
                    <a:pt x="8003" y="1194"/>
                    <a:pt x="7834" y="1201"/>
                    <a:pt x="7664" y="1201"/>
                  </a:cubicBezTo>
                  <a:cubicBezTo>
                    <a:pt x="7602" y="1201"/>
                    <a:pt x="7540" y="1200"/>
                    <a:pt x="7478" y="1198"/>
                  </a:cubicBezTo>
                  <a:cubicBezTo>
                    <a:pt x="7761" y="1031"/>
                    <a:pt x="7993" y="799"/>
                    <a:pt x="8168" y="523"/>
                  </a:cubicBezTo>
                  <a:cubicBezTo>
                    <a:pt x="8276" y="363"/>
                    <a:pt x="8356" y="182"/>
                    <a:pt x="8407" y="0"/>
                  </a:cubicBezTo>
                  <a:close/>
                </a:path>
              </a:pathLst>
            </a:custGeom>
            <a:solidFill>
              <a:srgbClr val="9F5A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  <p:sp>
          <p:nvSpPr>
            <p:cNvPr id="909" name="Google Shape;1626;p62">
              <a:extLst>
                <a:ext uri="{FF2B5EF4-FFF2-40B4-BE49-F238E27FC236}">
                  <a16:creationId xmlns:a16="http://schemas.microsoft.com/office/drawing/2014/main" id="{153D75CC-1B50-4003-83DE-6BF7499CC8FE}"/>
                </a:ext>
              </a:extLst>
            </p:cNvPr>
            <p:cNvSpPr/>
            <p:nvPr userDrawn="1"/>
          </p:nvSpPr>
          <p:spPr>
            <a:xfrm rot="-412049">
              <a:off x="4102071" y="2131038"/>
              <a:ext cx="380194" cy="533491"/>
            </a:xfrm>
            <a:custGeom>
              <a:avLst/>
              <a:gdLst/>
              <a:ahLst/>
              <a:cxnLst/>
              <a:rect l="l" t="t" r="r" b="b"/>
              <a:pathLst>
                <a:path w="3914" h="6276" extrusionOk="0">
                  <a:moveTo>
                    <a:pt x="1198" y="0"/>
                  </a:moveTo>
                  <a:cubicBezTo>
                    <a:pt x="806" y="901"/>
                    <a:pt x="494" y="1830"/>
                    <a:pt x="254" y="2781"/>
                  </a:cubicBezTo>
                  <a:cubicBezTo>
                    <a:pt x="117" y="3354"/>
                    <a:pt x="0" y="3942"/>
                    <a:pt x="66" y="4530"/>
                  </a:cubicBezTo>
                  <a:cubicBezTo>
                    <a:pt x="138" y="5155"/>
                    <a:pt x="414" y="5750"/>
                    <a:pt x="850" y="6200"/>
                  </a:cubicBezTo>
                  <a:cubicBezTo>
                    <a:pt x="887" y="6238"/>
                    <a:pt x="931" y="6276"/>
                    <a:pt x="979" y="6276"/>
                  </a:cubicBezTo>
                  <a:cubicBezTo>
                    <a:pt x="987" y="6276"/>
                    <a:pt x="994" y="6275"/>
                    <a:pt x="1002" y="6273"/>
                  </a:cubicBezTo>
                  <a:cubicBezTo>
                    <a:pt x="1060" y="6258"/>
                    <a:pt x="1082" y="6200"/>
                    <a:pt x="1104" y="6142"/>
                  </a:cubicBezTo>
                  <a:cubicBezTo>
                    <a:pt x="1358" y="5445"/>
                    <a:pt x="1612" y="4741"/>
                    <a:pt x="1873" y="4037"/>
                  </a:cubicBezTo>
                  <a:lnTo>
                    <a:pt x="1873" y="4037"/>
                  </a:lnTo>
                  <a:cubicBezTo>
                    <a:pt x="1793" y="4472"/>
                    <a:pt x="1844" y="4922"/>
                    <a:pt x="2004" y="5336"/>
                  </a:cubicBezTo>
                  <a:cubicBezTo>
                    <a:pt x="2316" y="5082"/>
                    <a:pt x="2643" y="4850"/>
                    <a:pt x="2919" y="4552"/>
                  </a:cubicBezTo>
                  <a:cubicBezTo>
                    <a:pt x="3420" y="4000"/>
                    <a:pt x="3688" y="3267"/>
                    <a:pt x="3804" y="2527"/>
                  </a:cubicBezTo>
                  <a:cubicBezTo>
                    <a:pt x="3913" y="1794"/>
                    <a:pt x="3884" y="1039"/>
                    <a:pt x="3855" y="291"/>
                  </a:cubicBezTo>
                  <a:lnTo>
                    <a:pt x="1198" y="0"/>
                  </a:lnTo>
                  <a:close/>
                </a:path>
              </a:pathLst>
            </a:custGeom>
            <a:solidFill>
              <a:srgbClr val="9F5A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88"/>
            </a:p>
          </p:txBody>
        </p:sp>
      </p:grpSp>
    </p:spTree>
    <p:extLst>
      <p:ext uri="{BB962C8B-B14F-4D97-AF65-F5344CB8AC3E}">
        <p14:creationId xmlns:p14="http://schemas.microsoft.com/office/powerpoint/2010/main" val="30224941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ÜBER MICH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2" name="Gruppieren 831">
            <a:extLst>
              <a:ext uri="{FF2B5EF4-FFF2-40B4-BE49-F238E27FC236}">
                <a16:creationId xmlns:a16="http://schemas.microsoft.com/office/drawing/2014/main" id="{FD8A2613-6844-4DC7-A827-BF69C4EEEBF2}"/>
              </a:ext>
            </a:extLst>
          </p:cNvPr>
          <p:cNvGrpSpPr/>
          <p:nvPr userDrawn="1"/>
        </p:nvGrpSpPr>
        <p:grpSpPr>
          <a:xfrm>
            <a:off x="170986" y="6492146"/>
            <a:ext cx="4364619" cy="3223673"/>
            <a:chOff x="3600418" y="1154146"/>
            <a:chExt cx="6231905" cy="4211638"/>
          </a:xfrm>
        </p:grpSpPr>
        <p:sp>
          <p:nvSpPr>
            <p:cNvPr id="833" name="Google Shape;96;p14">
              <a:extLst>
                <a:ext uri="{FF2B5EF4-FFF2-40B4-BE49-F238E27FC236}">
                  <a16:creationId xmlns:a16="http://schemas.microsoft.com/office/drawing/2014/main" id="{91A748D1-2EE7-486F-B183-004D857FEEBB}"/>
                </a:ext>
              </a:extLst>
            </p:cNvPr>
            <p:cNvSpPr/>
            <p:nvPr/>
          </p:nvSpPr>
          <p:spPr>
            <a:xfrm>
              <a:off x="5459785" y="1154146"/>
              <a:ext cx="1067402" cy="636186"/>
            </a:xfrm>
            <a:custGeom>
              <a:avLst/>
              <a:gdLst/>
              <a:ahLst/>
              <a:cxnLst/>
              <a:rect l="l" t="t" r="r" b="b"/>
              <a:pathLst>
                <a:path w="35870" h="21379" extrusionOk="0">
                  <a:moveTo>
                    <a:pt x="20195" y="1"/>
                  </a:moveTo>
                  <a:cubicBezTo>
                    <a:pt x="14830" y="1"/>
                    <a:pt x="10436" y="4268"/>
                    <a:pt x="10267" y="9634"/>
                  </a:cubicBezTo>
                  <a:lnTo>
                    <a:pt x="5831" y="9634"/>
                  </a:lnTo>
                  <a:cubicBezTo>
                    <a:pt x="2620" y="9676"/>
                    <a:pt x="1" y="12295"/>
                    <a:pt x="1" y="15506"/>
                  </a:cubicBezTo>
                  <a:cubicBezTo>
                    <a:pt x="1" y="18759"/>
                    <a:pt x="2620" y="21378"/>
                    <a:pt x="5831" y="21378"/>
                  </a:cubicBezTo>
                  <a:lnTo>
                    <a:pt x="30039" y="21378"/>
                  </a:lnTo>
                  <a:cubicBezTo>
                    <a:pt x="33250" y="21378"/>
                    <a:pt x="35869" y="18759"/>
                    <a:pt x="35869" y="15506"/>
                  </a:cubicBezTo>
                  <a:cubicBezTo>
                    <a:pt x="35869" y="12337"/>
                    <a:pt x="33334" y="9760"/>
                    <a:pt x="30166" y="9676"/>
                  </a:cubicBezTo>
                  <a:cubicBezTo>
                    <a:pt x="29997" y="4268"/>
                    <a:pt x="25603" y="1"/>
                    <a:pt x="201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34" name="Google Shape;97;p14">
              <a:extLst>
                <a:ext uri="{FF2B5EF4-FFF2-40B4-BE49-F238E27FC236}">
                  <a16:creationId xmlns:a16="http://schemas.microsoft.com/office/drawing/2014/main" id="{A7EB11DD-ACAE-4C4A-A1F1-FC2803C4E676}"/>
                </a:ext>
              </a:extLst>
            </p:cNvPr>
            <p:cNvSpPr/>
            <p:nvPr/>
          </p:nvSpPr>
          <p:spPr>
            <a:xfrm>
              <a:off x="7549238" y="1582862"/>
              <a:ext cx="1933583" cy="1150365"/>
            </a:xfrm>
            <a:custGeom>
              <a:avLst/>
              <a:gdLst/>
              <a:ahLst/>
              <a:cxnLst/>
              <a:rect l="l" t="t" r="r" b="b"/>
              <a:pathLst>
                <a:path w="64978" h="38658" extrusionOk="0">
                  <a:moveTo>
                    <a:pt x="36630" y="1"/>
                  </a:moveTo>
                  <a:cubicBezTo>
                    <a:pt x="26870" y="1"/>
                    <a:pt x="18928" y="7732"/>
                    <a:pt x="18590" y="17449"/>
                  </a:cubicBezTo>
                  <a:lnTo>
                    <a:pt x="10605" y="17449"/>
                  </a:lnTo>
                  <a:cubicBezTo>
                    <a:pt x="4775" y="17449"/>
                    <a:pt x="1" y="22181"/>
                    <a:pt x="1" y="28053"/>
                  </a:cubicBezTo>
                  <a:cubicBezTo>
                    <a:pt x="1" y="33883"/>
                    <a:pt x="4775" y="38615"/>
                    <a:pt x="10605" y="38657"/>
                  </a:cubicBezTo>
                  <a:lnTo>
                    <a:pt x="54374" y="38657"/>
                  </a:lnTo>
                  <a:cubicBezTo>
                    <a:pt x="60204" y="38615"/>
                    <a:pt x="64936" y="33883"/>
                    <a:pt x="64978" y="28053"/>
                  </a:cubicBezTo>
                  <a:cubicBezTo>
                    <a:pt x="64936" y="22307"/>
                    <a:pt x="60373" y="17618"/>
                    <a:pt x="54627" y="17449"/>
                  </a:cubicBezTo>
                  <a:cubicBezTo>
                    <a:pt x="54289" y="7732"/>
                    <a:pt x="46347" y="1"/>
                    <a:pt x="366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35" name="Google Shape;98;p14">
              <a:extLst>
                <a:ext uri="{FF2B5EF4-FFF2-40B4-BE49-F238E27FC236}">
                  <a16:creationId xmlns:a16="http://schemas.microsoft.com/office/drawing/2014/main" id="{0D1E58D0-73AB-4129-BE44-2AF185E2EE67}"/>
                </a:ext>
              </a:extLst>
            </p:cNvPr>
            <p:cNvSpPr/>
            <p:nvPr/>
          </p:nvSpPr>
          <p:spPr>
            <a:xfrm>
              <a:off x="4105800" y="1878775"/>
              <a:ext cx="5253835" cy="2215912"/>
            </a:xfrm>
            <a:custGeom>
              <a:avLst/>
              <a:gdLst/>
              <a:ahLst/>
              <a:cxnLst/>
              <a:rect l="l" t="t" r="r" b="b"/>
              <a:pathLst>
                <a:path w="176555" h="70244" extrusionOk="0">
                  <a:moveTo>
                    <a:pt x="120155" y="0"/>
                  </a:moveTo>
                  <a:cubicBezTo>
                    <a:pt x="118869" y="0"/>
                    <a:pt x="117584" y="529"/>
                    <a:pt x="116647" y="1590"/>
                  </a:cubicBezTo>
                  <a:lnTo>
                    <a:pt x="100846" y="18616"/>
                  </a:lnTo>
                  <a:cubicBezTo>
                    <a:pt x="100662" y="18823"/>
                    <a:pt x="100404" y="18930"/>
                    <a:pt x="100145" y="18930"/>
                  </a:cubicBezTo>
                  <a:cubicBezTo>
                    <a:pt x="99927" y="18930"/>
                    <a:pt x="99710" y="18855"/>
                    <a:pt x="99537" y="18701"/>
                  </a:cubicBezTo>
                  <a:lnTo>
                    <a:pt x="87369" y="6702"/>
                  </a:lnTo>
                  <a:cubicBezTo>
                    <a:pt x="86486" y="5819"/>
                    <a:pt x="85322" y="5371"/>
                    <a:pt x="84158" y="5371"/>
                  </a:cubicBezTo>
                  <a:cubicBezTo>
                    <a:pt x="83206" y="5371"/>
                    <a:pt x="82253" y="5671"/>
                    <a:pt x="81455" y="6280"/>
                  </a:cubicBezTo>
                  <a:lnTo>
                    <a:pt x="71653" y="13546"/>
                  </a:lnTo>
                  <a:cubicBezTo>
                    <a:pt x="71526" y="13715"/>
                    <a:pt x="71315" y="13842"/>
                    <a:pt x="71104" y="13884"/>
                  </a:cubicBezTo>
                  <a:lnTo>
                    <a:pt x="59908" y="1801"/>
                  </a:lnTo>
                  <a:cubicBezTo>
                    <a:pt x="58971" y="740"/>
                    <a:pt x="57686" y="212"/>
                    <a:pt x="56400" y="212"/>
                  </a:cubicBezTo>
                  <a:cubicBezTo>
                    <a:pt x="55077" y="212"/>
                    <a:pt x="53753" y="772"/>
                    <a:pt x="52811" y="1886"/>
                  </a:cubicBezTo>
                  <a:lnTo>
                    <a:pt x="44826" y="10885"/>
                  </a:lnTo>
                  <a:cubicBezTo>
                    <a:pt x="44125" y="11663"/>
                    <a:pt x="42994" y="11904"/>
                    <a:pt x="41862" y="11904"/>
                  </a:cubicBezTo>
                  <a:cubicBezTo>
                    <a:pt x="41766" y="11904"/>
                    <a:pt x="41669" y="11902"/>
                    <a:pt x="41573" y="11899"/>
                  </a:cubicBezTo>
                  <a:cubicBezTo>
                    <a:pt x="41417" y="11888"/>
                    <a:pt x="41262" y="11883"/>
                    <a:pt x="41108" y="11883"/>
                  </a:cubicBezTo>
                  <a:cubicBezTo>
                    <a:pt x="38741" y="11883"/>
                    <a:pt x="36502" y="13084"/>
                    <a:pt x="35193" y="15067"/>
                  </a:cubicBezTo>
                  <a:cubicBezTo>
                    <a:pt x="26448" y="28164"/>
                    <a:pt x="1" y="69947"/>
                    <a:pt x="677" y="69947"/>
                  </a:cubicBezTo>
                  <a:lnTo>
                    <a:pt x="6127" y="69947"/>
                  </a:lnTo>
                  <a:cubicBezTo>
                    <a:pt x="6084" y="69990"/>
                    <a:pt x="6042" y="70032"/>
                    <a:pt x="6084" y="70032"/>
                  </a:cubicBezTo>
                  <a:lnTo>
                    <a:pt x="35235" y="69990"/>
                  </a:lnTo>
                  <a:lnTo>
                    <a:pt x="170471" y="70243"/>
                  </a:lnTo>
                  <a:cubicBezTo>
                    <a:pt x="170217" y="70032"/>
                    <a:pt x="169922" y="69863"/>
                    <a:pt x="169626" y="69736"/>
                  </a:cubicBezTo>
                  <a:lnTo>
                    <a:pt x="175836" y="69736"/>
                  </a:lnTo>
                  <a:cubicBezTo>
                    <a:pt x="176555" y="69736"/>
                    <a:pt x="150065" y="27953"/>
                    <a:pt x="141362" y="14856"/>
                  </a:cubicBezTo>
                  <a:cubicBezTo>
                    <a:pt x="139996" y="12847"/>
                    <a:pt x="137712" y="11678"/>
                    <a:pt x="135310" y="11678"/>
                  </a:cubicBezTo>
                  <a:cubicBezTo>
                    <a:pt x="135187" y="11678"/>
                    <a:pt x="135064" y="11681"/>
                    <a:pt x="134940" y="11688"/>
                  </a:cubicBezTo>
                  <a:cubicBezTo>
                    <a:pt x="134843" y="11691"/>
                    <a:pt x="134746" y="11693"/>
                    <a:pt x="134649" y="11693"/>
                  </a:cubicBezTo>
                  <a:cubicBezTo>
                    <a:pt x="133518" y="11693"/>
                    <a:pt x="132391" y="11455"/>
                    <a:pt x="131730" y="10716"/>
                  </a:cubicBezTo>
                  <a:lnTo>
                    <a:pt x="123745" y="1675"/>
                  </a:lnTo>
                  <a:cubicBezTo>
                    <a:pt x="122802" y="560"/>
                    <a:pt x="121478" y="0"/>
                    <a:pt x="12015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36" name="Google Shape;99;p14">
              <a:extLst>
                <a:ext uri="{FF2B5EF4-FFF2-40B4-BE49-F238E27FC236}">
                  <a16:creationId xmlns:a16="http://schemas.microsoft.com/office/drawing/2014/main" id="{C0A9BF9E-613A-4C73-9A58-5417D70367D0}"/>
                </a:ext>
              </a:extLst>
            </p:cNvPr>
            <p:cNvSpPr/>
            <p:nvPr/>
          </p:nvSpPr>
          <p:spPr>
            <a:xfrm>
              <a:off x="7323230" y="1878175"/>
              <a:ext cx="687696" cy="405505"/>
            </a:xfrm>
            <a:custGeom>
              <a:avLst/>
              <a:gdLst/>
              <a:ahLst/>
              <a:cxnLst/>
              <a:rect l="l" t="t" r="r" b="b"/>
              <a:pathLst>
                <a:path w="23110" h="13627" extrusionOk="0">
                  <a:moveTo>
                    <a:pt x="12284" y="1"/>
                  </a:moveTo>
                  <a:cubicBezTo>
                    <a:pt x="10726" y="1"/>
                    <a:pt x="9155" y="919"/>
                    <a:pt x="7722" y="2582"/>
                  </a:cubicBezTo>
                  <a:lnTo>
                    <a:pt x="456" y="10187"/>
                  </a:lnTo>
                  <a:cubicBezTo>
                    <a:pt x="1" y="10717"/>
                    <a:pt x="396" y="11486"/>
                    <a:pt x="1031" y="11486"/>
                  </a:cubicBezTo>
                  <a:cubicBezTo>
                    <a:pt x="1104" y="11486"/>
                    <a:pt x="1180" y="11476"/>
                    <a:pt x="1258" y="11454"/>
                  </a:cubicBezTo>
                  <a:lnTo>
                    <a:pt x="6835" y="9891"/>
                  </a:lnTo>
                  <a:cubicBezTo>
                    <a:pt x="6912" y="9869"/>
                    <a:pt x="6988" y="9858"/>
                    <a:pt x="7063" y="9858"/>
                  </a:cubicBezTo>
                  <a:cubicBezTo>
                    <a:pt x="7278" y="9858"/>
                    <a:pt x="7481" y="9945"/>
                    <a:pt x="7638" y="10102"/>
                  </a:cubicBezTo>
                  <a:lnTo>
                    <a:pt x="10933" y="13397"/>
                  </a:lnTo>
                  <a:cubicBezTo>
                    <a:pt x="11087" y="13552"/>
                    <a:pt x="11294" y="13627"/>
                    <a:pt x="11502" y="13627"/>
                  </a:cubicBezTo>
                  <a:cubicBezTo>
                    <a:pt x="11749" y="13627"/>
                    <a:pt x="11997" y="13520"/>
                    <a:pt x="12158" y="13313"/>
                  </a:cubicBezTo>
                  <a:lnTo>
                    <a:pt x="14355" y="10187"/>
                  </a:lnTo>
                  <a:cubicBezTo>
                    <a:pt x="14533" y="9938"/>
                    <a:pt x="14771" y="9838"/>
                    <a:pt x="15018" y="9838"/>
                  </a:cubicBezTo>
                  <a:cubicBezTo>
                    <a:pt x="15064" y="9838"/>
                    <a:pt x="15111" y="9842"/>
                    <a:pt x="15158" y="9849"/>
                  </a:cubicBezTo>
                  <a:lnTo>
                    <a:pt x="21918" y="11158"/>
                  </a:lnTo>
                  <a:cubicBezTo>
                    <a:pt x="21965" y="11167"/>
                    <a:pt x="22011" y="11171"/>
                    <a:pt x="22056" y="11171"/>
                  </a:cubicBezTo>
                  <a:cubicBezTo>
                    <a:pt x="22698" y="11171"/>
                    <a:pt x="23110" y="10362"/>
                    <a:pt x="22636" y="9849"/>
                  </a:cubicBezTo>
                  <a:lnTo>
                    <a:pt x="16045" y="1990"/>
                  </a:lnTo>
                  <a:cubicBezTo>
                    <a:pt x="14858" y="631"/>
                    <a:pt x="13576" y="1"/>
                    <a:pt x="122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37" name="Google Shape;100;p14">
              <a:extLst>
                <a:ext uri="{FF2B5EF4-FFF2-40B4-BE49-F238E27FC236}">
                  <a16:creationId xmlns:a16="http://schemas.microsoft.com/office/drawing/2014/main" id="{32C5CBDD-377B-4E6C-8908-26499387BE90}"/>
                </a:ext>
              </a:extLst>
            </p:cNvPr>
            <p:cNvSpPr/>
            <p:nvPr/>
          </p:nvSpPr>
          <p:spPr>
            <a:xfrm>
              <a:off x="5457613" y="1877074"/>
              <a:ext cx="701087" cy="421961"/>
            </a:xfrm>
            <a:custGeom>
              <a:avLst/>
              <a:gdLst/>
              <a:ahLst/>
              <a:cxnLst/>
              <a:rect l="l" t="t" r="r" b="b"/>
              <a:pathLst>
                <a:path w="23560" h="14180" extrusionOk="0">
                  <a:moveTo>
                    <a:pt x="10667" y="1"/>
                  </a:moveTo>
                  <a:cubicBezTo>
                    <a:pt x="9609" y="1"/>
                    <a:pt x="8540" y="436"/>
                    <a:pt x="7509" y="1436"/>
                  </a:cubicBezTo>
                  <a:lnTo>
                    <a:pt x="496" y="9632"/>
                  </a:lnTo>
                  <a:cubicBezTo>
                    <a:pt x="1" y="10127"/>
                    <a:pt x="393" y="10986"/>
                    <a:pt x="1120" y="10986"/>
                  </a:cubicBezTo>
                  <a:cubicBezTo>
                    <a:pt x="1137" y="10986"/>
                    <a:pt x="1154" y="10985"/>
                    <a:pt x="1172" y="10984"/>
                  </a:cubicBezTo>
                  <a:lnTo>
                    <a:pt x="7974" y="10139"/>
                  </a:lnTo>
                  <a:cubicBezTo>
                    <a:pt x="8004" y="10135"/>
                    <a:pt x="8035" y="10133"/>
                    <a:pt x="8065" y="10133"/>
                  </a:cubicBezTo>
                  <a:cubicBezTo>
                    <a:pt x="8329" y="10133"/>
                    <a:pt x="8583" y="10292"/>
                    <a:pt x="8734" y="10519"/>
                  </a:cubicBezTo>
                  <a:lnTo>
                    <a:pt x="10762" y="13815"/>
                  </a:lnTo>
                  <a:cubicBezTo>
                    <a:pt x="10914" y="14043"/>
                    <a:pt x="11173" y="14180"/>
                    <a:pt x="11438" y="14180"/>
                  </a:cubicBezTo>
                  <a:cubicBezTo>
                    <a:pt x="11614" y="14180"/>
                    <a:pt x="11793" y="14119"/>
                    <a:pt x="11945" y="13984"/>
                  </a:cubicBezTo>
                  <a:lnTo>
                    <a:pt x="15494" y="10900"/>
                  </a:lnTo>
                  <a:cubicBezTo>
                    <a:pt x="15635" y="10787"/>
                    <a:pt x="15813" y="10731"/>
                    <a:pt x="16004" y="10731"/>
                  </a:cubicBezTo>
                  <a:cubicBezTo>
                    <a:pt x="16100" y="10731"/>
                    <a:pt x="16198" y="10745"/>
                    <a:pt x="16297" y="10773"/>
                  </a:cubicBezTo>
                  <a:lnTo>
                    <a:pt x="21789" y="12758"/>
                  </a:lnTo>
                  <a:cubicBezTo>
                    <a:pt x="21860" y="12788"/>
                    <a:pt x="21935" y="12801"/>
                    <a:pt x="22012" y="12801"/>
                  </a:cubicBezTo>
                  <a:cubicBezTo>
                    <a:pt x="22710" y="12801"/>
                    <a:pt x="23560" y="11682"/>
                    <a:pt x="23141" y="11111"/>
                  </a:cubicBezTo>
                  <a:lnTo>
                    <a:pt x="15959" y="3422"/>
                  </a:lnTo>
                  <a:cubicBezTo>
                    <a:pt x="14415" y="1390"/>
                    <a:pt x="12558" y="1"/>
                    <a:pt x="1066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38" name="Google Shape;101;p14">
              <a:extLst>
                <a:ext uri="{FF2B5EF4-FFF2-40B4-BE49-F238E27FC236}">
                  <a16:creationId xmlns:a16="http://schemas.microsoft.com/office/drawing/2014/main" id="{FB980775-F45C-4570-988D-CD7372BE1A9B}"/>
                </a:ext>
              </a:extLst>
            </p:cNvPr>
            <p:cNvSpPr/>
            <p:nvPr/>
          </p:nvSpPr>
          <p:spPr>
            <a:xfrm>
              <a:off x="3600418" y="3969026"/>
              <a:ext cx="6231905" cy="731707"/>
            </a:xfrm>
            <a:custGeom>
              <a:avLst/>
              <a:gdLst/>
              <a:ahLst/>
              <a:cxnLst/>
              <a:rect l="l" t="t" r="r" b="b"/>
              <a:pathLst>
                <a:path w="209423" h="24589" extrusionOk="0">
                  <a:moveTo>
                    <a:pt x="24588" y="0"/>
                  </a:moveTo>
                  <a:cubicBezTo>
                    <a:pt x="11027" y="42"/>
                    <a:pt x="42" y="11027"/>
                    <a:pt x="0" y="24589"/>
                  </a:cubicBezTo>
                  <a:lnTo>
                    <a:pt x="209423" y="24589"/>
                  </a:lnTo>
                  <a:cubicBezTo>
                    <a:pt x="209381" y="11027"/>
                    <a:pt x="198396" y="42"/>
                    <a:pt x="1848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39" name="Google Shape;102;p14">
              <a:extLst>
                <a:ext uri="{FF2B5EF4-FFF2-40B4-BE49-F238E27FC236}">
                  <a16:creationId xmlns:a16="http://schemas.microsoft.com/office/drawing/2014/main" id="{EBA643F6-F41A-41C3-82E7-EB771AE19A9A}"/>
                </a:ext>
              </a:extLst>
            </p:cNvPr>
            <p:cNvSpPr/>
            <p:nvPr/>
          </p:nvSpPr>
          <p:spPr>
            <a:xfrm>
              <a:off x="7762956" y="3001580"/>
              <a:ext cx="958013" cy="1241572"/>
            </a:xfrm>
            <a:custGeom>
              <a:avLst/>
              <a:gdLst/>
              <a:ahLst/>
              <a:cxnLst/>
              <a:rect l="l" t="t" r="r" b="b"/>
              <a:pathLst>
                <a:path w="32194" h="41723" extrusionOk="0">
                  <a:moveTo>
                    <a:pt x="16306" y="0"/>
                  </a:moveTo>
                  <a:cubicBezTo>
                    <a:pt x="15667" y="0"/>
                    <a:pt x="15019" y="35"/>
                    <a:pt x="14365" y="107"/>
                  </a:cubicBezTo>
                  <a:cubicBezTo>
                    <a:pt x="7098" y="867"/>
                    <a:pt x="1268" y="6275"/>
                    <a:pt x="465" y="13035"/>
                  </a:cubicBezTo>
                  <a:cubicBezTo>
                    <a:pt x="1" y="16879"/>
                    <a:pt x="1099" y="20682"/>
                    <a:pt x="3550" y="23639"/>
                  </a:cubicBezTo>
                  <a:cubicBezTo>
                    <a:pt x="5366" y="25878"/>
                    <a:pt x="6296" y="28709"/>
                    <a:pt x="6127" y="31582"/>
                  </a:cubicBezTo>
                  <a:cubicBezTo>
                    <a:pt x="6084" y="31793"/>
                    <a:pt x="6084" y="32004"/>
                    <a:pt x="6127" y="32215"/>
                  </a:cubicBezTo>
                  <a:cubicBezTo>
                    <a:pt x="6127" y="37454"/>
                    <a:pt x="10647" y="41637"/>
                    <a:pt x="16266" y="41721"/>
                  </a:cubicBezTo>
                  <a:cubicBezTo>
                    <a:pt x="16322" y="41722"/>
                    <a:pt x="16377" y="41723"/>
                    <a:pt x="16432" y="41723"/>
                  </a:cubicBezTo>
                  <a:cubicBezTo>
                    <a:pt x="21936" y="41723"/>
                    <a:pt x="26534" y="37571"/>
                    <a:pt x="26659" y="32384"/>
                  </a:cubicBezTo>
                  <a:cubicBezTo>
                    <a:pt x="26659" y="31920"/>
                    <a:pt x="26659" y="31455"/>
                    <a:pt x="26575" y="30990"/>
                  </a:cubicBezTo>
                  <a:cubicBezTo>
                    <a:pt x="26279" y="28413"/>
                    <a:pt x="27082" y="25878"/>
                    <a:pt x="28772" y="23935"/>
                  </a:cubicBezTo>
                  <a:cubicBezTo>
                    <a:pt x="30968" y="21358"/>
                    <a:pt x="32194" y="18105"/>
                    <a:pt x="32194" y="14683"/>
                  </a:cubicBezTo>
                  <a:cubicBezTo>
                    <a:pt x="32154" y="6571"/>
                    <a:pt x="25068" y="0"/>
                    <a:pt x="163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40" name="Google Shape;103;p14">
              <a:extLst>
                <a:ext uri="{FF2B5EF4-FFF2-40B4-BE49-F238E27FC236}">
                  <a16:creationId xmlns:a16="http://schemas.microsoft.com/office/drawing/2014/main" id="{C0941FAA-88B2-4EB6-9AB7-82ACE4DF6791}"/>
                </a:ext>
              </a:extLst>
            </p:cNvPr>
            <p:cNvSpPr/>
            <p:nvPr/>
          </p:nvSpPr>
          <p:spPr>
            <a:xfrm>
              <a:off x="8058418" y="3481539"/>
              <a:ext cx="384705" cy="1168904"/>
            </a:xfrm>
            <a:custGeom>
              <a:avLst/>
              <a:gdLst/>
              <a:ahLst/>
              <a:cxnLst/>
              <a:rect l="l" t="t" r="r" b="b"/>
              <a:pathLst>
                <a:path w="12928" h="39281" extrusionOk="0">
                  <a:moveTo>
                    <a:pt x="6295" y="1"/>
                  </a:moveTo>
                  <a:cubicBezTo>
                    <a:pt x="5894" y="1"/>
                    <a:pt x="5492" y="265"/>
                    <a:pt x="5450" y="793"/>
                  </a:cubicBezTo>
                  <a:lnTo>
                    <a:pt x="5492" y="8524"/>
                  </a:lnTo>
                  <a:lnTo>
                    <a:pt x="1690" y="3328"/>
                  </a:lnTo>
                  <a:cubicBezTo>
                    <a:pt x="1515" y="3102"/>
                    <a:pt x="1250" y="2981"/>
                    <a:pt x="994" y="2981"/>
                  </a:cubicBezTo>
                  <a:cubicBezTo>
                    <a:pt x="817" y="2981"/>
                    <a:pt x="645" y="3038"/>
                    <a:pt x="507" y="3159"/>
                  </a:cubicBezTo>
                  <a:cubicBezTo>
                    <a:pt x="84" y="3412"/>
                    <a:pt x="0" y="3961"/>
                    <a:pt x="296" y="4342"/>
                  </a:cubicBezTo>
                  <a:lnTo>
                    <a:pt x="5196" y="11017"/>
                  </a:lnTo>
                  <a:cubicBezTo>
                    <a:pt x="5281" y="11143"/>
                    <a:pt x="5365" y="11228"/>
                    <a:pt x="5492" y="11270"/>
                  </a:cubicBezTo>
                  <a:lnTo>
                    <a:pt x="5619" y="38436"/>
                  </a:lnTo>
                  <a:cubicBezTo>
                    <a:pt x="5619" y="38900"/>
                    <a:pt x="5999" y="39281"/>
                    <a:pt x="6464" y="39281"/>
                  </a:cubicBezTo>
                  <a:cubicBezTo>
                    <a:pt x="6971" y="39281"/>
                    <a:pt x="7351" y="38900"/>
                    <a:pt x="7309" y="38436"/>
                  </a:cubicBezTo>
                  <a:lnTo>
                    <a:pt x="7224" y="17861"/>
                  </a:lnTo>
                  <a:lnTo>
                    <a:pt x="12632" y="11355"/>
                  </a:lnTo>
                  <a:cubicBezTo>
                    <a:pt x="12928" y="10974"/>
                    <a:pt x="12886" y="10468"/>
                    <a:pt x="12548" y="10172"/>
                  </a:cubicBezTo>
                  <a:cubicBezTo>
                    <a:pt x="12381" y="10024"/>
                    <a:pt x="12182" y="9957"/>
                    <a:pt x="11986" y="9957"/>
                  </a:cubicBezTo>
                  <a:cubicBezTo>
                    <a:pt x="11735" y="9957"/>
                    <a:pt x="11489" y="10066"/>
                    <a:pt x="11322" y="10256"/>
                  </a:cubicBezTo>
                  <a:lnTo>
                    <a:pt x="7224" y="15199"/>
                  </a:lnTo>
                  <a:lnTo>
                    <a:pt x="7140" y="793"/>
                  </a:lnTo>
                  <a:cubicBezTo>
                    <a:pt x="7098" y="265"/>
                    <a:pt x="6696" y="1"/>
                    <a:pt x="6295" y="1"/>
                  </a:cubicBezTo>
                  <a:close/>
                </a:path>
              </a:pathLst>
            </a:custGeom>
            <a:solidFill>
              <a:srgbClr val="3734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41" name="Google Shape;104;p14">
              <a:extLst>
                <a:ext uri="{FF2B5EF4-FFF2-40B4-BE49-F238E27FC236}">
                  <a16:creationId xmlns:a16="http://schemas.microsoft.com/office/drawing/2014/main" id="{0D7A7CAD-935E-40B6-96BD-C27786080087}"/>
                </a:ext>
              </a:extLst>
            </p:cNvPr>
            <p:cNvSpPr/>
            <p:nvPr/>
          </p:nvSpPr>
          <p:spPr>
            <a:xfrm>
              <a:off x="8340014" y="2352718"/>
              <a:ext cx="1157894" cy="1500730"/>
            </a:xfrm>
            <a:custGeom>
              <a:avLst/>
              <a:gdLst/>
              <a:ahLst/>
              <a:cxnLst/>
              <a:rect l="l" t="t" r="r" b="b"/>
              <a:pathLst>
                <a:path w="38911" h="50432" extrusionOk="0">
                  <a:moveTo>
                    <a:pt x="19282" y="1"/>
                  </a:moveTo>
                  <a:cubicBezTo>
                    <a:pt x="8639" y="1"/>
                    <a:pt x="1" y="8002"/>
                    <a:pt x="1" y="17856"/>
                  </a:cubicBezTo>
                  <a:cubicBezTo>
                    <a:pt x="1" y="21954"/>
                    <a:pt x="1521" y="25926"/>
                    <a:pt x="4225" y="29010"/>
                  </a:cubicBezTo>
                  <a:cubicBezTo>
                    <a:pt x="6253" y="31333"/>
                    <a:pt x="7225" y="34417"/>
                    <a:pt x="6845" y="37502"/>
                  </a:cubicBezTo>
                  <a:cubicBezTo>
                    <a:pt x="6760" y="38093"/>
                    <a:pt x="6760" y="38642"/>
                    <a:pt x="6760" y="39234"/>
                  </a:cubicBezTo>
                  <a:cubicBezTo>
                    <a:pt x="6969" y="45451"/>
                    <a:pt x="12494" y="50432"/>
                    <a:pt x="19142" y="50432"/>
                  </a:cubicBezTo>
                  <a:cubicBezTo>
                    <a:pt x="19225" y="50432"/>
                    <a:pt x="19309" y="50431"/>
                    <a:pt x="19392" y="50429"/>
                  </a:cubicBezTo>
                  <a:cubicBezTo>
                    <a:pt x="26194" y="50303"/>
                    <a:pt x="31602" y="45191"/>
                    <a:pt x="31602" y="38896"/>
                  </a:cubicBezTo>
                  <a:lnTo>
                    <a:pt x="31602" y="38177"/>
                  </a:lnTo>
                  <a:cubicBezTo>
                    <a:pt x="31391" y="34671"/>
                    <a:pt x="32447" y="31249"/>
                    <a:pt x="34644" y="28545"/>
                  </a:cubicBezTo>
                  <a:cubicBezTo>
                    <a:pt x="37601" y="24954"/>
                    <a:pt x="38911" y="20307"/>
                    <a:pt x="38362" y="15702"/>
                  </a:cubicBezTo>
                  <a:cubicBezTo>
                    <a:pt x="37305" y="7548"/>
                    <a:pt x="30292" y="1042"/>
                    <a:pt x="21462" y="112"/>
                  </a:cubicBezTo>
                  <a:cubicBezTo>
                    <a:pt x="20728" y="37"/>
                    <a:pt x="20000" y="1"/>
                    <a:pt x="19282" y="1"/>
                  </a:cubicBezTo>
                  <a:close/>
                </a:path>
              </a:pathLst>
            </a:custGeom>
            <a:solidFill>
              <a:srgbClr val="FFCB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42" name="Google Shape;105;p14">
              <a:extLst>
                <a:ext uri="{FF2B5EF4-FFF2-40B4-BE49-F238E27FC236}">
                  <a16:creationId xmlns:a16="http://schemas.microsoft.com/office/drawing/2014/main" id="{CA204B8D-ADC7-4519-8328-5CD25167835B}"/>
                </a:ext>
              </a:extLst>
            </p:cNvPr>
            <p:cNvSpPr/>
            <p:nvPr/>
          </p:nvSpPr>
          <p:spPr>
            <a:xfrm>
              <a:off x="8685290" y="2926800"/>
              <a:ext cx="455587" cy="1724893"/>
            </a:xfrm>
            <a:custGeom>
              <a:avLst/>
              <a:gdLst/>
              <a:ahLst/>
              <a:cxnLst/>
              <a:rect l="l" t="t" r="r" b="b"/>
              <a:pathLst>
                <a:path w="15310" h="57965" extrusionOk="0">
                  <a:moveTo>
                    <a:pt x="7705" y="1"/>
                  </a:moveTo>
                  <a:cubicBezTo>
                    <a:pt x="7325" y="1"/>
                    <a:pt x="6987" y="339"/>
                    <a:pt x="6987" y="719"/>
                  </a:cubicBezTo>
                  <a:lnTo>
                    <a:pt x="6987" y="11070"/>
                  </a:lnTo>
                  <a:lnTo>
                    <a:pt x="1832" y="3972"/>
                  </a:lnTo>
                  <a:cubicBezTo>
                    <a:pt x="1676" y="3743"/>
                    <a:pt x="1464" y="3648"/>
                    <a:pt x="1256" y="3648"/>
                  </a:cubicBezTo>
                  <a:cubicBezTo>
                    <a:pt x="735" y="3648"/>
                    <a:pt x="239" y="4243"/>
                    <a:pt x="692" y="4817"/>
                  </a:cubicBezTo>
                  <a:lnTo>
                    <a:pt x="6564" y="12886"/>
                  </a:lnTo>
                  <a:cubicBezTo>
                    <a:pt x="6649" y="13055"/>
                    <a:pt x="6818" y="13140"/>
                    <a:pt x="6944" y="13182"/>
                  </a:cubicBezTo>
                  <a:lnTo>
                    <a:pt x="6944" y="19012"/>
                  </a:lnTo>
                  <a:lnTo>
                    <a:pt x="1410" y="12422"/>
                  </a:lnTo>
                  <a:cubicBezTo>
                    <a:pt x="1257" y="12289"/>
                    <a:pt x="1090" y="12233"/>
                    <a:pt x="931" y="12233"/>
                  </a:cubicBezTo>
                  <a:cubicBezTo>
                    <a:pt x="428" y="12233"/>
                    <a:pt x="1" y="12795"/>
                    <a:pt x="354" y="13309"/>
                  </a:cubicBezTo>
                  <a:lnTo>
                    <a:pt x="6987" y="21251"/>
                  </a:lnTo>
                  <a:lnTo>
                    <a:pt x="6987" y="57247"/>
                  </a:lnTo>
                  <a:cubicBezTo>
                    <a:pt x="6987" y="57627"/>
                    <a:pt x="7282" y="57923"/>
                    <a:pt x="7663" y="57965"/>
                  </a:cubicBezTo>
                  <a:cubicBezTo>
                    <a:pt x="8085" y="57923"/>
                    <a:pt x="8381" y="57627"/>
                    <a:pt x="8381" y="57247"/>
                  </a:cubicBezTo>
                  <a:lnTo>
                    <a:pt x="8381" y="21251"/>
                  </a:lnTo>
                  <a:lnTo>
                    <a:pt x="15014" y="13309"/>
                  </a:lnTo>
                  <a:cubicBezTo>
                    <a:pt x="15309" y="13013"/>
                    <a:pt x="15267" y="12591"/>
                    <a:pt x="14971" y="12337"/>
                  </a:cubicBezTo>
                  <a:cubicBezTo>
                    <a:pt x="14834" y="12219"/>
                    <a:pt x="14661" y="12156"/>
                    <a:pt x="14489" y="12156"/>
                  </a:cubicBezTo>
                  <a:cubicBezTo>
                    <a:pt x="14290" y="12156"/>
                    <a:pt x="14093" y="12240"/>
                    <a:pt x="13957" y="12422"/>
                  </a:cubicBezTo>
                  <a:lnTo>
                    <a:pt x="8381" y="19012"/>
                  </a:lnTo>
                  <a:lnTo>
                    <a:pt x="8381" y="13182"/>
                  </a:lnTo>
                  <a:cubicBezTo>
                    <a:pt x="8550" y="13140"/>
                    <a:pt x="8719" y="13055"/>
                    <a:pt x="8803" y="12886"/>
                  </a:cubicBezTo>
                  <a:lnTo>
                    <a:pt x="14676" y="4817"/>
                  </a:lnTo>
                  <a:cubicBezTo>
                    <a:pt x="15129" y="4243"/>
                    <a:pt x="14632" y="3648"/>
                    <a:pt x="14111" y="3648"/>
                  </a:cubicBezTo>
                  <a:cubicBezTo>
                    <a:pt x="13903" y="3648"/>
                    <a:pt x="13692" y="3743"/>
                    <a:pt x="13535" y="3972"/>
                  </a:cubicBezTo>
                  <a:lnTo>
                    <a:pt x="8381" y="11070"/>
                  </a:lnTo>
                  <a:lnTo>
                    <a:pt x="8381" y="719"/>
                  </a:lnTo>
                  <a:cubicBezTo>
                    <a:pt x="8381" y="339"/>
                    <a:pt x="8085" y="1"/>
                    <a:pt x="7705" y="1"/>
                  </a:cubicBezTo>
                  <a:close/>
                </a:path>
              </a:pathLst>
            </a:custGeom>
            <a:solidFill>
              <a:srgbClr val="3734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43" name="Google Shape;106;p14">
              <a:extLst>
                <a:ext uri="{FF2B5EF4-FFF2-40B4-BE49-F238E27FC236}">
                  <a16:creationId xmlns:a16="http://schemas.microsoft.com/office/drawing/2014/main" id="{2F4A2437-5542-4591-A8EB-EFC0EA77DC42}"/>
                </a:ext>
              </a:extLst>
            </p:cNvPr>
            <p:cNvSpPr/>
            <p:nvPr/>
          </p:nvSpPr>
          <p:spPr>
            <a:xfrm>
              <a:off x="9008843" y="3349386"/>
              <a:ext cx="755602" cy="979230"/>
            </a:xfrm>
            <a:custGeom>
              <a:avLst/>
              <a:gdLst/>
              <a:ahLst/>
              <a:cxnLst/>
              <a:rect l="l" t="t" r="r" b="b"/>
              <a:pathLst>
                <a:path w="25392" h="32907" extrusionOk="0">
                  <a:moveTo>
                    <a:pt x="12801" y="1"/>
                  </a:moveTo>
                  <a:cubicBezTo>
                    <a:pt x="12314" y="1"/>
                    <a:pt x="11821" y="27"/>
                    <a:pt x="11323" y="79"/>
                  </a:cubicBezTo>
                  <a:cubicBezTo>
                    <a:pt x="5577" y="713"/>
                    <a:pt x="1014" y="4980"/>
                    <a:pt x="338" y="10303"/>
                  </a:cubicBezTo>
                  <a:cubicBezTo>
                    <a:pt x="0" y="13303"/>
                    <a:pt x="845" y="16345"/>
                    <a:pt x="2789" y="18669"/>
                  </a:cubicBezTo>
                  <a:cubicBezTo>
                    <a:pt x="4225" y="20443"/>
                    <a:pt x="4943" y="22682"/>
                    <a:pt x="4817" y="24964"/>
                  </a:cubicBezTo>
                  <a:lnTo>
                    <a:pt x="4817" y="25428"/>
                  </a:lnTo>
                  <a:cubicBezTo>
                    <a:pt x="4817" y="29526"/>
                    <a:pt x="8365" y="32864"/>
                    <a:pt x="12802" y="32906"/>
                  </a:cubicBezTo>
                  <a:cubicBezTo>
                    <a:pt x="12830" y="32906"/>
                    <a:pt x="12858" y="32907"/>
                    <a:pt x="12886" y="32907"/>
                  </a:cubicBezTo>
                  <a:cubicBezTo>
                    <a:pt x="17243" y="32907"/>
                    <a:pt x="20914" y="29669"/>
                    <a:pt x="20998" y="25555"/>
                  </a:cubicBezTo>
                  <a:cubicBezTo>
                    <a:pt x="21040" y="25217"/>
                    <a:pt x="20998" y="24837"/>
                    <a:pt x="20955" y="24457"/>
                  </a:cubicBezTo>
                  <a:cubicBezTo>
                    <a:pt x="20702" y="22429"/>
                    <a:pt x="21336" y="20443"/>
                    <a:pt x="22688" y="18922"/>
                  </a:cubicBezTo>
                  <a:cubicBezTo>
                    <a:pt x="24420" y="16894"/>
                    <a:pt x="25391" y="14275"/>
                    <a:pt x="25391" y="11613"/>
                  </a:cubicBezTo>
                  <a:cubicBezTo>
                    <a:pt x="25352" y="5180"/>
                    <a:pt x="19709" y="1"/>
                    <a:pt x="128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44" name="Google Shape;107;p14">
              <a:extLst>
                <a:ext uri="{FF2B5EF4-FFF2-40B4-BE49-F238E27FC236}">
                  <a16:creationId xmlns:a16="http://schemas.microsoft.com/office/drawing/2014/main" id="{27969EB5-C220-4C93-AF03-8CA8C90FB030}"/>
                </a:ext>
              </a:extLst>
            </p:cNvPr>
            <p:cNvSpPr/>
            <p:nvPr/>
          </p:nvSpPr>
          <p:spPr>
            <a:xfrm>
              <a:off x="9243927" y="3724807"/>
              <a:ext cx="308466" cy="924387"/>
            </a:xfrm>
            <a:custGeom>
              <a:avLst/>
              <a:gdLst/>
              <a:ahLst/>
              <a:cxnLst/>
              <a:rect l="l" t="t" r="r" b="b"/>
              <a:pathLst>
                <a:path w="10366" h="31064" extrusionOk="0">
                  <a:moveTo>
                    <a:pt x="4902" y="1"/>
                  </a:moveTo>
                  <a:cubicBezTo>
                    <a:pt x="4542" y="1"/>
                    <a:pt x="4183" y="243"/>
                    <a:pt x="4226" y="729"/>
                  </a:cubicBezTo>
                  <a:lnTo>
                    <a:pt x="4226" y="6855"/>
                  </a:lnTo>
                  <a:lnTo>
                    <a:pt x="1226" y="2757"/>
                  </a:lnTo>
                  <a:cubicBezTo>
                    <a:pt x="1100" y="2582"/>
                    <a:pt x="900" y="2480"/>
                    <a:pt x="697" y="2480"/>
                  </a:cubicBezTo>
                  <a:cubicBezTo>
                    <a:pt x="557" y="2480"/>
                    <a:pt x="417" y="2528"/>
                    <a:pt x="296" y="2630"/>
                  </a:cubicBezTo>
                  <a:cubicBezTo>
                    <a:pt x="43" y="2842"/>
                    <a:pt x="1" y="3264"/>
                    <a:pt x="212" y="3518"/>
                  </a:cubicBezTo>
                  <a:lnTo>
                    <a:pt x="4057" y="8799"/>
                  </a:lnTo>
                  <a:cubicBezTo>
                    <a:pt x="4141" y="8883"/>
                    <a:pt x="4226" y="8968"/>
                    <a:pt x="4310" y="9010"/>
                  </a:cubicBezTo>
                  <a:lnTo>
                    <a:pt x="4395" y="30430"/>
                  </a:lnTo>
                  <a:cubicBezTo>
                    <a:pt x="4437" y="30852"/>
                    <a:pt x="4754" y="31063"/>
                    <a:pt x="5071" y="31063"/>
                  </a:cubicBezTo>
                  <a:cubicBezTo>
                    <a:pt x="5387" y="31063"/>
                    <a:pt x="5704" y="30852"/>
                    <a:pt x="5746" y="30430"/>
                  </a:cubicBezTo>
                  <a:lnTo>
                    <a:pt x="5662" y="14206"/>
                  </a:lnTo>
                  <a:lnTo>
                    <a:pt x="9929" y="9094"/>
                  </a:lnTo>
                  <a:cubicBezTo>
                    <a:pt x="10366" y="8564"/>
                    <a:pt x="9904" y="7941"/>
                    <a:pt x="9394" y="7941"/>
                  </a:cubicBezTo>
                  <a:cubicBezTo>
                    <a:pt x="9214" y="7941"/>
                    <a:pt x="9027" y="8019"/>
                    <a:pt x="8873" y="8207"/>
                  </a:cubicBezTo>
                  <a:lnTo>
                    <a:pt x="5662" y="12094"/>
                  </a:lnTo>
                  <a:lnTo>
                    <a:pt x="5577" y="729"/>
                  </a:lnTo>
                  <a:cubicBezTo>
                    <a:pt x="5620" y="243"/>
                    <a:pt x="5261" y="1"/>
                    <a:pt x="4902" y="1"/>
                  </a:cubicBezTo>
                  <a:close/>
                </a:path>
              </a:pathLst>
            </a:custGeom>
            <a:solidFill>
              <a:srgbClr val="3734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45" name="Google Shape;108;p14">
              <a:extLst>
                <a:ext uri="{FF2B5EF4-FFF2-40B4-BE49-F238E27FC236}">
                  <a16:creationId xmlns:a16="http://schemas.microsoft.com/office/drawing/2014/main" id="{E59ED11C-FF43-43FC-831B-45C39ED2047D}"/>
                </a:ext>
              </a:extLst>
            </p:cNvPr>
            <p:cNvSpPr/>
            <p:nvPr/>
          </p:nvSpPr>
          <p:spPr>
            <a:xfrm>
              <a:off x="4232764" y="3146589"/>
              <a:ext cx="859962" cy="1112901"/>
            </a:xfrm>
            <a:custGeom>
              <a:avLst/>
              <a:gdLst/>
              <a:ahLst/>
              <a:cxnLst/>
              <a:rect l="l" t="t" r="r" b="b"/>
              <a:pathLst>
                <a:path w="28899" h="37399" extrusionOk="0">
                  <a:moveTo>
                    <a:pt x="14304" y="0"/>
                  </a:moveTo>
                  <a:cubicBezTo>
                    <a:pt x="6444" y="0"/>
                    <a:pt x="40" y="5896"/>
                    <a:pt x="1" y="13189"/>
                  </a:cubicBezTo>
                  <a:cubicBezTo>
                    <a:pt x="1" y="16231"/>
                    <a:pt x="1099" y="19189"/>
                    <a:pt x="3085" y="21470"/>
                  </a:cubicBezTo>
                  <a:cubicBezTo>
                    <a:pt x="4606" y="23202"/>
                    <a:pt x="5324" y="25484"/>
                    <a:pt x="5028" y="27765"/>
                  </a:cubicBezTo>
                  <a:cubicBezTo>
                    <a:pt x="4986" y="28187"/>
                    <a:pt x="4944" y="28610"/>
                    <a:pt x="4986" y="29032"/>
                  </a:cubicBezTo>
                  <a:cubicBezTo>
                    <a:pt x="5070" y="33670"/>
                    <a:pt x="9202" y="37399"/>
                    <a:pt x="14157" y="37399"/>
                  </a:cubicBezTo>
                  <a:cubicBezTo>
                    <a:pt x="14212" y="37399"/>
                    <a:pt x="14267" y="37398"/>
                    <a:pt x="14323" y="37398"/>
                  </a:cubicBezTo>
                  <a:cubicBezTo>
                    <a:pt x="19350" y="37313"/>
                    <a:pt x="23406" y="33553"/>
                    <a:pt x="23406" y="28863"/>
                  </a:cubicBezTo>
                  <a:lnTo>
                    <a:pt x="23406" y="28356"/>
                  </a:lnTo>
                  <a:cubicBezTo>
                    <a:pt x="23237" y="25779"/>
                    <a:pt x="24082" y="23202"/>
                    <a:pt x="25687" y="21217"/>
                  </a:cubicBezTo>
                  <a:cubicBezTo>
                    <a:pt x="27884" y="18555"/>
                    <a:pt x="28898" y="15133"/>
                    <a:pt x="28476" y="11711"/>
                  </a:cubicBezTo>
                  <a:cubicBezTo>
                    <a:pt x="27758" y="5627"/>
                    <a:pt x="22519" y="769"/>
                    <a:pt x="16013" y="93"/>
                  </a:cubicBezTo>
                  <a:cubicBezTo>
                    <a:pt x="15437" y="30"/>
                    <a:pt x="14867" y="0"/>
                    <a:pt x="143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46" name="Google Shape;109;p14">
              <a:extLst>
                <a:ext uri="{FF2B5EF4-FFF2-40B4-BE49-F238E27FC236}">
                  <a16:creationId xmlns:a16="http://schemas.microsoft.com/office/drawing/2014/main" id="{50DE7145-9C65-46F2-AA61-319FB953121B}"/>
                </a:ext>
              </a:extLst>
            </p:cNvPr>
            <p:cNvSpPr/>
            <p:nvPr/>
          </p:nvSpPr>
          <p:spPr>
            <a:xfrm>
              <a:off x="4473443" y="3572359"/>
              <a:ext cx="352745" cy="1054517"/>
            </a:xfrm>
            <a:custGeom>
              <a:avLst/>
              <a:gdLst/>
              <a:ahLst/>
              <a:cxnLst/>
              <a:rect l="l" t="t" r="r" b="b"/>
              <a:pathLst>
                <a:path w="11854" h="35437" extrusionOk="0">
                  <a:moveTo>
                    <a:pt x="6251" y="1"/>
                  </a:moveTo>
                  <a:cubicBezTo>
                    <a:pt x="5844" y="1"/>
                    <a:pt x="5432" y="276"/>
                    <a:pt x="5474" y="825"/>
                  </a:cubicBezTo>
                  <a:lnTo>
                    <a:pt x="5432" y="13753"/>
                  </a:lnTo>
                  <a:lnTo>
                    <a:pt x="1714" y="9317"/>
                  </a:lnTo>
                  <a:cubicBezTo>
                    <a:pt x="1549" y="9096"/>
                    <a:pt x="1341" y="9005"/>
                    <a:pt x="1136" y="9005"/>
                  </a:cubicBezTo>
                  <a:cubicBezTo>
                    <a:pt x="555" y="9005"/>
                    <a:pt x="0" y="9737"/>
                    <a:pt x="531" y="10331"/>
                  </a:cubicBezTo>
                  <a:lnTo>
                    <a:pt x="5390" y="16119"/>
                  </a:lnTo>
                  <a:lnTo>
                    <a:pt x="5305" y="34581"/>
                  </a:lnTo>
                  <a:cubicBezTo>
                    <a:pt x="5263" y="35151"/>
                    <a:pt x="5664" y="35436"/>
                    <a:pt x="6066" y="35436"/>
                  </a:cubicBezTo>
                  <a:cubicBezTo>
                    <a:pt x="6467" y="35436"/>
                    <a:pt x="6868" y="35151"/>
                    <a:pt x="6826" y="34581"/>
                  </a:cubicBezTo>
                  <a:lnTo>
                    <a:pt x="6953" y="10246"/>
                  </a:lnTo>
                  <a:cubicBezTo>
                    <a:pt x="7037" y="10162"/>
                    <a:pt x="7164" y="10119"/>
                    <a:pt x="7206" y="9993"/>
                  </a:cubicBezTo>
                  <a:lnTo>
                    <a:pt x="11600" y="4036"/>
                  </a:lnTo>
                  <a:cubicBezTo>
                    <a:pt x="11854" y="3698"/>
                    <a:pt x="11811" y="3191"/>
                    <a:pt x="11473" y="2979"/>
                  </a:cubicBezTo>
                  <a:cubicBezTo>
                    <a:pt x="11336" y="2877"/>
                    <a:pt x="11178" y="2829"/>
                    <a:pt x="11022" y="2829"/>
                  </a:cubicBezTo>
                  <a:cubicBezTo>
                    <a:pt x="10793" y="2829"/>
                    <a:pt x="10568" y="2931"/>
                    <a:pt x="10417" y="3106"/>
                  </a:cubicBezTo>
                  <a:lnTo>
                    <a:pt x="6995" y="7796"/>
                  </a:lnTo>
                  <a:lnTo>
                    <a:pt x="6995" y="825"/>
                  </a:lnTo>
                  <a:cubicBezTo>
                    <a:pt x="7059" y="276"/>
                    <a:pt x="6657" y="1"/>
                    <a:pt x="6251" y="1"/>
                  </a:cubicBezTo>
                  <a:close/>
                </a:path>
              </a:pathLst>
            </a:custGeom>
            <a:solidFill>
              <a:srgbClr val="3734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47" name="Google Shape;110;p14">
              <a:extLst>
                <a:ext uri="{FF2B5EF4-FFF2-40B4-BE49-F238E27FC236}">
                  <a16:creationId xmlns:a16="http://schemas.microsoft.com/office/drawing/2014/main" id="{D0E2DEF6-DB99-4F48-B013-E177CE96B697}"/>
                </a:ext>
              </a:extLst>
            </p:cNvPr>
            <p:cNvSpPr/>
            <p:nvPr/>
          </p:nvSpPr>
          <p:spPr>
            <a:xfrm>
              <a:off x="4838746" y="2563044"/>
              <a:ext cx="1038447" cy="1346943"/>
            </a:xfrm>
            <a:custGeom>
              <a:avLst/>
              <a:gdLst/>
              <a:ahLst/>
              <a:cxnLst/>
              <a:rect l="l" t="t" r="r" b="b"/>
              <a:pathLst>
                <a:path w="34897" h="45264" extrusionOk="0">
                  <a:moveTo>
                    <a:pt x="17276" y="0"/>
                  </a:moveTo>
                  <a:cubicBezTo>
                    <a:pt x="7751" y="0"/>
                    <a:pt x="0" y="7161"/>
                    <a:pt x="0" y="16027"/>
                  </a:cubicBezTo>
                  <a:cubicBezTo>
                    <a:pt x="0" y="19703"/>
                    <a:pt x="1310" y="23294"/>
                    <a:pt x="3760" y="26082"/>
                  </a:cubicBezTo>
                  <a:cubicBezTo>
                    <a:pt x="5619" y="28152"/>
                    <a:pt x="6464" y="30898"/>
                    <a:pt x="6168" y="33687"/>
                  </a:cubicBezTo>
                  <a:cubicBezTo>
                    <a:pt x="6084" y="34194"/>
                    <a:pt x="6084" y="34701"/>
                    <a:pt x="6084" y="35208"/>
                  </a:cubicBezTo>
                  <a:cubicBezTo>
                    <a:pt x="6251" y="40775"/>
                    <a:pt x="11271" y="45264"/>
                    <a:pt x="17281" y="45264"/>
                  </a:cubicBezTo>
                  <a:cubicBezTo>
                    <a:pt x="17337" y="45264"/>
                    <a:pt x="17393" y="45263"/>
                    <a:pt x="17449" y="45263"/>
                  </a:cubicBezTo>
                  <a:cubicBezTo>
                    <a:pt x="23490" y="45136"/>
                    <a:pt x="28391" y="40573"/>
                    <a:pt x="28391" y="34912"/>
                  </a:cubicBezTo>
                  <a:lnTo>
                    <a:pt x="28391" y="34236"/>
                  </a:lnTo>
                  <a:cubicBezTo>
                    <a:pt x="28180" y="31109"/>
                    <a:pt x="29151" y="28025"/>
                    <a:pt x="31095" y="25617"/>
                  </a:cubicBezTo>
                  <a:cubicBezTo>
                    <a:pt x="33714" y="22364"/>
                    <a:pt x="34897" y="18224"/>
                    <a:pt x="34390" y="14084"/>
                  </a:cubicBezTo>
                  <a:cubicBezTo>
                    <a:pt x="33460" y="6775"/>
                    <a:pt x="27166" y="944"/>
                    <a:pt x="19223" y="99"/>
                  </a:cubicBezTo>
                  <a:cubicBezTo>
                    <a:pt x="18567" y="33"/>
                    <a:pt x="17917" y="0"/>
                    <a:pt x="172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48" name="Google Shape;111;p14">
              <a:extLst>
                <a:ext uri="{FF2B5EF4-FFF2-40B4-BE49-F238E27FC236}">
                  <a16:creationId xmlns:a16="http://schemas.microsoft.com/office/drawing/2014/main" id="{0D0AE487-A917-44B9-A677-7B6369DC3FD4}"/>
                </a:ext>
              </a:extLst>
            </p:cNvPr>
            <p:cNvSpPr/>
            <p:nvPr/>
          </p:nvSpPr>
          <p:spPr>
            <a:xfrm>
              <a:off x="5148522" y="3078920"/>
              <a:ext cx="409344" cy="1546378"/>
            </a:xfrm>
            <a:custGeom>
              <a:avLst/>
              <a:gdLst/>
              <a:ahLst/>
              <a:cxnLst/>
              <a:rect l="l" t="t" r="r" b="b"/>
              <a:pathLst>
                <a:path w="13756" h="51966" extrusionOk="0">
                  <a:moveTo>
                    <a:pt x="6954" y="1"/>
                  </a:moveTo>
                  <a:cubicBezTo>
                    <a:pt x="6574" y="1"/>
                    <a:pt x="6320" y="296"/>
                    <a:pt x="6320" y="634"/>
                  </a:cubicBezTo>
                  <a:lnTo>
                    <a:pt x="6320" y="9887"/>
                  </a:lnTo>
                  <a:lnTo>
                    <a:pt x="1673" y="3549"/>
                  </a:lnTo>
                  <a:cubicBezTo>
                    <a:pt x="1543" y="3336"/>
                    <a:pt x="1360" y="3249"/>
                    <a:pt x="1176" y="3249"/>
                  </a:cubicBezTo>
                  <a:cubicBezTo>
                    <a:pt x="705" y="3249"/>
                    <a:pt x="233" y="3823"/>
                    <a:pt x="659" y="4310"/>
                  </a:cubicBezTo>
                  <a:lnTo>
                    <a:pt x="5940" y="11577"/>
                  </a:lnTo>
                  <a:cubicBezTo>
                    <a:pt x="6025" y="11703"/>
                    <a:pt x="6151" y="11788"/>
                    <a:pt x="6320" y="11830"/>
                  </a:cubicBezTo>
                  <a:lnTo>
                    <a:pt x="6320" y="17069"/>
                  </a:lnTo>
                  <a:lnTo>
                    <a:pt x="1293" y="11112"/>
                  </a:lnTo>
                  <a:cubicBezTo>
                    <a:pt x="1160" y="10979"/>
                    <a:pt x="1010" y="10923"/>
                    <a:pt x="865" y="10923"/>
                  </a:cubicBezTo>
                  <a:cubicBezTo>
                    <a:pt x="409" y="10923"/>
                    <a:pt x="1" y="11476"/>
                    <a:pt x="321" y="11957"/>
                  </a:cubicBezTo>
                  <a:lnTo>
                    <a:pt x="6320" y="19012"/>
                  </a:lnTo>
                  <a:lnTo>
                    <a:pt x="6320" y="51332"/>
                  </a:lnTo>
                  <a:cubicBezTo>
                    <a:pt x="6278" y="51670"/>
                    <a:pt x="6574" y="51966"/>
                    <a:pt x="6954" y="51966"/>
                  </a:cubicBezTo>
                  <a:cubicBezTo>
                    <a:pt x="7292" y="51966"/>
                    <a:pt x="7546" y="51670"/>
                    <a:pt x="7546" y="51332"/>
                  </a:cubicBezTo>
                  <a:lnTo>
                    <a:pt x="7546" y="19012"/>
                  </a:lnTo>
                  <a:lnTo>
                    <a:pt x="13545" y="11915"/>
                  </a:lnTo>
                  <a:cubicBezTo>
                    <a:pt x="13756" y="11661"/>
                    <a:pt x="13714" y="11281"/>
                    <a:pt x="13460" y="11027"/>
                  </a:cubicBezTo>
                  <a:cubicBezTo>
                    <a:pt x="13351" y="10936"/>
                    <a:pt x="13210" y="10892"/>
                    <a:pt x="13068" y="10892"/>
                  </a:cubicBezTo>
                  <a:cubicBezTo>
                    <a:pt x="12881" y="10892"/>
                    <a:pt x="12693" y="10968"/>
                    <a:pt x="12573" y="11112"/>
                  </a:cubicBezTo>
                  <a:lnTo>
                    <a:pt x="7588" y="17069"/>
                  </a:lnTo>
                  <a:lnTo>
                    <a:pt x="7588" y="11788"/>
                  </a:lnTo>
                  <a:cubicBezTo>
                    <a:pt x="7715" y="11788"/>
                    <a:pt x="7841" y="11703"/>
                    <a:pt x="7926" y="11577"/>
                  </a:cubicBezTo>
                  <a:lnTo>
                    <a:pt x="13207" y="4310"/>
                  </a:lnTo>
                  <a:cubicBezTo>
                    <a:pt x="13515" y="3816"/>
                    <a:pt x="13103" y="3323"/>
                    <a:pt x="12660" y="3323"/>
                  </a:cubicBezTo>
                  <a:cubicBezTo>
                    <a:pt x="12497" y="3323"/>
                    <a:pt x="12330" y="3390"/>
                    <a:pt x="12193" y="3549"/>
                  </a:cubicBezTo>
                  <a:lnTo>
                    <a:pt x="7588" y="9887"/>
                  </a:lnTo>
                  <a:lnTo>
                    <a:pt x="7588" y="634"/>
                  </a:lnTo>
                  <a:cubicBezTo>
                    <a:pt x="7588" y="296"/>
                    <a:pt x="7292" y="1"/>
                    <a:pt x="6954" y="1"/>
                  </a:cubicBezTo>
                  <a:close/>
                </a:path>
              </a:pathLst>
            </a:custGeom>
            <a:solidFill>
              <a:srgbClr val="3734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49" name="Google Shape;112;p14">
              <a:extLst>
                <a:ext uri="{FF2B5EF4-FFF2-40B4-BE49-F238E27FC236}">
                  <a16:creationId xmlns:a16="http://schemas.microsoft.com/office/drawing/2014/main" id="{FD44BDFD-6EB4-44E3-8654-D8043364A031}"/>
                </a:ext>
              </a:extLst>
            </p:cNvPr>
            <p:cNvSpPr/>
            <p:nvPr/>
          </p:nvSpPr>
          <p:spPr>
            <a:xfrm>
              <a:off x="5360484" y="2865202"/>
              <a:ext cx="1982593" cy="667610"/>
            </a:xfrm>
            <a:custGeom>
              <a:avLst/>
              <a:gdLst/>
              <a:ahLst/>
              <a:cxnLst/>
              <a:rect l="l" t="t" r="r" b="b"/>
              <a:pathLst>
                <a:path w="66625" h="22435" extrusionOk="0">
                  <a:moveTo>
                    <a:pt x="21462" y="0"/>
                  </a:moveTo>
                  <a:lnTo>
                    <a:pt x="0" y="22434"/>
                  </a:lnTo>
                  <a:lnTo>
                    <a:pt x="44825" y="22434"/>
                  </a:lnTo>
                  <a:lnTo>
                    <a:pt x="6662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50" name="Google Shape;113;p14">
              <a:extLst>
                <a:ext uri="{FF2B5EF4-FFF2-40B4-BE49-F238E27FC236}">
                  <a16:creationId xmlns:a16="http://schemas.microsoft.com/office/drawing/2014/main" id="{CDB7AF89-352E-4D12-94B1-B5B40C06FB37}"/>
                </a:ext>
              </a:extLst>
            </p:cNvPr>
            <p:cNvSpPr/>
            <p:nvPr/>
          </p:nvSpPr>
          <p:spPr>
            <a:xfrm>
              <a:off x="6694364" y="2862672"/>
              <a:ext cx="1361554" cy="784527"/>
            </a:xfrm>
            <a:custGeom>
              <a:avLst/>
              <a:gdLst/>
              <a:ahLst/>
              <a:cxnLst/>
              <a:rect l="l" t="t" r="r" b="b"/>
              <a:pathLst>
                <a:path w="45755" h="26364" extrusionOk="0">
                  <a:moveTo>
                    <a:pt x="21927" y="1"/>
                  </a:moveTo>
                  <a:lnTo>
                    <a:pt x="21800" y="85"/>
                  </a:lnTo>
                  <a:lnTo>
                    <a:pt x="0" y="22519"/>
                  </a:lnTo>
                  <a:lnTo>
                    <a:pt x="3845" y="26364"/>
                  </a:lnTo>
                  <a:lnTo>
                    <a:pt x="23617" y="7437"/>
                  </a:lnTo>
                  <a:lnTo>
                    <a:pt x="42501" y="26364"/>
                  </a:lnTo>
                  <a:lnTo>
                    <a:pt x="45755" y="23111"/>
                  </a:lnTo>
                  <a:lnTo>
                    <a:pt x="2192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51" name="Google Shape;114;p14">
              <a:extLst>
                <a:ext uri="{FF2B5EF4-FFF2-40B4-BE49-F238E27FC236}">
                  <a16:creationId xmlns:a16="http://schemas.microsoft.com/office/drawing/2014/main" id="{C548FF83-F63E-4367-AD84-3D34C96A64AB}"/>
                </a:ext>
              </a:extLst>
            </p:cNvPr>
            <p:cNvSpPr/>
            <p:nvPr/>
          </p:nvSpPr>
          <p:spPr>
            <a:xfrm>
              <a:off x="5345397" y="3532782"/>
              <a:ext cx="1463385" cy="114418"/>
            </a:xfrm>
            <a:custGeom>
              <a:avLst/>
              <a:gdLst/>
              <a:ahLst/>
              <a:cxnLst/>
              <a:rect l="l" t="t" r="r" b="b"/>
              <a:pathLst>
                <a:path w="49177" h="3845" extrusionOk="0">
                  <a:moveTo>
                    <a:pt x="0" y="0"/>
                  </a:moveTo>
                  <a:lnTo>
                    <a:pt x="3338" y="3845"/>
                  </a:lnTo>
                  <a:lnTo>
                    <a:pt x="49177" y="3845"/>
                  </a:lnTo>
                  <a:lnTo>
                    <a:pt x="4533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52" name="Google Shape;115;p14">
              <a:extLst>
                <a:ext uri="{FF2B5EF4-FFF2-40B4-BE49-F238E27FC236}">
                  <a16:creationId xmlns:a16="http://schemas.microsoft.com/office/drawing/2014/main" id="{2335819F-E6D8-41E4-804A-FB3734F3977A}"/>
                </a:ext>
              </a:extLst>
            </p:cNvPr>
            <p:cNvSpPr/>
            <p:nvPr/>
          </p:nvSpPr>
          <p:spPr>
            <a:xfrm>
              <a:off x="6801224" y="3078920"/>
              <a:ext cx="1142807" cy="1469693"/>
            </a:xfrm>
            <a:custGeom>
              <a:avLst/>
              <a:gdLst/>
              <a:ahLst/>
              <a:cxnLst/>
              <a:rect l="l" t="t" r="r" b="b"/>
              <a:pathLst>
                <a:path w="38404" h="49389" extrusionOk="0">
                  <a:moveTo>
                    <a:pt x="19857" y="1"/>
                  </a:moveTo>
                  <a:lnTo>
                    <a:pt x="254" y="18590"/>
                  </a:lnTo>
                  <a:lnTo>
                    <a:pt x="0" y="19054"/>
                  </a:lnTo>
                  <a:lnTo>
                    <a:pt x="0" y="49389"/>
                  </a:lnTo>
                  <a:lnTo>
                    <a:pt x="38403" y="49135"/>
                  </a:lnTo>
                  <a:lnTo>
                    <a:pt x="38403" y="18843"/>
                  </a:lnTo>
                  <a:lnTo>
                    <a:pt x="38403" y="18590"/>
                  </a:lnTo>
                  <a:lnTo>
                    <a:pt x="1985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53" name="Google Shape;116;p14">
              <a:extLst>
                <a:ext uri="{FF2B5EF4-FFF2-40B4-BE49-F238E27FC236}">
                  <a16:creationId xmlns:a16="http://schemas.microsoft.com/office/drawing/2014/main" id="{FCE735BD-4117-402B-8568-EFD8AFF6EC18}"/>
                </a:ext>
              </a:extLst>
            </p:cNvPr>
            <p:cNvSpPr/>
            <p:nvPr/>
          </p:nvSpPr>
          <p:spPr>
            <a:xfrm>
              <a:off x="7145696" y="3824435"/>
              <a:ext cx="261509" cy="163458"/>
            </a:xfrm>
            <a:custGeom>
              <a:avLst/>
              <a:gdLst/>
              <a:ahLst/>
              <a:cxnLst/>
              <a:rect l="l" t="t" r="r" b="b"/>
              <a:pathLst>
                <a:path w="8788" h="5493" extrusionOk="0">
                  <a:moveTo>
                    <a:pt x="803" y="1"/>
                  </a:moveTo>
                  <a:cubicBezTo>
                    <a:pt x="338" y="1"/>
                    <a:pt x="0" y="339"/>
                    <a:pt x="0" y="803"/>
                  </a:cubicBezTo>
                  <a:lnTo>
                    <a:pt x="0" y="5493"/>
                  </a:lnTo>
                  <a:lnTo>
                    <a:pt x="8788" y="5493"/>
                  </a:lnTo>
                  <a:lnTo>
                    <a:pt x="8788" y="1"/>
                  </a:lnTo>
                  <a:close/>
                </a:path>
              </a:pathLst>
            </a:custGeom>
            <a:solidFill>
              <a:srgbClr val="3734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54" name="Google Shape;117;p14">
              <a:extLst>
                <a:ext uri="{FF2B5EF4-FFF2-40B4-BE49-F238E27FC236}">
                  <a16:creationId xmlns:a16="http://schemas.microsoft.com/office/drawing/2014/main" id="{0DDA3785-A09C-4254-AEAD-9E2688A696B7}"/>
                </a:ext>
              </a:extLst>
            </p:cNvPr>
            <p:cNvSpPr/>
            <p:nvPr/>
          </p:nvSpPr>
          <p:spPr>
            <a:xfrm>
              <a:off x="7145696" y="4053240"/>
              <a:ext cx="261509" cy="174796"/>
            </a:xfrm>
            <a:custGeom>
              <a:avLst/>
              <a:gdLst/>
              <a:ahLst/>
              <a:cxnLst/>
              <a:rect l="l" t="t" r="r" b="b"/>
              <a:pathLst>
                <a:path w="8788" h="5874" extrusionOk="0">
                  <a:moveTo>
                    <a:pt x="0" y="1"/>
                  </a:moveTo>
                  <a:lnTo>
                    <a:pt x="0" y="5028"/>
                  </a:lnTo>
                  <a:cubicBezTo>
                    <a:pt x="0" y="5493"/>
                    <a:pt x="338" y="5831"/>
                    <a:pt x="803" y="5873"/>
                  </a:cubicBezTo>
                  <a:lnTo>
                    <a:pt x="8788" y="5873"/>
                  </a:lnTo>
                  <a:lnTo>
                    <a:pt x="8788" y="1"/>
                  </a:lnTo>
                  <a:close/>
                </a:path>
              </a:pathLst>
            </a:custGeom>
            <a:solidFill>
              <a:srgbClr val="3734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55" name="Google Shape;118;p14">
              <a:extLst>
                <a:ext uri="{FF2B5EF4-FFF2-40B4-BE49-F238E27FC236}">
                  <a16:creationId xmlns:a16="http://schemas.microsoft.com/office/drawing/2014/main" id="{905DE274-F4D3-4DDB-81DE-17F4A4CCEBBA}"/>
                </a:ext>
              </a:extLst>
            </p:cNvPr>
            <p:cNvSpPr/>
            <p:nvPr/>
          </p:nvSpPr>
          <p:spPr>
            <a:xfrm>
              <a:off x="7472553" y="3824435"/>
              <a:ext cx="241423" cy="163458"/>
            </a:xfrm>
            <a:custGeom>
              <a:avLst/>
              <a:gdLst/>
              <a:ahLst/>
              <a:cxnLst/>
              <a:rect l="l" t="t" r="r" b="b"/>
              <a:pathLst>
                <a:path w="8113" h="5493" extrusionOk="0">
                  <a:moveTo>
                    <a:pt x="0" y="1"/>
                  </a:moveTo>
                  <a:lnTo>
                    <a:pt x="0" y="5493"/>
                  </a:lnTo>
                  <a:lnTo>
                    <a:pt x="8112" y="5493"/>
                  </a:lnTo>
                  <a:lnTo>
                    <a:pt x="8112" y="803"/>
                  </a:lnTo>
                  <a:cubicBezTo>
                    <a:pt x="8112" y="339"/>
                    <a:pt x="7732" y="1"/>
                    <a:pt x="7267" y="1"/>
                  </a:cubicBezTo>
                  <a:close/>
                </a:path>
              </a:pathLst>
            </a:custGeom>
            <a:solidFill>
              <a:srgbClr val="3734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56" name="Google Shape;119;p14">
              <a:extLst>
                <a:ext uri="{FF2B5EF4-FFF2-40B4-BE49-F238E27FC236}">
                  <a16:creationId xmlns:a16="http://schemas.microsoft.com/office/drawing/2014/main" id="{11CA5DD6-DCEB-4F5D-8442-4A3DFBAC8FD7}"/>
                </a:ext>
              </a:extLst>
            </p:cNvPr>
            <p:cNvSpPr/>
            <p:nvPr/>
          </p:nvSpPr>
          <p:spPr>
            <a:xfrm>
              <a:off x="7472553" y="4053240"/>
              <a:ext cx="241423" cy="173546"/>
            </a:xfrm>
            <a:custGeom>
              <a:avLst/>
              <a:gdLst/>
              <a:ahLst/>
              <a:cxnLst/>
              <a:rect l="l" t="t" r="r" b="b"/>
              <a:pathLst>
                <a:path w="8113" h="5832" extrusionOk="0">
                  <a:moveTo>
                    <a:pt x="0" y="1"/>
                  </a:moveTo>
                  <a:lnTo>
                    <a:pt x="0" y="5831"/>
                  </a:lnTo>
                  <a:lnTo>
                    <a:pt x="7267" y="5831"/>
                  </a:lnTo>
                  <a:cubicBezTo>
                    <a:pt x="7732" y="5831"/>
                    <a:pt x="8112" y="5493"/>
                    <a:pt x="8112" y="5028"/>
                  </a:cubicBezTo>
                  <a:lnTo>
                    <a:pt x="8112" y="1"/>
                  </a:lnTo>
                  <a:close/>
                </a:path>
              </a:pathLst>
            </a:custGeom>
            <a:solidFill>
              <a:srgbClr val="3734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57" name="Google Shape;120;p14">
              <a:extLst>
                <a:ext uri="{FF2B5EF4-FFF2-40B4-BE49-F238E27FC236}">
                  <a16:creationId xmlns:a16="http://schemas.microsoft.com/office/drawing/2014/main" id="{CC21FEF9-D840-4706-95AD-BB8E459831A7}"/>
                </a:ext>
              </a:extLst>
            </p:cNvPr>
            <p:cNvSpPr/>
            <p:nvPr/>
          </p:nvSpPr>
          <p:spPr>
            <a:xfrm>
              <a:off x="5452257" y="3639641"/>
              <a:ext cx="1348997" cy="908973"/>
            </a:xfrm>
            <a:custGeom>
              <a:avLst/>
              <a:gdLst/>
              <a:ahLst/>
              <a:cxnLst/>
              <a:rect l="l" t="t" r="r" b="b"/>
              <a:pathLst>
                <a:path w="45333" h="30546" extrusionOk="0">
                  <a:moveTo>
                    <a:pt x="0" y="0"/>
                  </a:moveTo>
                  <a:lnTo>
                    <a:pt x="0" y="30546"/>
                  </a:lnTo>
                  <a:lnTo>
                    <a:pt x="45332" y="30546"/>
                  </a:lnTo>
                  <a:lnTo>
                    <a:pt x="4533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58" name="Google Shape;121;p14">
              <a:extLst>
                <a:ext uri="{FF2B5EF4-FFF2-40B4-BE49-F238E27FC236}">
                  <a16:creationId xmlns:a16="http://schemas.microsoft.com/office/drawing/2014/main" id="{CAADBAD6-14FC-48E9-A538-BEAB9B6C5FB9}"/>
                </a:ext>
              </a:extLst>
            </p:cNvPr>
            <p:cNvSpPr/>
            <p:nvPr/>
          </p:nvSpPr>
          <p:spPr>
            <a:xfrm>
              <a:off x="5978994" y="3972776"/>
              <a:ext cx="270347" cy="568309"/>
            </a:xfrm>
            <a:custGeom>
              <a:avLst/>
              <a:gdLst/>
              <a:ahLst/>
              <a:cxnLst/>
              <a:rect l="l" t="t" r="r" b="b"/>
              <a:pathLst>
                <a:path w="9085" h="19098" extrusionOk="0">
                  <a:moveTo>
                    <a:pt x="1015" y="1"/>
                  </a:moveTo>
                  <a:cubicBezTo>
                    <a:pt x="466" y="1"/>
                    <a:pt x="1" y="466"/>
                    <a:pt x="1" y="1015"/>
                  </a:cubicBezTo>
                  <a:lnTo>
                    <a:pt x="1" y="19097"/>
                  </a:lnTo>
                  <a:lnTo>
                    <a:pt x="9084" y="19097"/>
                  </a:lnTo>
                  <a:lnTo>
                    <a:pt x="9084" y="1015"/>
                  </a:lnTo>
                  <a:cubicBezTo>
                    <a:pt x="9084" y="466"/>
                    <a:pt x="8620" y="1"/>
                    <a:pt x="8070" y="1"/>
                  </a:cubicBezTo>
                  <a:close/>
                </a:path>
              </a:pathLst>
            </a:custGeom>
            <a:solidFill>
              <a:srgbClr val="3734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59" name="Google Shape;122;p14">
              <a:extLst>
                <a:ext uri="{FF2B5EF4-FFF2-40B4-BE49-F238E27FC236}">
                  <a16:creationId xmlns:a16="http://schemas.microsoft.com/office/drawing/2014/main" id="{F116C8AA-026A-486F-8B32-FD5AA8A52B70}"/>
                </a:ext>
              </a:extLst>
            </p:cNvPr>
            <p:cNvSpPr/>
            <p:nvPr/>
          </p:nvSpPr>
          <p:spPr>
            <a:xfrm>
              <a:off x="6519599" y="3976555"/>
              <a:ext cx="114447" cy="94331"/>
            </a:xfrm>
            <a:custGeom>
              <a:avLst/>
              <a:gdLst/>
              <a:ahLst/>
              <a:cxnLst/>
              <a:rect l="l" t="t" r="r" b="b"/>
              <a:pathLst>
                <a:path w="3846" h="3170" extrusionOk="0">
                  <a:moveTo>
                    <a:pt x="1" y="1"/>
                  </a:moveTo>
                  <a:lnTo>
                    <a:pt x="1" y="3169"/>
                  </a:lnTo>
                  <a:lnTo>
                    <a:pt x="3845" y="3127"/>
                  </a:lnTo>
                  <a:lnTo>
                    <a:pt x="3845" y="381"/>
                  </a:lnTo>
                  <a:cubicBezTo>
                    <a:pt x="3845" y="170"/>
                    <a:pt x="3718" y="1"/>
                    <a:pt x="3507" y="1"/>
                  </a:cubicBezTo>
                  <a:close/>
                </a:path>
              </a:pathLst>
            </a:custGeom>
            <a:solidFill>
              <a:srgbClr val="3734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60" name="Google Shape;123;p14">
              <a:extLst>
                <a:ext uri="{FF2B5EF4-FFF2-40B4-BE49-F238E27FC236}">
                  <a16:creationId xmlns:a16="http://schemas.microsoft.com/office/drawing/2014/main" id="{80AA2946-8E3C-4E1C-9366-10ADF367690E}"/>
                </a:ext>
              </a:extLst>
            </p:cNvPr>
            <p:cNvSpPr/>
            <p:nvPr/>
          </p:nvSpPr>
          <p:spPr>
            <a:xfrm>
              <a:off x="6378786" y="3976555"/>
              <a:ext cx="115697" cy="93081"/>
            </a:xfrm>
            <a:custGeom>
              <a:avLst/>
              <a:gdLst/>
              <a:ahLst/>
              <a:cxnLst/>
              <a:rect l="l" t="t" r="r" b="b"/>
              <a:pathLst>
                <a:path w="3888" h="3128" extrusionOk="0">
                  <a:moveTo>
                    <a:pt x="381" y="1"/>
                  </a:moveTo>
                  <a:cubicBezTo>
                    <a:pt x="170" y="1"/>
                    <a:pt x="1" y="170"/>
                    <a:pt x="1" y="339"/>
                  </a:cubicBezTo>
                  <a:lnTo>
                    <a:pt x="1" y="3127"/>
                  </a:lnTo>
                  <a:lnTo>
                    <a:pt x="3888" y="3127"/>
                  </a:lnTo>
                  <a:lnTo>
                    <a:pt x="3888" y="1"/>
                  </a:lnTo>
                  <a:close/>
                </a:path>
              </a:pathLst>
            </a:custGeom>
            <a:solidFill>
              <a:srgbClr val="3734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61" name="Google Shape;124;p14">
              <a:extLst>
                <a:ext uri="{FF2B5EF4-FFF2-40B4-BE49-F238E27FC236}">
                  <a16:creationId xmlns:a16="http://schemas.microsoft.com/office/drawing/2014/main" id="{E875042B-11C6-4C97-BCE1-BE7A044919D5}"/>
                </a:ext>
              </a:extLst>
            </p:cNvPr>
            <p:cNvSpPr/>
            <p:nvPr/>
          </p:nvSpPr>
          <p:spPr>
            <a:xfrm>
              <a:off x="6378786" y="4094752"/>
              <a:ext cx="115697" cy="94302"/>
            </a:xfrm>
            <a:custGeom>
              <a:avLst/>
              <a:gdLst/>
              <a:ahLst/>
              <a:cxnLst/>
              <a:rect l="l" t="t" r="r" b="b"/>
              <a:pathLst>
                <a:path w="3888" h="3169" extrusionOk="0">
                  <a:moveTo>
                    <a:pt x="3888" y="0"/>
                  </a:moveTo>
                  <a:lnTo>
                    <a:pt x="1" y="42"/>
                  </a:lnTo>
                  <a:lnTo>
                    <a:pt x="1" y="2831"/>
                  </a:lnTo>
                  <a:cubicBezTo>
                    <a:pt x="1" y="3000"/>
                    <a:pt x="170" y="3169"/>
                    <a:pt x="381" y="3169"/>
                  </a:cubicBezTo>
                  <a:lnTo>
                    <a:pt x="3888" y="3169"/>
                  </a:lnTo>
                  <a:lnTo>
                    <a:pt x="3888" y="0"/>
                  </a:lnTo>
                  <a:close/>
                </a:path>
              </a:pathLst>
            </a:custGeom>
            <a:solidFill>
              <a:srgbClr val="3734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62" name="Google Shape;125;p14">
              <a:extLst>
                <a:ext uri="{FF2B5EF4-FFF2-40B4-BE49-F238E27FC236}">
                  <a16:creationId xmlns:a16="http://schemas.microsoft.com/office/drawing/2014/main" id="{4470A8DD-219A-4E22-9945-7158B71312BB}"/>
                </a:ext>
              </a:extLst>
            </p:cNvPr>
            <p:cNvSpPr/>
            <p:nvPr/>
          </p:nvSpPr>
          <p:spPr>
            <a:xfrm>
              <a:off x="6519599" y="4096002"/>
              <a:ext cx="114447" cy="93052"/>
            </a:xfrm>
            <a:custGeom>
              <a:avLst/>
              <a:gdLst/>
              <a:ahLst/>
              <a:cxnLst/>
              <a:rect l="l" t="t" r="r" b="b"/>
              <a:pathLst>
                <a:path w="3846" h="3127" extrusionOk="0">
                  <a:moveTo>
                    <a:pt x="1" y="0"/>
                  </a:moveTo>
                  <a:lnTo>
                    <a:pt x="1" y="3127"/>
                  </a:lnTo>
                  <a:lnTo>
                    <a:pt x="3507" y="3127"/>
                  </a:lnTo>
                  <a:cubicBezTo>
                    <a:pt x="3718" y="3127"/>
                    <a:pt x="3845" y="2958"/>
                    <a:pt x="3845" y="2789"/>
                  </a:cubicBezTo>
                  <a:lnTo>
                    <a:pt x="3845" y="0"/>
                  </a:lnTo>
                  <a:close/>
                </a:path>
              </a:pathLst>
            </a:custGeom>
            <a:solidFill>
              <a:srgbClr val="3734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63" name="Google Shape;126;p14">
              <a:extLst>
                <a:ext uri="{FF2B5EF4-FFF2-40B4-BE49-F238E27FC236}">
                  <a16:creationId xmlns:a16="http://schemas.microsoft.com/office/drawing/2014/main" id="{E64B24A5-A587-40F0-B646-43A3D973E0F8}"/>
                </a:ext>
              </a:extLst>
            </p:cNvPr>
            <p:cNvSpPr/>
            <p:nvPr/>
          </p:nvSpPr>
          <p:spPr>
            <a:xfrm>
              <a:off x="5732602" y="3976555"/>
              <a:ext cx="115697" cy="94331"/>
            </a:xfrm>
            <a:custGeom>
              <a:avLst/>
              <a:gdLst/>
              <a:ahLst/>
              <a:cxnLst/>
              <a:rect l="l" t="t" r="r" b="b"/>
              <a:pathLst>
                <a:path w="3888" h="3170" extrusionOk="0">
                  <a:moveTo>
                    <a:pt x="0" y="1"/>
                  </a:moveTo>
                  <a:lnTo>
                    <a:pt x="0" y="3169"/>
                  </a:lnTo>
                  <a:lnTo>
                    <a:pt x="3887" y="3127"/>
                  </a:lnTo>
                  <a:lnTo>
                    <a:pt x="3887" y="381"/>
                  </a:lnTo>
                  <a:cubicBezTo>
                    <a:pt x="3845" y="170"/>
                    <a:pt x="3718" y="1"/>
                    <a:pt x="3507" y="1"/>
                  </a:cubicBezTo>
                  <a:close/>
                </a:path>
              </a:pathLst>
            </a:custGeom>
            <a:solidFill>
              <a:srgbClr val="3734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64" name="Google Shape;127;p14">
              <a:extLst>
                <a:ext uri="{FF2B5EF4-FFF2-40B4-BE49-F238E27FC236}">
                  <a16:creationId xmlns:a16="http://schemas.microsoft.com/office/drawing/2014/main" id="{910E94C0-E7AD-4A5C-98FE-81A800D1F388}"/>
                </a:ext>
              </a:extLst>
            </p:cNvPr>
            <p:cNvSpPr/>
            <p:nvPr/>
          </p:nvSpPr>
          <p:spPr>
            <a:xfrm>
              <a:off x="5732602" y="4096002"/>
              <a:ext cx="114418" cy="93052"/>
            </a:xfrm>
            <a:custGeom>
              <a:avLst/>
              <a:gdLst/>
              <a:ahLst/>
              <a:cxnLst/>
              <a:rect l="l" t="t" r="r" b="b"/>
              <a:pathLst>
                <a:path w="3845" h="3127" extrusionOk="0">
                  <a:moveTo>
                    <a:pt x="0" y="0"/>
                  </a:moveTo>
                  <a:lnTo>
                    <a:pt x="0" y="3127"/>
                  </a:lnTo>
                  <a:lnTo>
                    <a:pt x="3507" y="3127"/>
                  </a:lnTo>
                  <a:cubicBezTo>
                    <a:pt x="3676" y="3127"/>
                    <a:pt x="3845" y="2958"/>
                    <a:pt x="3845" y="2789"/>
                  </a:cubicBezTo>
                  <a:lnTo>
                    <a:pt x="3845" y="0"/>
                  </a:lnTo>
                  <a:close/>
                </a:path>
              </a:pathLst>
            </a:custGeom>
            <a:solidFill>
              <a:srgbClr val="3734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65" name="Google Shape;128;p14">
              <a:extLst>
                <a:ext uri="{FF2B5EF4-FFF2-40B4-BE49-F238E27FC236}">
                  <a16:creationId xmlns:a16="http://schemas.microsoft.com/office/drawing/2014/main" id="{374918AD-D5B1-45FB-BA63-409C242AC36F}"/>
                </a:ext>
              </a:extLst>
            </p:cNvPr>
            <p:cNvSpPr/>
            <p:nvPr/>
          </p:nvSpPr>
          <p:spPr>
            <a:xfrm>
              <a:off x="5591790" y="3976555"/>
              <a:ext cx="114447" cy="93081"/>
            </a:xfrm>
            <a:custGeom>
              <a:avLst/>
              <a:gdLst/>
              <a:ahLst/>
              <a:cxnLst/>
              <a:rect l="l" t="t" r="r" b="b"/>
              <a:pathLst>
                <a:path w="3846" h="3128" extrusionOk="0">
                  <a:moveTo>
                    <a:pt x="381" y="1"/>
                  </a:moveTo>
                  <a:cubicBezTo>
                    <a:pt x="170" y="1"/>
                    <a:pt x="1" y="170"/>
                    <a:pt x="1" y="339"/>
                  </a:cubicBezTo>
                  <a:lnTo>
                    <a:pt x="1" y="3127"/>
                  </a:lnTo>
                  <a:lnTo>
                    <a:pt x="3845" y="3127"/>
                  </a:lnTo>
                  <a:lnTo>
                    <a:pt x="3845" y="1"/>
                  </a:lnTo>
                  <a:close/>
                </a:path>
              </a:pathLst>
            </a:custGeom>
            <a:solidFill>
              <a:srgbClr val="3734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66" name="Google Shape;129;p14">
              <a:extLst>
                <a:ext uri="{FF2B5EF4-FFF2-40B4-BE49-F238E27FC236}">
                  <a16:creationId xmlns:a16="http://schemas.microsoft.com/office/drawing/2014/main" id="{B2DBB404-F014-48D6-9C54-3CE06B2BE9F0}"/>
                </a:ext>
              </a:extLst>
            </p:cNvPr>
            <p:cNvSpPr/>
            <p:nvPr/>
          </p:nvSpPr>
          <p:spPr>
            <a:xfrm>
              <a:off x="5591790" y="4094752"/>
              <a:ext cx="114447" cy="94302"/>
            </a:xfrm>
            <a:custGeom>
              <a:avLst/>
              <a:gdLst/>
              <a:ahLst/>
              <a:cxnLst/>
              <a:rect l="l" t="t" r="r" b="b"/>
              <a:pathLst>
                <a:path w="3846" h="3169" extrusionOk="0">
                  <a:moveTo>
                    <a:pt x="3845" y="0"/>
                  </a:moveTo>
                  <a:lnTo>
                    <a:pt x="1" y="42"/>
                  </a:lnTo>
                  <a:lnTo>
                    <a:pt x="1" y="2831"/>
                  </a:lnTo>
                  <a:cubicBezTo>
                    <a:pt x="1" y="3000"/>
                    <a:pt x="170" y="3169"/>
                    <a:pt x="381" y="3169"/>
                  </a:cubicBezTo>
                  <a:lnTo>
                    <a:pt x="3845" y="3169"/>
                  </a:lnTo>
                  <a:lnTo>
                    <a:pt x="3845" y="0"/>
                  </a:lnTo>
                  <a:close/>
                </a:path>
              </a:pathLst>
            </a:custGeom>
            <a:solidFill>
              <a:srgbClr val="3734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67" name="Google Shape;130;p14">
              <a:extLst>
                <a:ext uri="{FF2B5EF4-FFF2-40B4-BE49-F238E27FC236}">
                  <a16:creationId xmlns:a16="http://schemas.microsoft.com/office/drawing/2014/main" id="{6DFF27D9-E0D6-4B5F-A4EB-B329AE4590AB}"/>
                </a:ext>
              </a:extLst>
            </p:cNvPr>
            <p:cNvSpPr/>
            <p:nvPr/>
          </p:nvSpPr>
          <p:spPr>
            <a:xfrm>
              <a:off x="4281800" y="4546074"/>
              <a:ext cx="4972210" cy="667574"/>
            </a:xfrm>
            <a:custGeom>
              <a:avLst/>
              <a:gdLst/>
              <a:ahLst/>
              <a:cxnLst/>
              <a:rect l="l" t="t" r="r" b="b"/>
              <a:pathLst>
                <a:path w="167091" h="20111" extrusionOk="0">
                  <a:moveTo>
                    <a:pt x="18547" y="0"/>
                  </a:moveTo>
                  <a:cubicBezTo>
                    <a:pt x="8323" y="0"/>
                    <a:pt x="0" y="8323"/>
                    <a:pt x="0" y="18589"/>
                  </a:cubicBezTo>
                  <a:lnTo>
                    <a:pt x="0" y="20110"/>
                  </a:lnTo>
                  <a:lnTo>
                    <a:pt x="167091" y="20110"/>
                  </a:lnTo>
                  <a:lnTo>
                    <a:pt x="167091" y="18589"/>
                  </a:lnTo>
                  <a:cubicBezTo>
                    <a:pt x="167091" y="8323"/>
                    <a:pt x="158768" y="0"/>
                    <a:pt x="1485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sp>
          <p:nvSpPr>
            <p:cNvPr id="868" name="Google Shape;131;p14">
              <a:extLst>
                <a:ext uri="{FF2B5EF4-FFF2-40B4-BE49-F238E27FC236}">
                  <a16:creationId xmlns:a16="http://schemas.microsoft.com/office/drawing/2014/main" id="{851937D7-64B4-42AE-B2EC-F3B6E791C3B9}"/>
                </a:ext>
              </a:extLst>
            </p:cNvPr>
            <p:cNvSpPr/>
            <p:nvPr/>
          </p:nvSpPr>
          <p:spPr>
            <a:xfrm>
              <a:off x="4945605" y="4939567"/>
              <a:ext cx="3542779" cy="426217"/>
            </a:xfrm>
            <a:custGeom>
              <a:avLst/>
              <a:gdLst/>
              <a:ahLst/>
              <a:cxnLst/>
              <a:rect l="l" t="t" r="r" b="b"/>
              <a:pathLst>
                <a:path w="119055" h="14323" extrusionOk="0">
                  <a:moveTo>
                    <a:pt x="13224" y="1"/>
                  </a:moveTo>
                  <a:cubicBezTo>
                    <a:pt x="5915" y="1"/>
                    <a:pt x="0" y="5915"/>
                    <a:pt x="0" y="13224"/>
                  </a:cubicBezTo>
                  <a:lnTo>
                    <a:pt x="0" y="14323"/>
                  </a:lnTo>
                  <a:lnTo>
                    <a:pt x="119055" y="14323"/>
                  </a:lnTo>
                  <a:lnTo>
                    <a:pt x="119055" y="13224"/>
                  </a:lnTo>
                  <a:cubicBezTo>
                    <a:pt x="119055" y="5915"/>
                    <a:pt x="113098" y="1"/>
                    <a:pt x="1057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BADB312A-1C4A-4B06-B552-343931D41F24}"/>
              </a:ext>
            </a:extLst>
          </p:cNvPr>
          <p:cNvGrpSpPr/>
          <p:nvPr userDrawn="1"/>
        </p:nvGrpSpPr>
        <p:grpSpPr>
          <a:xfrm>
            <a:off x="1325798" y="1072698"/>
            <a:ext cx="4123341" cy="2121452"/>
            <a:chOff x="1363103" y="1009147"/>
            <a:chExt cx="4239370" cy="1995771"/>
          </a:xfrm>
        </p:grpSpPr>
        <p:sp>
          <p:nvSpPr>
            <p:cNvPr id="960" name="Google Shape;130;p14">
              <a:extLst>
                <a:ext uri="{FF2B5EF4-FFF2-40B4-BE49-F238E27FC236}">
                  <a16:creationId xmlns:a16="http://schemas.microsoft.com/office/drawing/2014/main" id="{3191CDED-9A1C-46BC-A2E5-F644EAE32DB1}"/>
                </a:ext>
              </a:extLst>
            </p:cNvPr>
            <p:cNvSpPr/>
            <p:nvPr userDrawn="1"/>
          </p:nvSpPr>
          <p:spPr>
            <a:xfrm>
              <a:off x="1363103" y="2524215"/>
              <a:ext cx="3580363" cy="480703"/>
            </a:xfrm>
            <a:custGeom>
              <a:avLst/>
              <a:gdLst/>
              <a:ahLst/>
              <a:cxnLst/>
              <a:rect l="l" t="t" r="r" b="b"/>
              <a:pathLst>
                <a:path w="167091" h="20111" extrusionOk="0">
                  <a:moveTo>
                    <a:pt x="18547" y="0"/>
                  </a:moveTo>
                  <a:cubicBezTo>
                    <a:pt x="8323" y="0"/>
                    <a:pt x="0" y="8323"/>
                    <a:pt x="0" y="18589"/>
                  </a:cubicBezTo>
                  <a:lnTo>
                    <a:pt x="0" y="20110"/>
                  </a:lnTo>
                  <a:lnTo>
                    <a:pt x="167091" y="20110"/>
                  </a:lnTo>
                  <a:lnTo>
                    <a:pt x="167091" y="18589"/>
                  </a:lnTo>
                  <a:cubicBezTo>
                    <a:pt x="167091" y="8323"/>
                    <a:pt x="158768" y="0"/>
                    <a:pt x="1485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13"/>
            </a:p>
          </p:txBody>
        </p:sp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6179965B-D721-4F6B-8E86-FFB91EFB474B}"/>
                </a:ext>
              </a:extLst>
            </p:cNvPr>
            <p:cNvGrpSpPr/>
            <p:nvPr userDrawn="1"/>
          </p:nvGrpSpPr>
          <p:grpSpPr>
            <a:xfrm>
              <a:off x="1412181" y="1769698"/>
              <a:ext cx="550576" cy="1093390"/>
              <a:chOff x="1412180" y="1378111"/>
              <a:chExt cx="747759" cy="1484977"/>
            </a:xfrm>
          </p:grpSpPr>
          <p:sp>
            <p:nvSpPr>
              <p:cNvPr id="963" name="Google Shape;110;p14">
                <a:extLst>
                  <a:ext uri="{FF2B5EF4-FFF2-40B4-BE49-F238E27FC236}">
                    <a16:creationId xmlns:a16="http://schemas.microsoft.com/office/drawing/2014/main" id="{A6EE414B-A7B3-4E94-AFEE-45F03A5E7EBE}"/>
                  </a:ext>
                </a:extLst>
              </p:cNvPr>
              <p:cNvSpPr/>
              <p:nvPr userDrawn="1"/>
            </p:nvSpPr>
            <p:spPr>
              <a:xfrm>
                <a:off x="1412180" y="1378111"/>
                <a:ext cx="747759" cy="969900"/>
              </a:xfrm>
              <a:custGeom>
                <a:avLst/>
                <a:gdLst/>
                <a:ahLst/>
                <a:cxnLst/>
                <a:rect l="l" t="t" r="r" b="b"/>
                <a:pathLst>
                  <a:path w="34897" h="45264" extrusionOk="0">
                    <a:moveTo>
                      <a:pt x="17276" y="0"/>
                    </a:moveTo>
                    <a:cubicBezTo>
                      <a:pt x="7751" y="0"/>
                      <a:pt x="0" y="7161"/>
                      <a:pt x="0" y="16027"/>
                    </a:cubicBezTo>
                    <a:cubicBezTo>
                      <a:pt x="0" y="19703"/>
                      <a:pt x="1310" y="23294"/>
                      <a:pt x="3760" y="26082"/>
                    </a:cubicBezTo>
                    <a:cubicBezTo>
                      <a:pt x="5619" y="28152"/>
                      <a:pt x="6464" y="30898"/>
                      <a:pt x="6168" y="33687"/>
                    </a:cubicBezTo>
                    <a:cubicBezTo>
                      <a:pt x="6084" y="34194"/>
                      <a:pt x="6084" y="34701"/>
                      <a:pt x="6084" y="35208"/>
                    </a:cubicBezTo>
                    <a:cubicBezTo>
                      <a:pt x="6251" y="40775"/>
                      <a:pt x="11271" y="45264"/>
                      <a:pt x="17281" y="45264"/>
                    </a:cubicBezTo>
                    <a:cubicBezTo>
                      <a:pt x="17337" y="45264"/>
                      <a:pt x="17393" y="45263"/>
                      <a:pt x="17449" y="45263"/>
                    </a:cubicBezTo>
                    <a:cubicBezTo>
                      <a:pt x="23490" y="45136"/>
                      <a:pt x="28391" y="40573"/>
                      <a:pt x="28391" y="34912"/>
                    </a:cubicBezTo>
                    <a:lnTo>
                      <a:pt x="28391" y="34236"/>
                    </a:lnTo>
                    <a:cubicBezTo>
                      <a:pt x="28180" y="31109"/>
                      <a:pt x="29151" y="28025"/>
                      <a:pt x="31095" y="25617"/>
                    </a:cubicBezTo>
                    <a:cubicBezTo>
                      <a:pt x="33714" y="22364"/>
                      <a:pt x="34897" y="18224"/>
                      <a:pt x="34390" y="14084"/>
                    </a:cubicBezTo>
                    <a:cubicBezTo>
                      <a:pt x="33460" y="6775"/>
                      <a:pt x="27166" y="944"/>
                      <a:pt x="19223" y="99"/>
                    </a:cubicBezTo>
                    <a:cubicBezTo>
                      <a:pt x="18567" y="33"/>
                      <a:pt x="17917" y="0"/>
                      <a:pt x="17276" y="0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 dirty="0"/>
              </a:p>
            </p:txBody>
          </p:sp>
          <p:sp>
            <p:nvSpPr>
              <p:cNvPr id="964" name="Google Shape;111;p14">
                <a:extLst>
                  <a:ext uri="{FF2B5EF4-FFF2-40B4-BE49-F238E27FC236}">
                    <a16:creationId xmlns:a16="http://schemas.microsoft.com/office/drawing/2014/main" id="{BDB57793-AF79-43CE-8418-2343C6523EB7}"/>
                  </a:ext>
                </a:extLst>
              </p:cNvPr>
              <p:cNvSpPr/>
              <p:nvPr userDrawn="1"/>
            </p:nvSpPr>
            <p:spPr>
              <a:xfrm>
                <a:off x="1635241" y="1749580"/>
                <a:ext cx="294758" cy="1113508"/>
              </a:xfrm>
              <a:custGeom>
                <a:avLst/>
                <a:gdLst/>
                <a:ahLst/>
                <a:cxnLst/>
                <a:rect l="l" t="t" r="r" b="b"/>
                <a:pathLst>
                  <a:path w="13756" h="51966" extrusionOk="0">
                    <a:moveTo>
                      <a:pt x="6954" y="1"/>
                    </a:moveTo>
                    <a:cubicBezTo>
                      <a:pt x="6574" y="1"/>
                      <a:pt x="6320" y="296"/>
                      <a:pt x="6320" y="634"/>
                    </a:cubicBezTo>
                    <a:lnTo>
                      <a:pt x="6320" y="9887"/>
                    </a:lnTo>
                    <a:lnTo>
                      <a:pt x="1673" y="3549"/>
                    </a:lnTo>
                    <a:cubicBezTo>
                      <a:pt x="1543" y="3336"/>
                      <a:pt x="1360" y="3249"/>
                      <a:pt x="1176" y="3249"/>
                    </a:cubicBezTo>
                    <a:cubicBezTo>
                      <a:pt x="705" y="3249"/>
                      <a:pt x="233" y="3823"/>
                      <a:pt x="659" y="4310"/>
                    </a:cubicBezTo>
                    <a:lnTo>
                      <a:pt x="5940" y="11577"/>
                    </a:lnTo>
                    <a:cubicBezTo>
                      <a:pt x="6025" y="11703"/>
                      <a:pt x="6151" y="11788"/>
                      <a:pt x="6320" y="11830"/>
                    </a:cubicBezTo>
                    <a:lnTo>
                      <a:pt x="6320" y="17069"/>
                    </a:lnTo>
                    <a:lnTo>
                      <a:pt x="1293" y="11112"/>
                    </a:lnTo>
                    <a:cubicBezTo>
                      <a:pt x="1160" y="10979"/>
                      <a:pt x="1010" y="10923"/>
                      <a:pt x="865" y="10923"/>
                    </a:cubicBezTo>
                    <a:cubicBezTo>
                      <a:pt x="409" y="10923"/>
                      <a:pt x="1" y="11476"/>
                      <a:pt x="321" y="11957"/>
                    </a:cubicBezTo>
                    <a:lnTo>
                      <a:pt x="6320" y="19012"/>
                    </a:lnTo>
                    <a:lnTo>
                      <a:pt x="6320" y="51332"/>
                    </a:lnTo>
                    <a:cubicBezTo>
                      <a:pt x="6278" y="51670"/>
                      <a:pt x="6574" y="51966"/>
                      <a:pt x="6954" y="51966"/>
                    </a:cubicBezTo>
                    <a:cubicBezTo>
                      <a:pt x="7292" y="51966"/>
                      <a:pt x="7546" y="51670"/>
                      <a:pt x="7546" y="51332"/>
                    </a:cubicBezTo>
                    <a:lnTo>
                      <a:pt x="7546" y="19012"/>
                    </a:lnTo>
                    <a:lnTo>
                      <a:pt x="13545" y="11915"/>
                    </a:lnTo>
                    <a:cubicBezTo>
                      <a:pt x="13756" y="11661"/>
                      <a:pt x="13714" y="11281"/>
                      <a:pt x="13460" y="11027"/>
                    </a:cubicBezTo>
                    <a:cubicBezTo>
                      <a:pt x="13351" y="10936"/>
                      <a:pt x="13210" y="10892"/>
                      <a:pt x="13068" y="10892"/>
                    </a:cubicBezTo>
                    <a:cubicBezTo>
                      <a:pt x="12881" y="10892"/>
                      <a:pt x="12693" y="10968"/>
                      <a:pt x="12573" y="11112"/>
                    </a:cubicBezTo>
                    <a:lnTo>
                      <a:pt x="7588" y="17069"/>
                    </a:lnTo>
                    <a:lnTo>
                      <a:pt x="7588" y="11788"/>
                    </a:lnTo>
                    <a:cubicBezTo>
                      <a:pt x="7715" y="11788"/>
                      <a:pt x="7841" y="11703"/>
                      <a:pt x="7926" y="11577"/>
                    </a:cubicBezTo>
                    <a:lnTo>
                      <a:pt x="13207" y="4310"/>
                    </a:lnTo>
                    <a:cubicBezTo>
                      <a:pt x="13515" y="3816"/>
                      <a:pt x="13103" y="3323"/>
                      <a:pt x="12660" y="3323"/>
                    </a:cubicBezTo>
                    <a:cubicBezTo>
                      <a:pt x="12497" y="3323"/>
                      <a:pt x="12330" y="3390"/>
                      <a:pt x="12193" y="3549"/>
                    </a:cubicBezTo>
                    <a:lnTo>
                      <a:pt x="7588" y="9887"/>
                    </a:lnTo>
                    <a:lnTo>
                      <a:pt x="7588" y="634"/>
                    </a:lnTo>
                    <a:cubicBezTo>
                      <a:pt x="7588" y="296"/>
                      <a:pt x="7292" y="1"/>
                      <a:pt x="695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grpSp>
          <p:nvGrpSpPr>
            <p:cNvPr id="869" name="Google Shape;294;p19">
              <a:extLst>
                <a:ext uri="{FF2B5EF4-FFF2-40B4-BE49-F238E27FC236}">
                  <a16:creationId xmlns:a16="http://schemas.microsoft.com/office/drawing/2014/main" id="{6CDF5792-3F57-4D80-A23D-C7B71C7ABC91}"/>
                </a:ext>
              </a:extLst>
            </p:cNvPr>
            <p:cNvGrpSpPr/>
            <p:nvPr userDrawn="1"/>
          </p:nvGrpSpPr>
          <p:grpSpPr>
            <a:xfrm>
              <a:off x="2069442" y="1009147"/>
              <a:ext cx="1417220" cy="1518762"/>
              <a:chOff x="2025400" y="1576450"/>
              <a:chExt cx="1186000" cy="1270975"/>
            </a:xfrm>
          </p:grpSpPr>
          <p:sp>
            <p:nvSpPr>
              <p:cNvPr id="870" name="Google Shape;295;p19">
                <a:extLst>
                  <a:ext uri="{FF2B5EF4-FFF2-40B4-BE49-F238E27FC236}">
                    <a16:creationId xmlns:a16="http://schemas.microsoft.com/office/drawing/2014/main" id="{18C53B60-12B1-4D3A-8541-D133153736F6}"/>
                  </a:ext>
                </a:extLst>
              </p:cNvPr>
              <p:cNvSpPr/>
              <p:nvPr/>
            </p:nvSpPr>
            <p:spPr>
              <a:xfrm>
                <a:off x="2882650" y="2387200"/>
                <a:ext cx="328750" cy="460225"/>
              </a:xfrm>
              <a:custGeom>
                <a:avLst/>
                <a:gdLst/>
                <a:ahLst/>
                <a:cxnLst/>
                <a:rect l="l" t="t" r="r" b="b"/>
                <a:pathLst>
                  <a:path w="13150" h="18409" extrusionOk="0">
                    <a:moveTo>
                      <a:pt x="1" y="0"/>
                    </a:moveTo>
                    <a:lnTo>
                      <a:pt x="1" y="18408"/>
                    </a:lnTo>
                    <a:lnTo>
                      <a:pt x="12266" y="18408"/>
                    </a:lnTo>
                    <a:cubicBezTo>
                      <a:pt x="12755" y="18408"/>
                      <a:pt x="13149" y="18014"/>
                      <a:pt x="13149" y="17525"/>
                    </a:cubicBezTo>
                    <a:lnTo>
                      <a:pt x="13149" y="442"/>
                    </a:lnTo>
                    <a:lnTo>
                      <a:pt x="12745" y="0"/>
                    </a:lnTo>
                    <a:lnTo>
                      <a:pt x="2161" y="0"/>
                    </a:lnTo>
                    <a:lnTo>
                      <a:pt x="1757" y="442"/>
                    </a:lnTo>
                    <a:lnTo>
                      <a:pt x="1757" y="0"/>
                    </a:ln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1" name="Google Shape;296;p19">
                <a:extLst>
                  <a:ext uri="{FF2B5EF4-FFF2-40B4-BE49-F238E27FC236}">
                    <a16:creationId xmlns:a16="http://schemas.microsoft.com/office/drawing/2014/main" id="{B8E7A371-AFCF-48E1-BE53-C958CBC29B39}"/>
                  </a:ext>
                </a:extLst>
              </p:cNvPr>
              <p:cNvSpPr/>
              <p:nvPr/>
            </p:nvSpPr>
            <p:spPr>
              <a:xfrm>
                <a:off x="2463775" y="1850925"/>
                <a:ext cx="43700" cy="174700"/>
              </a:xfrm>
              <a:custGeom>
                <a:avLst/>
                <a:gdLst/>
                <a:ahLst/>
                <a:cxnLst/>
                <a:rect l="l" t="t" r="r" b="b"/>
                <a:pathLst>
                  <a:path w="1748" h="6988" extrusionOk="0">
                    <a:moveTo>
                      <a:pt x="874" y="0"/>
                    </a:moveTo>
                    <a:cubicBezTo>
                      <a:pt x="404" y="0"/>
                      <a:pt x="19" y="376"/>
                      <a:pt x="0" y="845"/>
                    </a:cubicBezTo>
                    <a:lnTo>
                      <a:pt x="0" y="6105"/>
                    </a:lnTo>
                    <a:cubicBezTo>
                      <a:pt x="0" y="6593"/>
                      <a:pt x="395" y="6988"/>
                      <a:pt x="874" y="6988"/>
                    </a:cubicBezTo>
                    <a:cubicBezTo>
                      <a:pt x="1362" y="6978"/>
                      <a:pt x="1747" y="6593"/>
                      <a:pt x="1747" y="6105"/>
                    </a:cubicBezTo>
                    <a:lnTo>
                      <a:pt x="1747" y="845"/>
                    </a:lnTo>
                    <a:cubicBezTo>
                      <a:pt x="1738" y="376"/>
                      <a:pt x="1343" y="0"/>
                      <a:pt x="874" y="0"/>
                    </a:cubicBezTo>
                    <a:close/>
                  </a:path>
                </a:pathLst>
              </a:custGeom>
              <a:solidFill>
                <a:srgbClr val="9AD7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2" name="Google Shape;297;p19">
                <a:extLst>
                  <a:ext uri="{FF2B5EF4-FFF2-40B4-BE49-F238E27FC236}">
                    <a16:creationId xmlns:a16="http://schemas.microsoft.com/office/drawing/2014/main" id="{D3844725-C32B-4954-B7EF-506094015B31}"/>
                  </a:ext>
                </a:extLst>
              </p:cNvPr>
              <p:cNvSpPr/>
              <p:nvPr/>
            </p:nvSpPr>
            <p:spPr>
              <a:xfrm>
                <a:off x="2375025" y="2002600"/>
                <a:ext cx="221200" cy="110600"/>
              </a:xfrm>
              <a:custGeom>
                <a:avLst/>
                <a:gdLst/>
                <a:ahLst/>
                <a:cxnLst/>
                <a:rect l="l" t="t" r="r" b="b"/>
                <a:pathLst>
                  <a:path w="8848" h="4424" extrusionOk="0">
                    <a:moveTo>
                      <a:pt x="4424" y="0"/>
                    </a:moveTo>
                    <a:cubicBezTo>
                      <a:pt x="1982" y="0"/>
                      <a:pt x="0" y="1982"/>
                      <a:pt x="0" y="4424"/>
                    </a:cubicBezTo>
                    <a:lnTo>
                      <a:pt x="8847" y="4424"/>
                    </a:lnTo>
                    <a:cubicBezTo>
                      <a:pt x="8847" y="1982"/>
                      <a:pt x="6866" y="0"/>
                      <a:pt x="4424" y="0"/>
                    </a:cubicBez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3" name="Google Shape;298;p19">
                <a:extLst>
                  <a:ext uri="{FF2B5EF4-FFF2-40B4-BE49-F238E27FC236}">
                    <a16:creationId xmlns:a16="http://schemas.microsoft.com/office/drawing/2014/main" id="{988BD160-F5CA-44B0-A690-93A8F069014D}"/>
                  </a:ext>
                </a:extLst>
              </p:cNvPr>
              <p:cNvSpPr/>
              <p:nvPr/>
            </p:nvSpPr>
            <p:spPr>
              <a:xfrm>
                <a:off x="2113225" y="2146050"/>
                <a:ext cx="153350" cy="131525"/>
              </a:xfrm>
              <a:custGeom>
                <a:avLst/>
                <a:gdLst/>
                <a:ahLst/>
                <a:cxnLst/>
                <a:rect l="l" t="t" r="r" b="b"/>
                <a:pathLst>
                  <a:path w="6134" h="5261" extrusionOk="0">
                    <a:moveTo>
                      <a:pt x="874" y="1"/>
                    </a:moveTo>
                    <a:cubicBezTo>
                      <a:pt x="395" y="1"/>
                      <a:pt x="0" y="395"/>
                      <a:pt x="0" y="883"/>
                    </a:cubicBezTo>
                    <a:lnTo>
                      <a:pt x="0" y="5260"/>
                    </a:lnTo>
                    <a:lnTo>
                      <a:pt x="6133" y="5260"/>
                    </a:lnTo>
                    <a:lnTo>
                      <a:pt x="6133" y="883"/>
                    </a:lnTo>
                    <a:cubicBezTo>
                      <a:pt x="6133" y="395"/>
                      <a:pt x="5739" y="1"/>
                      <a:pt x="5260" y="1"/>
                    </a:cubicBezTo>
                    <a:close/>
                  </a:path>
                </a:pathLst>
              </a:custGeom>
              <a:solidFill>
                <a:srgbClr val="9AD7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4" name="Google Shape;301;p19">
                <a:extLst>
                  <a:ext uri="{FF2B5EF4-FFF2-40B4-BE49-F238E27FC236}">
                    <a16:creationId xmlns:a16="http://schemas.microsoft.com/office/drawing/2014/main" id="{01EE0735-1E8F-4F48-84A1-45F76D70D656}"/>
                  </a:ext>
                </a:extLst>
              </p:cNvPr>
              <p:cNvSpPr/>
              <p:nvPr/>
            </p:nvSpPr>
            <p:spPr>
              <a:xfrm>
                <a:off x="2025400" y="2233875"/>
                <a:ext cx="416550" cy="613550"/>
              </a:xfrm>
              <a:custGeom>
                <a:avLst/>
                <a:gdLst/>
                <a:ahLst/>
                <a:cxnLst/>
                <a:rect l="l" t="t" r="r" b="b"/>
                <a:pathLst>
                  <a:path w="16662" h="24542" extrusionOk="0">
                    <a:moveTo>
                      <a:pt x="883" y="0"/>
                    </a:moveTo>
                    <a:cubicBezTo>
                      <a:pt x="395" y="0"/>
                      <a:pt x="10" y="385"/>
                      <a:pt x="10" y="874"/>
                    </a:cubicBezTo>
                    <a:lnTo>
                      <a:pt x="10" y="23658"/>
                    </a:lnTo>
                    <a:cubicBezTo>
                      <a:pt x="1" y="24147"/>
                      <a:pt x="395" y="24541"/>
                      <a:pt x="883" y="24541"/>
                    </a:cubicBezTo>
                    <a:lnTo>
                      <a:pt x="16662" y="24541"/>
                    </a:lnTo>
                    <a:lnTo>
                      <a:pt x="16662" y="0"/>
                    </a:ln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5" name="Google Shape;302;p19">
                <a:extLst>
                  <a:ext uri="{FF2B5EF4-FFF2-40B4-BE49-F238E27FC236}">
                    <a16:creationId xmlns:a16="http://schemas.microsoft.com/office/drawing/2014/main" id="{D9FBFA1E-D0DA-4FC0-818D-50C4F775D0F7}"/>
                  </a:ext>
                </a:extLst>
              </p:cNvPr>
              <p:cNvSpPr/>
              <p:nvPr/>
            </p:nvSpPr>
            <p:spPr>
              <a:xfrm>
                <a:off x="2354125" y="2102375"/>
                <a:ext cx="263450" cy="745050"/>
              </a:xfrm>
              <a:custGeom>
                <a:avLst/>
                <a:gdLst/>
                <a:ahLst/>
                <a:cxnLst/>
                <a:rect l="l" t="t" r="r" b="b"/>
                <a:pathLst>
                  <a:path w="10538" h="29802" extrusionOk="0">
                    <a:moveTo>
                      <a:pt x="883" y="1"/>
                    </a:moveTo>
                    <a:cubicBezTo>
                      <a:pt x="395" y="1"/>
                      <a:pt x="0" y="386"/>
                      <a:pt x="0" y="874"/>
                    </a:cubicBezTo>
                    <a:lnTo>
                      <a:pt x="0" y="29801"/>
                    </a:lnTo>
                    <a:lnTo>
                      <a:pt x="9712" y="29801"/>
                    </a:lnTo>
                    <a:cubicBezTo>
                      <a:pt x="10172" y="29773"/>
                      <a:pt x="10538" y="29388"/>
                      <a:pt x="10519" y="28918"/>
                    </a:cubicBezTo>
                    <a:lnTo>
                      <a:pt x="10519" y="874"/>
                    </a:lnTo>
                    <a:cubicBezTo>
                      <a:pt x="10519" y="386"/>
                      <a:pt x="10125" y="1"/>
                      <a:pt x="9646" y="1"/>
                    </a:cubicBezTo>
                    <a:close/>
                  </a:path>
                </a:pathLst>
              </a:custGeom>
              <a:solidFill>
                <a:srgbClr val="74C1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6" name="Google Shape;303;p19">
                <a:extLst>
                  <a:ext uri="{FF2B5EF4-FFF2-40B4-BE49-F238E27FC236}">
                    <a16:creationId xmlns:a16="http://schemas.microsoft.com/office/drawing/2014/main" id="{DC95016A-404D-4799-90D7-DDEAE913AD80}"/>
                  </a:ext>
                </a:extLst>
              </p:cNvPr>
              <p:cNvSpPr/>
              <p:nvPr/>
            </p:nvSpPr>
            <p:spPr>
              <a:xfrm>
                <a:off x="2619675" y="2233875"/>
                <a:ext cx="306900" cy="613550"/>
              </a:xfrm>
              <a:custGeom>
                <a:avLst/>
                <a:gdLst/>
                <a:ahLst/>
                <a:cxnLst/>
                <a:rect l="l" t="t" r="r" b="b"/>
                <a:pathLst>
                  <a:path w="12276" h="24542" extrusionOk="0">
                    <a:moveTo>
                      <a:pt x="874" y="0"/>
                    </a:moveTo>
                    <a:cubicBezTo>
                      <a:pt x="395" y="0"/>
                      <a:pt x="1" y="385"/>
                      <a:pt x="1" y="874"/>
                    </a:cubicBezTo>
                    <a:lnTo>
                      <a:pt x="1" y="23658"/>
                    </a:lnTo>
                    <a:cubicBezTo>
                      <a:pt x="1" y="24147"/>
                      <a:pt x="395" y="24541"/>
                      <a:pt x="874" y="24541"/>
                    </a:cubicBezTo>
                    <a:lnTo>
                      <a:pt x="12276" y="24541"/>
                    </a:lnTo>
                    <a:lnTo>
                      <a:pt x="12276" y="874"/>
                    </a:lnTo>
                    <a:cubicBezTo>
                      <a:pt x="12276" y="385"/>
                      <a:pt x="11881" y="0"/>
                      <a:pt x="11393" y="0"/>
                    </a:cubicBezTo>
                    <a:close/>
                  </a:path>
                </a:pathLst>
              </a:custGeom>
              <a:solidFill>
                <a:srgbClr val="F9BF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7" name="Google Shape;305;p19">
                <a:extLst>
                  <a:ext uri="{FF2B5EF4-FFF2-40B4-BE49-F238E27FC236}">
                    <a16:creationId xmlns:a16="http://schemas.microsoft.com/office/drawing/2014/main" id="{6D42C0BA-880E-43EF-842F-B3DB41EC1D6B}"/>
                  </a:ext>
                </a:extLst>
              </p:cNvPr>
              <p:cNvSpPr/>
              <p:nvPr/>
            </p:nvSpPr>
            <p:spPr>
              <a:xfrm>
                <a:off x="2027050" y="1578475"/>
                <a:ext cx="414900" cy="260950"/>
              </a:xfrm>
              <a:custGeom>
                <a:avLst/>
                <a:gdLst/>
                <a:ahLst/>
                <a:cxnLst/>
                <a:rect l="l" t="t" r="r" b="b"/>
                <a:pathLst>
                  <a:path w="16596" h="10438" extrusionOk="0">
                    <a:moveTo>
                      <a:pt x="8263" y="0"/>
                    </a:moveTo>
                    <a:cubicBezTo>
                      <a:pt x="6248" y="0"/>
                      <a:pt x="4541" y="1532"/>
                      <a:pt x="4339" y="3544"/>
                    </a:cubicBezTo>
                    <a:cubicBezTo>
                      <a:pt x="4048" y="3469"/>
                      <a:pt x="3748" y="3422"/>
                      <a:pt x="3447" y="3422"/>
                    </a:cubicBezTo>
                    <a:cubicBezTo>
                      <a:pt x="1531" y="3460"/>
                      <a:pt x="0" y="5019"/>
                      <a:pt x="0" y="6935"/>
                    </a:cubicBezTo>
                    <a:cubicBezTo>
                      <a:pt x="0" y="8841"/>
                      <a:pt x="1531" y="10400"/>
                      <a:pt x="3447" y="10438"/>
                    </a:cubicBezTo>
                    <a:lnTo>
                      <a:pt x="13525" y="10438"/>
                    </a:lnTo>
                    <a:cubicBezTo>
                      <a:pt x="15215" y="10438"/>
                      <a:pt x="16596" y="9067"/>
                      <a:pt x="16596" y="7367"/>
                    </a:cubicBezTo>
                    <a:cubicBezTo>
                      <a:pt x="16596" y="5682"/>
                      <a:pt x="15225" y="4305"/>
                      <a:pt x="13542" y="4305"/>
                    </a:cubicBezTo>
                    <a:cubicBezTo>
                      <a:pt x="13536" y="4305"/>
                      <a:pt x="13530" y="4305"/>
                      <a:pt x="13525" y="4305"/>
                    </a:cubicBezTo>
                    <a:cubicBezTo>
                      <a:pt x="13507" y="4305"/>
                      <a:pt x="13490" y="4304"/>
                      <a:pt x="13472" y="4304"/>
                    </a:cubicBezTo>
                    <a:cubicBezTo>
                      <a:pt x="13002" y="4304"/>
                      <a:pt x="12542" y="4426"/>
                      <a:pt x="12125" y="4643"/>
                    </a:cubicBezTo>
                    <a:cubicBezTo>
                      <a:pt x="12182" y="4390"/>
                      <a:pt x="12210" y="4127"/>
                      <a:pt x="12210" y="3864"/>
                    </a:cubicBezTo>
                    <a:cubicBezTo>
                      <a:pt x="12163" y="1779"/>
                      <a:pt x="10500" y="88"/>
                      <a:pt x="8425" y="4"/>
                    </a:cubicBezTo>
                    <a:cubicBezTo>
                      <a:pt x="8371" y="1"/>
                      <a:pt x="8317" y="0"/>
                      <a:pt x="8263" y="0"/>
                    </a:cubicBezTo>
                    <a:close/>
                  </a:path>
                </a:pathLst>
              </a:custGeom>
              <a:solidFill>
                <a:srgbClr val="FFF8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8" name="Google Shape;306;p19">
                <a:extLst>
                  <a:ext uri="{FF2B5EF4-FFF2-40B4-BE49-F238E27FC236}">
                    <a16:creationId xmlns:a16="http://schemas.microsoft.com/office/drawing/2014/main" id="{B00328AF-E893-4BB4-A25F-208B681B9BDA}"/>
                  </a:ext>
                </a:extLst>
              </p:cNvPr>
              <p:cNvSpPr/>
              <p:nvPr/>
            </p:nvSpPr>
            <p:spPr>
              <a:xfrm>
                <a:off x="3006150" y="1576450"/>
                <a:ext cx="205250" cy="197225"/>
              </a:xfrm>
              <a:custGeom>
                <a:avLst/>
                <a:gdLst/>
                <a:ahLst/>
                <a:cxnLst/>
                <a:rect l="l" t="t" r="r" b="b"/>
                <a:pathLst>
                  <a:path w="8210" h="7889" extrusionOk="0">
                    <a:moveTo>
                      <a:pt x="4265" y="0"/>
                    </a:moveTo>
                    <a:cubicBezTo>
                      <a:pt x="2668" y="0"/>
                      <a:pt x="1231" y="958"/>
                      <a:pt x="611" y="2432"/>
                    </a:cubicBezTo>
                    <a:cubicBezTo>
                      <a:pt x="1" y="3907"/>
                      <a:pt x="339" y="5607"/>
                      <a:pt x="1475" y="6734"/>
                    </a:cubicBezTo>
                    <a:cubicBezTo>
                      <a:pt x="2229" y="7488"/>
                      <a:pt x="3235" y="7889"/>
                      <a:pt x="4260" y="7889"/>
                    </a:cubicBezTo>
                    <a:cubicBezTo>
                      <a:pt x="4768" y="7889"/>
                      <a:pt x="5279" y="7791"/>
                      <a:pt x="5767" y="7589"/>
                    </a:cubicBezTo>
                    <a:cubicBezTo>
                      <a:pt x="7242" y="6978"/>
                      <a:pt x="8209" y="5541"/>
                      <a:pt x="8209" y="3945"/>
                    </a:cubicBezTo>
                    <a:cubicBezTo>
                      <a:pt x="8209" y="1766"/>
                      <a:pt x="6444" y="0"/>
                      <a:pt x="4265" y="0"/>
                    </a:cubicBez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79" name="Google Shape;307;p19">
                <a:extLst>
                  <a:ext uri="{FF2B5EF4-FFF2-40B4-BE49-F238E27FC236}">
                    <a16:creationId xmlns:a16="http://schemas.microsoft.com/office/drawing/2014/main" id="{365A8248-00FC-44E4-98A2-6CC3E72D22ED}"/>
                  </a:ext>
                </a:extLst>
              </p:cNvPr>
              <p:cNvSpPr/>
              <p:nvPr/>
            </p:nvSpPr>
            <p:spPr>
              <a:xfrm>
                <a:off x="2419850" y="2168825"/>
                <a:ext cx="43950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1758" h="3476" extrusionOk="0">
                    <a:moveTo>
                      <a:pt x="884" y="1"/>
                    </a:moveTo>
                    <a:cubicBezTo>
                      <a:pt x="405" y="1"/>
                      <a:pt x="20" y="367"/>
                      <a:pt x="1" y="846"/>
                    </a:cubicBezTo>
                    <a:lnTo>
                      <a:pt x="1" y="2602"/>
                    </a:lnTo>
                    <a:cubicBezTo>
                      <a:pt x="1" y="3081"/>
                      <a:pt x="395" y="3476"/>
                      <a:pt x="884" y="3476"/>
                    </a:cubicBezTo>
                    <a:cubicBezTo>
                      <a:pt x="1363" y="3476"/>
                      <a:pt x="1757" y="3081"/>
                      <a:pt x="1757" y="2602"/>
                    </a:cubicBezTo>
                    <a:lnTo>
                      <a:pt x="1757" y="846"/>
                    </a:lnTo>
                    <a:cubicBezTo>
                      <a:pt x="1738" y="367"/>
                      <a:pt x="1353" y="1"/>
                      <a:pt x="88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0" name="Google Shape;308;p19">
                <a:extLst>
                  <a:ext uri="{FF2B5EF4-FFF2-40B4-BE49-F238E27FC236}">
                    <a16:creationId xmlns:a16="http://schemas.microsoft.com/office/drawing/2014/main" id="{615BCFFB-55FB-41CD-A7EB-EAAD05A26CA5}"/>
                  </a:ext>
                </a:extLst>
              </p:cNvPr>
              <p:cNvSpPr/>
              <p:nvPr/>
            </p:nvSpPr>
            <p:spPr>
              <a:xfrm>
                <a:off x="2507450" y="2168825"/>
                <a:ext cx="43925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1757" h="3476" extrusionOk="0">
                    <a:moveTo>
                      <a:pt x="883" y="1"/>
                    </a:moveTo>
                    <a:cubicBezTo>
                      <a:pt x="413" y="1"/>
                      <a:pt x="19" y="367"/>
                      <a:pt x="10" y="846"/>
                    </a:cubicBezTo>
                    <a:lnTo>
                      <a:pt x="10" y="2602"/>
                    </a:lnTo>
                    <a:cubicBezTo>
                      <a:pt x="0" y="3081"/>
                      <a:pt x="395" y="3476"/>
                      <a:pt x="883" y="3476"/>
                    </a:cubicBezTo>
                    <a:cubicBezTo>
                      <a:pt x="1362" y="3476"/>
                      <a:pt x="1756" y="3081"/>
                      <a:pt x="1756" y="2602"/>
                    </a:cubicBezTo>
                    <a:lnTo>
                      <a:pt x="1756" y="846"/>
                    </a:lnTo>
                    <a:cubicBezTo>
                      <a:pt x="1738" y="367"/>
                      <a:pt x="1353" y="1"/>
                      <a:pt x="883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1" name="Google Shape;309;p19">
                <a:extLst>
                  <a:ext uri="{FF2B5EF4-FFF2-40B4-BE49-F238E27FC236}">
                    <a16:creationId xmlns:a16="http://schemas.microsoft.com/office/drawing/2014/main" id="{20C22EC8-0FBA-4922-BA2B-18C1AADBE3C9}"/>
                  </a:ext>
                </a:extLst>
              </p:cNvPr>
              <p:cNvSpPr/>
              <p:nvPr/>
            </p:nvSpPr>
            <p:spPr>
              <a:xfrm>
                <a:off x="2419400" y="2298675"/>
                <a:ext cx="44875" cy="88550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3542" extrusionOk="0">
                    <a:moveTo>
                      <a:pt x="902" y="0"/>
                    </a:moveTo>
                    <a:cubicBezTo>
                      <a:pt x="404" y="0"/>
                      <a:pt x="0" y="414"/>
                      <a:pt x="19" y="911"/>
                    </a:cubicBezTo>
                    <a:lnTo>
                      <a:pt x="19" y="2668"/>
                    </a:lnTo>
                    <a:cubicBezTo>
                      <a:pt x="19" y="3147"/>
                      <a:pt x="413" y="3541"/>
                      <a:pt x="902" y="3541"/>
                    </a:cubicBezTo>
                    <a:cubicBezTo>
                      <a:pt x="1381" y="3541"/>
                      <a:pt x="1775" y="3147"/>
                      <a:pt x="1775" y="2668"/>
                    </a:cubicBezTo>
                    <a:lnTo>
                      <a:pt x="1775" y="911"/>
                    </a:lnTo>
                    <a:cubicBezTo>
                      <a:pt x="1794" y="414"/>
                      <a:pt x="1390" y="0"/>
                      <a:pt x="902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2" name="Google Shape;310;p19">
                <a:extLst>
                  <a:ext uri="{FF2B5EF4-FFF2-40B4-BE49-F238E27FC236}">
                    <a16:creationId xmlns:a16="http://schemas.microsoft.com/office/drawing/2014/main" id="{50E8A415-E107-4A18-9EB8-B0CC62DF64CA}"/>
                  </a:ext>
                </a:extLst>
              </p:cNvPr>
              <p:cNvSpPr/>
              <p:nvPr/>
            </p:nvSpPr>
            <p:spPr>
              <a:xfrm>
                <a:off x="2507200" y="2298675"/>
                <a:ext cx="44650" cy="88550"/>
              </a:xfrm>
              <a:custGeom>
                <a:avLst/>
                <a:gdLst/>
                <a:ahLst/>
                <a:cxnLst/>
                <a:rect l="l" t="t" r="r" b="b"/>
                <a:pathLst>
                  <a:path w="1786" h="3542" extrusionOk="0">
                    <a:moveTo>
                      <a:pt x="893" y="0"/>
                    </a:moveTo>
                    <a:cubicBezTo>
                      <a:pt x="395" y="0"/>
                      <a:pt x="1" y="414"/>
                      <a:pt x="20" y="911"/>
                    </a:cubicBezTo>
                    <a:lnTo>
                      <a:pt x="20" y="2668"/>
                    </a:lnTo>
                    <a:cubicBezTo>
                      <a:pt x="10" y="3147"/>
                      <a:pt x="405" y="3541"/>
                      <a:pt x="893" y="3541"/>
                    </a:cubicBezTo>
                    <a:cubicBezTo>
                      <a:pt x="1372" y="3541"/>
                      <a:pt x="1766" y="3147"/>
                      <a:pt x="1766" y="2668"/>
                    </a:cubicBezTo>
                    <a:lnTo>
                      <a:pt x="1766" y="911"/>
                    </a:lnTo>
                    <a:cubicBezTo>
                      <a:pt x="1785" y="414"/>
                      <a:pt x="1391" y="0"/>
                      <a:pt x="893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3" name="Google Shape;311;p19">
                <a:extLst>
                  <a:ext uri="{FF2B5EF4-FFF2-40B4-BE49-F238E27FC236}">
                    <a16:creationId xmlns:a16="http://schemas.microsoft.com/office/drawing/2014/main" id="{008C5985-2916-4C5F-AD22-46042E433D5C}"/>
                  </a:ext>
                </a:extLst>
              </p:cNvPr>
              <p:cNvSpPr/>
              <p:nvPr/>
            </p:nvSpPr>
            <p:spPr>
              <a:xfrm>
                <a:off x="2419850" y="2431800"/>
                <a:ext cx="43950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1758" h="3476" extrusionOk="0">
                    <a:moveTo>
                      <a:pt x="884" y="1"/>
                    </a:moveTo>
                    <a:cubicBezTo>
                      <a:pt x="405" y="1"/>
                      <a:pt x="20" y="376"/>
                      <a:pt x="1" y="846"/>
                    </a:cubicBezTo>
                    <a:lnTo>
                      <a:pt x="1" y="2593"/>
                    </a:lnTo>
                    <a:cubicBezTo>
                      <a:pt x="1" y="3081"/>
                      <a:pt x="395" y="3466"/>
                      <a:pt x="884" y="3476"/>
                    </a:cubicBezTo>
                    <a:cubicBezTo>
                      <a:pt x="1363" y="3476"/>
                      <a:pt x="1757" y="3081"/>
                      <a:pt x="1757" y="2593"/>
                    </a:cubicBezTo>
                    <a:lnTo>
                      <a:pt x="1757" y="846"/>
                    </a:lnTo>
                    <a:cubicBezTo>
                      <a:pt x="1738" y="376"/>
                      <a:pt x="1353" y="1"/>
                      <a:pt x="88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4" name="Google Shape;312;p19">
                <a:extLst>
                  <a:ext uri="{FF2B5EF4-FFF2-40B4-BE49-F238E27FC236}">
                    <a16:creationId xmlns:a16="http://schemas.microsoft.com/office/drawing/2014/main" id="{4DFEBDA7-C0F8-42A2-A2BF-89A8A75B3D07}"/>
                  </a:ext>
                </a:extLst>
              </p:cNvPr>
              <p:cNvSpPr/>
              <p:nvPr/>
            </p:nvSpPr>
            <p:spPr>
              <a:xfrm>
                <a:off x="2507675" y="2431800"/>
                <a:ext cx="43700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1748" h="3476" extrusionOk="0">
                    <a:moveTo>
                      <a:pt x="874" y="1"/>
                    </a:moveTo>
                    <a:cubicBezTo>
                      <a:pt x="404" y="1"/>
                      <a:pt x="10" y="376"/>
                      <a:pt x="1" y="846"/>
                    </a:cubicBezTo>
                    <a:lnTo>
                      <a:pt x="1" y="2593"/>
                    </a:lnTo>
                    <a:cubicBezTo>
                      <a:pt x="1" y="3081"/>
                      <a:pt x="386" y="3476"/>
                      <a:pt x="874" y="3476"/>
                    </a:cubicBezTo>
                    <a:cubicBezTo>
                      <a:pt x="1353" y="3466"/>
                      <a:pt x="1747" y="3081"/>
                      <a:pt x="1747" y="2593"/>
                    </a:cubicBezTo>
                    <a:lnTo>
                      <a:pt x="1747" y="846"/>
                    </a:lnTo>
                    <a:cubicBezTo>
                      <a:pt x="1729" y="376"/>
                      <a:pt x="1344" y="1"/>
                      <a:pt x="87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5" name="Google Shape;313;p19">
                <a:extLst>
                  <a:ext uri="{FF2B5EF4-FFF2-40B4-BE49-F238E27FC236}">
                    <a16:creationId xmlns:a16="http://schemas.microsoft.com/office/drawing/2014/main" id="{D9212C90-CC46-4C45-A31D-D6B502660657}"/>
                  </a:ext>
                </a:extLst>
              </p:cNvPr>
              <p:cNvSpPr/>
              <p:nvPr/>
            </p:nvSpPr>
            <p:spPr>
              <a:xfrm>
                <a:off x="2419850" y="2563300"/>
                <a:ext cx="43950" cy="86875"/>
              </a:xfrm>
              <a:custGeom>
                <a:avLst/>
                <a:gdLst/>
                <a:ahLst/>
                <a:cxnLst/>
                <a:rect l="l" t="t" r="r" b="b"/>
                <a:pathLst>
                  <a:path w="1758" h="3475" extrusionOk="0">
                    <a:moveTo>
                      <a:pt x="884" y="0"/>
                    </a:moveTo>
                    <a:cubicBezTo>
                      <a:pt x="405" y="0"/>
                      <a:pt x="20" y="366"/>
                      <a:pt x="1" y="845"/>
                    </a:cubicBezTo>
                    <a:lnTo>
                      <a:pt x="1" y="2592"/>
                    </a:lnTo>
                    <a:cubicBezTo>
                      <a:pt x="1" y="3081"/>
                      <a:pt x="395" y="3475"/>
                      <a:pt x="884" y="3475"/>
                    </a:cubicBezTo>
                    <a:cubicBezTo>
                      <a:pt x="1363" y="3475"/>
                      <a:pt x="1757" y="3081"/>
                      <a:pt x="1757" y="2592"/>
                    </a:cubicBezTo>
                    <a:lnTo>
                      <a:pt x="1757" y="845"/>
                    </a:lnTo>
                    <a:cubicBezTo>
                      <a:pt x="1738" y="366"/>
                      <a:pt x="1353" y="0"/>
                      <a:pt x="884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6" name="Google Shape;314;p19">
                <a:extLst>
                  <a:ext uri="{FF2B5EF4-FFF2-40B4-BE49-F238E27FC236}">
                    <a16:creationId xmlns:a16="http://schemas.microsoft.com/office/drawing/2014/main" id="{F51D511D-E9D1-4F92-8C83-1A6EF7B76847}"/>
                  </a:ext>
                </a:extLst>
              </p:cNvPr>
              <p:cNvSpPr/>
              <p:nvPr/>
            </p:nvSpPr>
            <p:spPr>
              <a:xfrm>
                <a:off x="2507450" y="2563300"/>
                <a:ext cx="43925" cy="86875"/>
              </a:xfrm>
              <a:custGeom>
                <a:avLst/>
                <a:gdLst/>
                <a:ahLst/>
                <a:cxnLst/>
                <a:rect l="l" t="t" r="r" b="b"/>
                <a:pathLst>
                  <a:path w="1757" h="3475" extrusionOk="0">
                    <a:moveTo>
                      <a:pt x="883" y="0"/>
                    </a:moveTo>
                    <a:cubicBezTo>
                      <a:pt x="413" y="0"/>
                      <a:pt x="19" y="366"/>
                      <a:pt x="10" y="845"/>
                    </a:cubicBezTo>
                    <a:lnTo>
                      <a:pt x="10" y="2592"/>
                    </a:lnTo>
                    <a:cubicBezTo>
                      <a:pt x="0" y="3081"/>
                      <a:pt x="395" y="3475"/>
                      <a:pt x="883" y="3475"/>
                    </a:cubicBezTo>
                    <a:cubicBezTo>
                      <a:pt x="1362" y="3475"/>
                      <a:pt x="1756" y="3081"/>
                      <a:pt x="1756" y="2592"/>
                    </a:cubicBezTo>
                    <a:lnTo>
                      <a:pt x="1756" y="845"/>
                    </a:lnTo>
                    <a:cubicBezTo>
                      <a:pt x="1738" y="366"/>
                      <a:pt x="1353" y="0"/>
                      <a:pt x="883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7" name="Google Shape;315;p19">
                <a:extLst>
                  <a:ext uri="{FF2B5EF4-FFF2-40B4-BE49-F238E27FC236}">
                    <a16:creationId xmlns:a16="http://schemas.microsoft.com/office/drawing/2014/main" id="{4CD89AC6-6729-40FB-9192-2250F303E52C}"/>
                  </a:ext>
                </a:extLst>
              </p:cNvPr>
              <p:cNvSpPr/>
              <p:nvPr/>
            </p:nvSpPr>
            <p:spPr>
              <a:xfrm>
                <a:off x="2419400" y="2693125"/>
                <a:ext cx="44875" cy="88550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3542" extrusionOk="0">
                    <a:moveTo>
                      <a:pt x="902" y="1"/>
                    </a:moveTo>
                    <a:cubicBezTo>
                      <a:pt x="404" y="1"/>
                      <a:pt x="0" y="414"/>
                      <a:pt x="19" y="912"/>
                    </a:cubicBezTo>
                    <a:lnTo>
                      <a:pt x="19" y="2659"/>
                    </a:lnTo>
                    <a:cubicBezTo>
                      <a:pt x="19" y="3147"/>
                      <a:pt x="413" y="3541"/>
                      <a:pt x="902" y="3541"/>
                    </a:cubicBezTo>
                    <a:cubicBezTo>
                      <a:pt x="1381" y="3541"/>
                      <a:pt x="1775" y="3147"/>
                      <a:pt x="1775" y="2659"/>
                    </a:cubicBezTo>
                    <a:lnTo>
                      <a:pt x="1775" y="912"/>
                    </a:lnTo>
                    <a:cubicBezTo>
                      <a:pt x="1794" y="414"/>
                      <a:pt x="1390" y="1"/>
                      <a:pt x="902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8" name="Google Shape;316;p19">
                <a:extLst>
                  <a:ext uri="{FF2B5EF4-FFF2-40B4-BE49-F238E27FC236}">
                    <a16:creationId xmlns:a16="http://schemas.microsoft.com/office/drawing/2014/main" id="{5FE98F1B-5DA9-4785-8C9D-BFA73D491B3D}"/>
                  </a:ext>
                </a:extLst>
              </p:cNvPr>
              <p:cNvSpPr/>
              <p:nvPr/>
            </p:nvSpPr>
            <p:spPr>
              <a:xfrm>
                <a:off x="2507200" y="2693125"/>
                <a:ext cx="44650" cy="88550"/>
              </a:xfrm>
              <a:custGeom>
                <a:avLst/>
                <a:gdLst/>
                <a:ahLst/>
                <a:cxnLst/>
                <a:rect l="l" t="t" r="r" b="b"/>
                <a:pathLst>
                  <a:path w="1786" h="3542" extrusionOk="0">
                    <a:moveTo>
                      <a:pt x="893" y="1"/>
                    </a:moveTo>
                    <a:cubicBezTo>
                      <a:pt x="395" y="1"/>
                      <a:pt x="1" y="414"/>
                      <a:pt x="20" y="912"/>
                    </a:cubicBezTo>
                    <a:lnTo>
                      <a:pt x="20" y="2659"/>
                    </a:lnTo>
                    <a:cubicBezTo>
                      <a:pt x="10" y="3147"/>
                      <a:pt x="405" y="3541"/>
                      <a:pt x="893" y="3541"/>
                    </a:cubicBezTo>
                    <a:cubicBezTo>
                      <a:pt x="1372" y="3541"/>
                      <a:pt x="1766" y="3147"/>
                      <a:pt x="1766" y="2659"/>
                    </a:cubicBezTo>
                    <a:lnTo>
                      <a:pt x="1766" y="912"/>
                    </a:lnTo>
                    <a:cubicBezTo>
                      <a:pt x="1785" y="414"/>
                      <a:pt x="1391" y="1"/>
                      <a:pt x="893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89" name="Google Shape;317;p19">
                <a:extLst>
                  <a:ext uri="{FF2B5EF4-FFF2-40B4-BE49-F238E27FC236}">
                    <a16:creationId xmlns:a16="http://schemas.microsoft.com/office/drawing/2014/main" id="{63A0E703-E9E9-4F05-8C2C-2A9FB9F054D0}"/>
                  </a:ext>
                </a:extLst>
              </p:cNvPr>
              <p:cNvSpPr/>
              <p:nvPr/>
            </p:nvSpPr>
            <p:spPr>
              <a:xfrm>
                <a:off x="2684950" y="2298675"/>
                <a:ext cx="44625" cy="88550"/>
              </a:xfrm>
              <a:custGeom>
                <a:avLst/>
                <a:gdLst/>
                <a:ahLst/>
                <a:cxnLst/>
                <a:rect l="l" t="t" r="r" b="b"/>
                <a:pathLst>
                  <a:path w="1785" h="3542" extrusionOk="0">
                    <a:moveTo>
                      <a:pt x="893" y="0"/>
                    </a:moveTo>
                    <a:cubicBezTo>
                      <a:pt x="395" y="0"/>
                      <a:pt x="0" y="414"/>
                      <a:pt x="19" y="911"/>
                    </a:cubicBezTo>
                    <a:lnTo>
                      <a:pt x="19" y="2668"/>
                    </a:lnTo>
                    <a:cubicBezTo>
                      <a:pt x="19" y="3147"/>
                      <a:pt x="414" y="3541"/>
                      <a:pt x="893" y="3541"/>
                    </a:cubicBezTo>
                    <a:cubicBezTo>
                      <a:pt x="1381" y="3541"/>
                      <a:pt x="1776" y="3147"/>
                      <a:pt x="1766" y="2668"/>
                    </a:cubicBezTo>
                    <a:lnTo>
                      <a:pt x="1766" y="911"/>
                    </a:lnTo>
                    <a:cubicBezTo>
                      <a:pt x="1785" y="414"/>
                      <a:pt x="1390" y="0"/>
                      <a:pt x="893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90" name="Google Shape;320;p19">
                <a:extLst>
                  <a:ext uri="{FF2B5EF4-FFF2-40B4-BE49-F238E27FC236}">
                    <a16:creationId xmlns:a16="http://schemas.microsoft.com/office/drawing/2014/main" id="{4149D70F-0D7F-497F-A776-ECBDD62D45C1}"/>
                  </a:ext>
                </a:extLst>
              </p:cNvPr>
              <p:cNvSpPr/>
              <p:nvPr/>
            </p:nvSpPr>
            <p:spPr>
              <a:xfrm>
                <a:off x="2816425" y="2298675"/>
                <a:ext cx="44650" cy="88550"/>
              </a:xfrm>
              <a:custGeom>
                <a:avLst/>
                <a:gdLst/>
                <a:ahLst/>
                <a:cxnLst/>
                <a:rect l="l" t="t" r="r" b="b"/>
                <a:pathLst>
                  <a:path w="1786" h="3542" extrusionOk="0">
                    <a:moveTo>
                      <a:pt x="893" y="0"/>
                    </a:moveTo>
                    <a:cubicBezTo>
                      <a:pt x="395" y="0"/>
                      <a:pt x="1" y="414"/>
                      <a:pt x="20" y="911"/>
                    </a:cubicBezTo>
                    <a:lnTo>
                      <a:pt x="20" y="2668"/>
                    </a:lnTo>
                    <a:cubicBezTo>
                      <a:pt x="20" y="3147"/>
                      <a:pt x="414" y="3541"/>
                      <a:pt x="893" y="3541"/>
                    </a:cubicBezTo>
                    <a:cubicBezTo>
                      <a:pt x="1382" y="3541"/>
                      <a:pt x="1767" y="3147"/>
                      <a:pt x="1767" y="2668"/>
                    </a:cubicBezTo>
                    <a:lnTo>
                      <a:pt x="1767" y="911"/>
                    </a:lnTo>
                    <a:cubicBezTo>
                      <a:pt x="1785" y="414"/>
                      <a:pt x="1391" y="0"/>
                      <a:pt x="893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91" name="Google Shape;321;p19">
                <a:extLst>
                  <a:ext uri="{FF2B5EF4-FFF2-40B4-BE49-F238E27FC236}">
                    <a16:creationId xmlns:a16="http://schemas.microsoft.com/office/drawing/2014/main" id="{3F992925-3A3A-4218-B9B0-9B3F3434B65C}"/>
                  </a:ext>
                </a:extLst>
              </p:cNvPr>
              <p:cNvSpPr/>
              <p:nvPr/>
            </p:nvSpPr>
            <p:spPr>
              <a:xfrm>
                <a:off x="2685425" y="2431800"/>
                <a:ext cx="43700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1748" h="3476" extrusionOk="0">
                    <a:moveTo>
                      <a:pt x="874" y="1"/>
                    </a:moveTo>
                    <a:cubicBezTo>
                      <a:pt x="404" y="1"/>
                      <a:pt x="19" y="376"/>
                      <a:pt x="0" y="846"/>
                    </a:cubicBezTo>
                    <a:lnTo>
                      <a:pt x="0" y="2593"/>
                    </a:lnTo>
                    <a:cubicBezTo>
                      <a:pt x="0" y="3081"/>
                      <a:pt x="395" y="3466"/>
                      <a:pt x="874" y="3476"/>
                    </a:cubicBezTo>
                    <a:cubicBezTo>
                      <a:pt x="1362" y="3476"/>
                      <a:pt x="1747" y="3081"/>
                      <a:pt x="1747" y="2593"/>
                    </a:cubicBezTo>
                    <a:lnTo>
                      <a:pt x="1747" y="846"/>
                    </a:lnTo>
                    <a:cubicBezTo>
                      <a:pt x="1738" y="376"/>
                      <a:pt x="1343" y="1"/>
                      <a:pt x="87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92" name="Google Shape;322;p19">
                <a:extLst>
                  <a:ext uri="{FF2B5EF4-FFF2-40B4-BE49-F238E27FC236}">
                    <a16:creationId xmlns:a16="http://schemas.microsoft.com/office/drawing/2014/main" id="{2789B29B-7B7F-42A6-AA1D-BD570AD20D14}"/>
                  </a:ext>
                </a:extLst>
              </p:cNvPr>
              <p:cNvSpPr/>
              <p:nvPr/>
            </p:nvSpPr>
            <p:spPr>
              <a:xfrm>
                <a:off x="2816900" y="2431800"/>
                <a:ext cx="43700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1748" h="3476" extrusionOk="0">
                    <a:moveTo>
                      <a:pt x="874" y="1"/>
                    </a:moveTo>
                    <a:cubicBezTo>
                      <a:pt x="405" y="1"/>
                      <a:pt x="20" y="376"/>
                      <a:pt x="1" y="846"/>
                    </a:cubicBezTo>
                    <a:lnTo>
                      <a:pt x="1" y="2593"/>
                    </a:lnTo>
                    <a:cubicBezTo>
                      <a:pt x="1" y="3081"/>
                      <a:pt x="395" y="3476"/>
                      <a:pt x="874" y="3476"/>
                    </a:cubicBezTo>
                    <a:cubicBezTo>
                      <a:pt x="1363" y="3466"/>
                      <a:pt x="1748" y="3081"/>
                      <a:pt x="1748" y="2593"/>
                    </a:cubicBezTo>
                    <a:lnTo>
                      <a:pt x="1748" y="846"/>
                    </a:lnTo>
                    <a:cubicBezTo>
                      <a:pt x="1738" y="376"/>
                      <a:pt x="1344" y="1"/>
                      <a:pt x="87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93" name="Google Shape;323;p19">
                <a:extLst>
                  <a:ext uri="{FF2B5EF4-FFF2-40B4-BE49-F238E27FC236}">
                    <a16:creationId xmlns:a16="http://schemas.microsoft.com/office/drawing/2014/main" id="{382D2E8E-5BE5-465D-B998-879D572A63B3}"/>
                  </a:ext>
                </a:extLst>
              </p:cNvPr>
              <p:cNvSpPr/>
              <p:nvPr/>
            </p:nvSpPr>
            <p:spPr>
              <a:xfrm>
                <a:off x="2685425" y="2563300"/>
                <a:ext cx="43925" cy="86875"/>
              </a:xfrm>
              <a:custGeom>
                <a:avLst/>
                <a:gdLst/>
                <a:ahLst/>
                <a:cxnLst/>
                <a:rect l="l" t="t" r="r" b="b"/>
                <a:pathLst>
                  <a:path w="1757" h="3475" extrusionOk="0">
                    <a:moveTo>
                      <a:pt x="874" y="0"/>
                    </a:moveTo>
                    <a:cubicBezTo>
                      <a:pt x="404" y="0"/>
                      <a:pt x="19" y="366"/>
                      <a:pt x="0" y="845"/>
                    </a:cubicBezTo>
                    <a:lnTo>
                      <a:pt x="0" y="2592"/>
                    </a:lnTo>
                    <a:cubicBezTo>
                      <a:pt x="0" y="3081"/>
                      <a:pt x="395" y="3475"/>
                      <a:pt x="874" y="3475"/>
                    </a:cubicBezTo>
                    <a:cubicBezTo>
                      <a:pt x="1362" y="3475"/>
                      <a:pt x="1757" y="3081"/>
                      <a:pt x="1747" y="2592"/>
                    </a:cubicBezTo>
                    <a:lnTo>
                      <a:pt x="1747" y="845"/>
                    </a:lnTo>
                    <a:cubicBezTo>
                      <a:pt x="1738" y="366"/>
                      <a:pt x="1343" y="0"/>
                      <a:pt x="874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94" name="Google Shape;324;p19">
                <a:extLst>
                  <a:ext uri="{FF2B5EF4-FFF2-40B4-BE49-F238E27FC236}">
                    <a16:creationId xmlns:a16="http://schemas.microsoft.com/office/drawing/2014/main" id="{1536E41A-DC4D-4161-A1E5-E44EBB7312A3}"/>
                  </a:ext>
                </a:extLst>
              </p:cNvPr>
              <p:cNvSpPr/>
              <p:nvPr/>
            </p:nvSpPr>
            <p:spPr>
              <a:xfrm>
                <a:off x="2816900" y="2563300"/>
                <a:ext cx="43700" cy="86875"/>
              </a:xfrm>
              <a:custGeom>
                <a:avLst/>
                <a:gdLst/>
                <a:ahLst/>
                <a:cxnLst/>
                <a:rect l="l" t="t" r="r" b="b"/>
                <a:pathLst>
                  <a:path w="1748" h="3475" extrusionOk="0">
                    <a:moveTo>
                      <a:pt x="874" y="0"/>
                    </a:moveTo>
                    <a:cubicBezTo>
                      <a:pt x="405" y="0"/>
                      <a:pt x="20" y="366"/>
                      <a:pt x="1" y="845"/>
                    </a:cubicBezTo>
                    <a:lnTo>
                      <a:pt x="1" y="2592"/>
                    </a:lnTo>
                    <a:cubicBezTo>
                      <a:pt x="1" y="3081"/>
                      <a:pt x="395" y="3475"/>
                      <a:pt x="874" y="3475"/>
                    </a:cubicBezTo>
                    <a:cubicBezTo>
                      <a:pt x="1363" y="3475"/>
                      <a:pt x="1748" y="3081"/>
                      <a:pt x="1748" y="2592"/>
                    </a:cubicBezTo>
                    <a:lnTo>
                      <a:pt x="1748" y="845"/>
                    </a:lnTo>
                    <a:cubicBezTo>
                      <a:pt x="1738" y="366"/>
                      <a:pt x="1344" y="0"/>
                      <a:pt x="874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95" name="Google Shape;325;p19">
                <a:extLst>
                  <a:ext uri="{FF2B5EF4-FFF2-40B4-BE49-F238E27FC236}">
                    <a16:creationId xmlns:a16="http://schemas.microsoft.com/office/drawing/2014/main" id="{405D06D7-197C-4D37-9C96-A5BF4B39E9FA}"/>
                  </a:ext>
                </a:extLst>
              </p:cNvPr>
              <p:cNvSpPr/>
              <p:nvPr/>
            </p:nvSpPr>
            <p:spPr>
              <a:xfrm>
                <a:off x="2729325" y="2715900"/>
                <a:ext cx="87600" cy="131525"/>
              </a:xfrm>
              <a:custGeom>
                <a:avLst/>
                <a:gdLst/>
                <a:ahLst/>
                <a:cxnLst/>
                <a:rect l="l" t="t" r="r" b="b"/>
                <a:pathLst>
                  <a:path w="3504" h="5261" extrusionOk="0">
                    <a:moveTo>
                      <a:pt x="874" y="1"/>
                    </a:moveTo>
                    <a:cubicBezTo>
                      <a:pt x="386" y="1"/>
                      <a:pt x="1" y="386"/>
                      <a:pt x="1" y="874"/>
                    </a:cubicBezTo>
                    <a:lnTo>
                      <a:pt x="1" y="5260"/>
                    </a:lnTo>
                    <a:lnTo>
                      <a:pt x="3504" y="5260"/>
                    </a:lnTo>
                    <a:lnTo>
                      <a:pt x="3504" y="874"/>
                    </a:lnTo>
                    <a:cubicBezTo>
                      <a:pt x="3504" y="386"/>
                      <a:pt x="3109" y="1"/>
                      <a:pt x="2630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96" name="Google Shape;326;p19">
                <a:extLst>
                  <a:ext uri="{FF2B5EF4-FFF2-40B4-BE49-F238E27FC236}">
                    <a16:creationId xmlns:a16="http://schemas.microsoft.com/office/drawing/2014/main" id="{7D8E7382-AFC1-4DD3-A3B1-654AF3B458E9}"/>
                  </a:ext>
                </a:extLst>
              </p:cNvPr>
              <p:cNvSpPr/>
              <p:nvPr/>
            </p:nvSpPr>
            <p:spPr>
              <a:xfrm>
                <a:off x="2991350" y="2452925"/>
                <a:ext cx="65775" cy="43725"/>
              </a:xfrm>
              <a:custGeom>
                <a:avLst/>
                <a:gdLst/>
                <a:ahLst/>
                <a:cxnLst/>
                <a:rect l="l" t="t" r="r" b="b"/>
                <a:pathLst>
                  <a:path w="2631" h="1749" extrusionOk="0">
                    <a:moveTo>
                      <a:pt x="878" y="0"/>
                    </a:moveTo>
                    <a:cubicBezTo>
                      <a:pt x="395" y="0"/>
                      <a:pt x="1" y="388"/>
                      <a:pt x="1" y="874"/>
                    </a:cubicBezTo>
                    <a:cubicBezTo>
                      <a:pt x="1" y="1361"/>
                      <a:pt x="395" y="1748"/>
                      <a:pt x="878" y="1748"/>
                    </a:cubicBezTo>
                    <a:cubicBezTo>
                      <a:pt x="889" y="1748"/>
                      <a:pt x="901" y="1748"/>
                      <a:pt x="912" y="1748"/>
                    </a:cubicBezTo>
                    <a:lnTo>
                      <a:pt x="1785" y="1748"/>
                    </a:lnTo>
                    <a:cubicBezTo>
                      <a:pt x="2255" y="1738"/>
                      <a:pt x="2631" y="1344"/>
                      <a:pt x="2631" y="874"/>
                    </a:cubicBezTo>
                    <a:cubicBezTo>
                      <a:pt x="2631" y="405"/>
                      <a:pt x="2255" y="20"/>
                      <a:pt x="1785" y="1"/>
                    </a:cubicBezTo>
                    <a:lnTo>
                      <a:pt x="912" y="1"/>
                    </a:lnTo>
                    <a:cubicBezTo>
                      <a:pt x="901" y="0"/>
                      <a:pt x="889" y="0"/>
                      <a:pt x="878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97" name="Google Shape;327;p19">
                <a:extLst>
                  <a:ext uri="{FF2B5EF4-FFF2-40B4-BE49-F238E27FC236}">
                    <a16:creationId xmlns:a16="http://schemas.microsoft.com/office/drawing/2014/main" id="{AC3EBF10-E2F2-48F1-8CD8-EE37798064BC}"/>
                  </a:ext>
                </a:extLst>
              </p:cNvPr>
              <p:cNvSpPr/>
              <p:nvPr/>
            </p:nvSpPr>
            <p:spPr>
              <a:xfrm>
                <a:off x="2991350" y="2540500"/>
                <a:ext cx="65775" cy="43950"/>
              </a:xfrm>
              <a:custGeom>
                <a:avLst/>
                <a:gdLst/>
                <a:ahLst/>
                <a:cxnLst/>
                <a:rect l="l" t="t" r="r" b="b"/>
                <a:pathLst>
                  <a:path w="2631" h="1758" extrusionOk="0">
                    <a:moveTo>
                      <a:pt x="878" y="0"/>
                    </a:moveTo>
                    <a:cubicBezTo>
                      <a:pt x="395" y="0"/>
                      <a:pt x="1" y="388"/>
                      <a:pt x="1" y="874"/>
                    </a:cubicBezTo>
                    <a:cubicBezTo>
                      <a:pt x="1" y="1361"/>
                      <a:pt x="396" y="1758"/>
                      <a:pt x="879" y="1758"/>
                    </a:cubicBezTo>
                    <a:cubicBezTo>
                      <a:pt x="890" y="1758"/>
                      <a:pt x="901" y="1758"/>
                      <a:pt x="912" y="1757"/>
                    </a:cubicBezTo>
                    <a:lnTo>
                      <a:pt x="1785" y="1757"/>
                    </a:lnTo>
                    <a:cubicBezTo>
                      <a:pt x="2255" y="1738"/>
                      <a:pt x="2631" y="1353"/>
                      <a:pt x="2631" y="874"/>
                    </a:cubicBezTo>
                    <a:cubicBezTo>
                      <a:pt x="2631" y="405"/>
                      <a:pt x="2255" y="20"/>
                      <a:pt x="1785" y="1"/>
                    </a:cubicBezTo>
                    <a:lnTo>
                      <a:pt x="912" y="1"/>
                    </a:lnTo>
                    <a:cubicBezTo>
                      <a:pt x="901" y="1"/>
                      <a:pt x="889" y="0"/>
                      <a:pt x="878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98" name="Google Shape;328;p19">
                <a:extLst>
                  <a:ext uri="{FF2B5EF4-FFF2-40B4-BE49-F238E27FC236}">
                    <a16:creationId xmlns:a16="http://schemas.microsoft.com/office/drawing/2014/main" id="{9D7662CE-26AF-4CB9-87FF-F147CEF5B0E9}"/>
                  </a:ext>
                </a:extLst>
              </p:cNvPr>
              <p:cNvSpPr/>
              <p:nvPr/>
            </p:nvSpPr>
            <p:spPr>
              <a:xfrm>
                <a:off x="2992075" y="2628100"/>
                <a:ext cx="65750" cy="43925"/>
              </a:xfrm>
              <a:custGeom>
                <a:avLst/>
                <a:gdLst/>
                <a:ahLst/>
                <a:cxnLst/>
                <a:rect l="l" t="t" r="r" b="b"/>
                <a:pathLst>
                  <a:path w="2630" h="1757" extrusionOk="0">
                    <a:moveTo>
                      <a:pt x="883" y="0"/>
                    </a:moveTo>
                    <a:cubicBezTo>
                      <a:pt x="395" y="0"/>
                      <a:pt x="0" y="395"/>
                      <a:pt x="0" y="883"/>
                    </a:cubicBezTo>
                    <a:cubicBezTo>
                      <a:pt x="0" y="1362"/>
                      <a:pt x="395" y="1756"/>
                      <a:pt x="883" y="1756"/>
                    </a:cubicBezTo>
                    <a:lnTo>
                      <a:pt x="1756" y="1756"/>
                    </a:lnTo>
                    <a:cubicBezTo>
                      <a:pt x="2245" y="1756"/>
                      <a:pt x="2630" y="1362"/>
                      <a:pt x="2630" y="883"/>
                    </a:cubicBezTo>
                    <a:cubicBezTo>
                      <a:pt x="2630" y="395"/>
                      <a:pt x="2245" y="0"/>
                      <a:pt x="1756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899" name="Google Shape;329;p19">
                <a:extLst>
                  <a:ext uri="{FF2B5EF4-FFF2-40B4-BE49-F238E27FC236}">
                    <a16:creationId xmlns:a16="http://schemas.microsoft.com/office/drawing/2014/main" id="{390115CE-6715-44FC-9D6D-3C492EDC7738}"/>
                  </a:ext>
                </a:extLst>
              </p:cNvPr>
              <p:cNvSpPr/>
              <p:nvPr/>
            </p:nvSpPr>
            <p:spPr>
              <a:xfrm>
                <a:off x="2991350" y="2715900"/>
                <a:ext cx="65775" cy="43725"/>
              </a:xfrm>
              <a:custGeom>
                <a:avLst/>
                <a:gdLst/>
                <a:ahLst/>
                <a:cxnLst/>
                <a:rect l="l" t="t" r="r" b="b"/>
                <a:pathLst>
                  <a:path w="2631" h="1749" extrusionOk="0">
                    <a:moveTo>
                      <a:pt x="878" y="0"/>
                    </a:moveTo>
                    <a:cubicBezTo>
                      <a:pt x="395" y="0"/>
                      <a:pt x="1" y="388"/>
                      <a:pt x="1" y="874"/>
                    </a:cubicBezTo>
                    <a:cubicBezTo>
                      <a:pt x="1" y="1361"/>
                      <a:pt x="395" y="1748"/>
                      <a:pt x="878" y="1748"/>
                    </a:cubicBezTo>
                    <a:cubicBezTo>
                      <a:pt x="889" y="1748"/>
                      <a:pt x="901" y="1748"/>
                      <a:pt x="912" y="1748"/>
                    </a:cubicBezTo>
                    <a:lnTo>
                      <a:pt x="1785" y="1748"/>
                    </a:lnTo>
                    <a:cubicBezTo>
                      <a:pt x="2255" y="1729"/>
                      <a:pt x="2631" y="1344"/>
                      <a:pt x="2631" y="874"/>
                    </a:cubicBezTo>
                    <a:cubicBezTo>
                      <a:pt x="2631" y="405"/>
                      <a:pt x="2255" y="10"/>
                      <a:pt x="1785" y="1"/>
                    </a:cubicBezTo>
                    <a:lnTo>
                      <a:pt x="912" y="1"/>
                    </a:lnTo>
                    <a:cubicBezTo>
                      <a:pt x="901" y="0"/>
                      <a:pt x="889" y="0"/>
                      <a:pt x="878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00" name="Google Shape;330;p19">
                <a:extLst>
                  <a:ext uri="{FF2B5EF4-FFF2-40B4-BE49-F238E27FC236}">
                    <a16:creationId xmlns:a16="http://schemas.microsoft.com/office/drawing/2014/main" id="{C417DBB0-14BA-4D6E-9656-C7585BE4F4E2}"/>
                  </a:ext>
                </a:extLst>
              </p:cNvPr>
              <p:cNvSpPr/>
              <p:nvPr/>
            </p:nvSpPr>
            <p:spPr>
              <a:xfrm>
                <a:off x="2092550" y="2474750"/>
                <a:ext cx="107575" cy="43950"/>
              </a:xfrm>
              <a:custGeom>
                <a:avLst/>
                <a:gdLst/>
                <a:ahLst/>
                <a:cxnLst/>
                <a:rect l="l" t="t" r="r" b="b"/>
                <a:pathLst>
                  <a:path w="4303" h="1758" extrusionOk="0">
                    <a:moveTo>
                      <a:pt x="878" y="1"/>
                    </a:moveTo>
                    <a:cubicBezTo>
                      <a:pt x="395" y="1"/>
                      <a:pt x="1" y="388"/>
                      <a:pt x="1" y="875"/>
                    </a:cubicBezTo>
                    <a:cubicBezTo>
                      <a:pt x="1" y="1367"/>
                      <a:pt x="404" y="1758"/>
                      <a:pt x="894" y="1758"/>
                    </a:cubicBezTo>
                    <a:cubicBezTo>
                      <a:pt x="900" y="1758"/>
                      <a:pt x="906" y="1758"/>
                      <a:pt x="912" y="1758"/>
                    </a:cubicBezTo>
                    <a:lnTo>
                      <a:pt x="3457" y="1758"/>
                    </a:lnTo>
                    <a:cubicBezTo>
                      <a:pt x="3926" y="1739"/>
                      <a:pt x="4302" y="1344"/>
                      <a:pt x="4302" y="875"/>
                    </a:cubicBezTo>
                    <a:cubicBezTo>
                      <a:pt x="4302" y="405"/>
                      <a:pt x="3926" y="20"/>
                      <a:pt x="3457" y="1"/>
                    </a:cubicBezTo>
                    <a:lnTo>
                      <a:pt x="912" y="1"/>
                    </a:lnTo>
                    <a:cubicBezTo>
                      <a:pt x="900" y="1"/>
                      <a:pt x="889" y="1"/>
                      <a:pt x="878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01" name="Google Shape;331;p19">
                <a:extLst>
                  <a:ext uri="{FF2B5EF4-FFF2-40B4-BE49-F238E27FC236}">
                    <a16:creationId xmlns:a16="http://schemas.microsoft.com/office/drawing/2014/main" id="{427A1B6A-4809-4373-967F-DDDCCDFCAA97}"/>
                  </a:ext>
                </a:extLst>
              </p:cNvPr>
              <p:cNvSpPr/>
              <p:nvPr/>
            </p:nvSpPr>
            <p:spPr>
              <a:xfrm>
                <a:off x="2093500" y="2387200"/>
                <a:ext cx="107325" cy="43925"/>
              </a:xfrm>
              <a:custGeom>
                <a:avLst/>
                <a:gdLst/>
                <a:ahLst/>
                <a:cxnLst/>
                <a:rect l="l" t="t" r="r" b="b"/>
                <a:pathLst>
                  <a:path w="4293" h="1757" extrusionOk="0">
                    <a:moveTo>
                      <a:pt x="874" y="0"/>
                    </a:moveTo>
                    <a:cubicBezTo>
                      <a:pt x="395" y="0"/>
                      <a:pt x="0" y="395"/>
                      <a:pt x="0" y="874"/>
                    </a:cubicBezTo>
                    <a:cubicBezTo>
                      <a:pt x="0" y="1362"/>
                      <a:pt x="395" y="1747"/>
                      <a:pt x="874" y="1756"/>
                    </a:cubicBezTo>
                    <a:lnTo>
                      <a:pt x="3419" y="1756"/>
                    </a:lnTo>
                    <a:cubicBezTo>
                      <a:pt x="3898" y="1747"/>
                      <a:pt x="4292" y="1362"/>
                      <a:pt x="4292" y="874"/>
                    </a:cubicBezTo>
                    <a:cubicBezTo>
                      <a:pt x="4292" y="395"/>
                      <a:pt x="3898" y="0"/>
                      <a:pt x="3419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02" name="Google Shape;332;p19">
                <a:extLst>
                  <a:ext uri="{FF2B5EF4-FFF2-40B4-BE49-F238E27FC236}">
                    <a16:creationId xmlns:a16="http://schemas.microsoft.com/office/drawing/2014/main" id="{E32BF3A1-6C61-471B-97AA-E1E53DCDD976}"/>
                  </a:ext>
                </a:extLst>
              </p:cNvPr>
              <p:cNvSpPr/>
              <p:nvPr/>
            </p:nvSpPr>
            <p:spPr>
              <a:xfrm>
                <a:off x="2092550" y="2299600"/>
                <a:ext cx="107575" cy="43725"/>
              </a:xfrm>
              <a:custGeom>
                <a:avLst/>
                <a:gdLst/>
                <a:ahLst/>
                <a:cxnLst/>
                <a:rect l="l" t="t" r="r" b="b"/>
                <a:pathLst>
                  <a:path w="4303" h="1749" extrusionOk="0">
                    <a:moveTo>
                      <a:pt x="878" y="0"/>
                    </a:moveTo>
                    <a:cubicBezTo>
                      <a:pt x="395" y="0"/>
                      <a:pt x="1" y="388"/>
                      <a:pt x="1" y="874"/>
                    </a:cubicBezTo>
                    <a:cubicBezTo>
                      <a:pt x="1" y="1361"/>
                      <a:pt x="395" y="1748"/>
                      <a:pt x="878" y="1748"/>
                    </a:cubicBezTo>
                    <a:cubicBezTo>
                      <a:pt x="889" y="1748"/>
                      <a:pt x="900" y="1748"/>
                      <a:pt x="912" y="1748"/>
                    </a:cubicBezTo>
                    <a:lnTo>
                      <a:pt x="3457" y="1748"/>
                    </a:lnTo>
                    <a:cubicBezTo>
                      <a:pt x="3926" y="1729"/>
                      <a:pt x="4302" y="1344"/>
                      <a:pt x="4302" y="874"/>
                    </a:cubicBezTo>
                    <a:cubicBezTo>
                      <a:pt x="4302" y="405"/>
                      <a:pt x="3926" y="10"/>
                      <a:pt x="3457" y="1"/>
                    </a:cubicBezTo>
                    <a:lnTo>
                      <a:pt x="912" y="1"/>
                    </a:lnTo>
                    <a:cubicBezTo>
                      <a:pt x="900" y="1"/>
                      <a:pt x="889" y="0"/>
                      <a:pt x="878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03" name="Google Shape;333;p19">
                <a:extLst>
                  <a:ext uri="{FF2B5EF4-FFF2-40B4-BE49-F238E27FC236}">
                    <a16:creationId xmlns:a16="http://schemas.microsoft.com/office/drawing/2014/main" id="{BBDC32C8-5FFB-4095-A6E0-90F88761530A}"/>
                  </a:ext>
                </a:extLst>
              </p:cNvPr>
              <p:cNvSpPr/>
              <p:nvPr/>
            </p:nvSpPr>
            <p:spPr>
              <a:xfrm>
                <a:off x="2092550" y="2562325"/>
                <a:ext cx="107575" cy="43975"/>
              </a:xfrm>
              <a:custGeom>
                <a:avLst/>
                <a:gdLst/>
                <a:ahLst/>
                <a:cxnLst/>
                <a:rect l="l" t="t" r="r" b="b"/>
                <a:pathLst>
                  <a:path w="4303" h="1759" extrusionOk="0">
                    <a:moveTo>
                      <a:pt x="878" y="1"/>
                    </a:moveTo>
                    <a:cubicBezTo>
                      <a:pt x="396" y="1"/>
                      <a:pt x="1" y="398"/>
                      <a:pt x="1" y="884"/>
                    </a:cubicBezTo>
                    <a:cubicBezTo>
                      <a:pt x="1" y="1371"/>
                      <a:pt x="395" y="1758"/>
                      <a:pt x="878" y="1758"/>
                    </a:cubicBezTo>
                    <a:cubicBezTo>
                      <a:pt x="889" y="1758"/>
                      <a:pt x="900" y="1758"/>
                      <a:pt x="912" y="1758"/>
                    </a:cubicBezTo>
                    <a:lnTo>
                      <a:pt x="3457" y="1758"/>
                    </a:lnTo>
                    <a:cubicBezTo>
                      <a:pt x="3926" y="1739"/>
                      <a:pt x="4302" y="1354"/>
                      <a:pt x="4302" y="884"/>
                    </a:cubicBezTo>
                    <a:cubicBezTo>
                      <a:pt x="4302" y="405"/>
                      <a:pt x="3926" y="20"/>
                      <a:pt x="3457" y="1"/>
                    </a:cubicBezTo>
                    <a:lnTo>
                      <a:pt x="912" y="1"/>
                    </a:lnTo>
                    <a:cubicBezTo>
                      <a:pt x="900" y="1"/>
                      <a:pt x="889" y="1"/>
                      <a:pt x="878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04" name="Google Shape;334;p19">
                <a:extLst>
                  <a:ext uri="{FF2B5EF4-FFF2-40B4-BE49-F238E27FC236}">
                    <a16:creationId xmlns:a16="http://schemas.microsoft.com/office/drawing/2014/main" id="{F0EB4764-1EBA-41B0-A1D2-6D731716014F}"/>
                  </a:ext>
                </a:extLst>
              </p:cNvPr>
              <p:cNvSpPr/>
              <p:nvPr/>
            </p:nvSpPr>
            <p:spPr>
              <a:xfrm>
                <a:off x="2092550" y="2650150"/>
                <a:ext cx="107575" cy="43725"/>
              </a:xfrm>
              <a:custGeom>
                <a:avLst/>
                <a:gdLst/>
                <a:ahLst/>
                <a:cxnLst/>
                <a:rect l="l" t="t" r="r" b="b"/>
                <a:pathLst>
                  <a:path w="4303" h="1749" extrusionOk="0">
                    <a:moveTo>
                      <a:pt x="878" y="0"/>
                    </a:moveTo>
                    <a:cubicBezTo>
                      <a:pt x="395" y="0"/>
                      <a:pt x="1" y="388"/>
                      <a:pt x="1" y="874"/>
                    </a:cubicBezTo>
                    <a:cubicBezTo>
                      <a:pt x="1" y="1361"/>
                      <a:pt x="395" y="1749"/>
                      <a:pt x="878" y="1749"/>
                    </a:cubicBezTo>
                    <a:cubicBezTo>
                      <a:pt x="889" y="1749"/>
                      <a:pt x="900" y="1748"/>
                      <a:pt x="912" y="1748"/>
                    </a:cubicBezTo>
                    <a:lnTo>
                      <a:pt x="3457" y="1748"/>
                    </a:lnTo>
                    <a:cubicBezTo>
                      <a:pt x="3926" y="1729"/>
                      <a:pt x="4302" y="1344"/>
                      <a:pt x="4302" y="874"/>
                    </a:cubicBezTo>
                    <a:cubicBezTo>
                      <a:pt x="4302" y="405"/>
                      <a:pt x="3926" y="10"/>
                      <a:pt x="3457" y="1"/>
                    </a:cubicBezTo>
                    <a:lnTo>
                      <a:pt x="912" y="1"/>
                    </a:lnTo>
                    <a:cubicBezTo>
                      <a:pt x="900" y="1"/>
                      <a:pt x="889" y="0"/>
                      <a:pt x="878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05" name="Google Shape;335;p19">
                <a:extLst>
                  <a:ext uri="{FF2B5EF4-FFF2-40B4-BE49-F238E27FC236}">
                    <a16:creationId xmlns:a16="http://schemas.microsoft.com/office/drawing/2014/main" id="{BE4991BD-6C46-4DEC-9514-6A3F360BDA46}"/>
                  </a:ext>
                </a:extLst>
              </p:cNvPr>
              <p:cNvSpPr/>
              <p:nvPr/>
            </p:nvSpPr>
            <p:spPr>
              <a:xfrm>
                <a:off x="2092550" y="2737725"/>
                <a:ext cx="107575" cy="43950"/>
              </a:xfrm>
              <a:custGeom>
                <a:avLst/>
                <a:gdLst/>
                <a:ahLst/>
                <a:cxnLst/>
                <a:rect l="l" t="t" r="r" b="b"/>
                <a:pathLst>
                  <a:path w="4303" h="1758" extrusionOk="0">
                    <a:moveTo>
                      <a:pt x="878" y="1"/>
                    </a:moveTo>
                    <a:cubicBezTo>
                      <a:pt x="395" y="1"/>
                      <a:pt x="1" y="388"/>
                      <a:pt x="1" y="875"/>
                    </a:cubicBezTo>
                    <a:cubicBezTo>
                      <a:pt x="1" y="1367"/>
                      <a:pt x="404" y="1758"/>
                      <a:pt x="894" y="1758"/>
                    </a:cubicBezTo>
                    <a:cubicBezTo>
                      <a:pt x="900" y="1758"/>
                      <a:pt x="906" y="1758"/>
                      <a:pt x="912" y="1757"/>
                    </a:cubicBezTo>
                    <a:lnTo>
                      <a:pt x="3457" y="1757"/>
                    </a:lnTo>
                    <a:cubicBezTo>
                      <a:pt x="3926" y="1739"/>
                      <a:pt x="4302" y="1344"/>
                      <a:pt x="4302" y="875"/>
                    </a:cubicBezTo>
                    <a:cubicBezTo>
                      <a:pt x="4302" y="405"/>
                      <a:pt x="3926" y="20"/>
                      <a:pt x="3457" y="1"/>
                    </a:cubicBezTo>
                    <a:lnTo>
                      <a:pt x="912" y="1"/>
                    </a:lnTo>
                    <a:cubicBezTo>
                      <a:pt x="900" y="1"/>
                      <a:pt x="889" y="1"/>
                      <a:pt x="878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06" name="Google Shape;336;p19">
                <a:extLst>
                  <a:ext uri="{FF2B5EF4-FFF2-40B4-BE49-F238E27FC236}">
                    <a16:creationId xmlns:a16="http://schemas.microsoft.com/office/drawing/2014/main" id="{3F8378A7-A49B-4469-AF24-6EC7E4593ACC}"/>
                  </a:ext>
                </a:extLst>
              </p:cNvPr>
              <p:cNvSpPr/>
              <p:nvPr/>
            </p:nvSpPr>
            <p:spPr>
              <a:xfrm>
                <a:off x="3101725" y="2453100"/>
                <a:ext cx="45325" cy="43525"/>
              </a:xfrm>
              <a:custGeom>
                <a:avLst/>
                <a:gdLst/>
                <a:ahLst/>
                <a:cxnLst/>
                <a:rect l="l" t="t" r="r" b="b"/>
                <a:pathLst>
                  <a:path w="1813" h="1741" extrusionOk="0">
                    <a:moveTo>
                      <a:pt x="875" y="1"/>
                    </a:moveTo>
                    <a:cubicBezTo>
                      <a:pt x="651" y="1"/>
                      <a:pt x="428" y="83"/>
                      <a:pt x="254" y="247"/>
                    </a:cubicBezTo>
                    <a:cubicBezTo>
                      <a:pt x="169" y="332"/>
                      <a:pt x="113" y="426"/>
                      <a:pt x="66" y="539"/>
                    </a:cubicBezTo>
                    <a:cubicBezTo>
                      <a:pt x="28" y="642"/>
                      <a:pt x="0" y="755"/>
                      <a:pt x="0" y="867"/>
                    </a:cubicBezTo>
                    <a:cubicBezTo>
                      <a:pt x="0" y="1102"/>
                      <a:pt x="94" y="1327"/>
                      <a:pt x="254" y="1487"/>
                    </a:cubicBezTo>
                    <a:cubicBezTo>
                      <a:pt x="338" y="1572"/>
                      <a:pt x="432" y="1628"/>
                      <a:pt x="545" y="1675"/>
                    </a:cubicBezTo>
                    <a:cubicBezTo>
                      <a:pt x="648" y="1722"/>
                      <a:pt x="761" y="1741"/>
                      <a:pt x="874" y="1741"/>
                    </a:cubicBezTo>
                    <a:cubicBezTo>
                      <a:pt x="1108" y="1741"/>
                      <a:pt x="1334" y="1647"/>
                      <a:pt x="1503" y="1487"/>
                    </a:cubicBezTo>
                    <a:cubicBezTo>
                      <a:pt x="1578" y="1403"/>
                      <a:pt x="1634" y="1309"/>
                      <a:pt x="1681" y="1205"/>
                    </a:cubicBezTo>
                    <a:cubicBezTo>
                      <a:pt x="1813" y="877"/>
                      <a:pt x="1738" y="501"/>
                      <a:pt x="1503" y="247"/>
                    </a:cubicBezTo>
                    <a:cubicBezTo>
                      <a:pt x="1324" y="83"/>
                      <a:pt x="1099" y="1"/>
                      <a:pt x="875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07" name="Google Shape;337;p19">
                <a:extLst>
                  <a:ext uri="{FF2B5EF4-FFF2-40B4-BE49-F238E27FC236}">
                    <a16:creationId xmlns:a16="http://schemas.microsoft.com/office/drawing/2014/main" id="{475932F0-2F36-43F0-98D3-048083DF8B34}"/>
                  </a:ext>
                </a:extLst>
              </p:cNvPr>
              <p:cNvSpPr/>
              <p:nvPr/>
            </p:nvSpPr>
            <p:spPr>
              <a:xfrm>
                <a:off x="3101725" y="2540450"/>
                <a:ext cx="43925" cy="44000"/>
              </a:xfrm>
              <a:custGeom>
                <a:avLst/>
                <a:gdLst/>
                <a:ahLst/>
                <a:cxnLst/>
                <a:rect l="l" t="t" r="r" b="b"/>
                <a:pathLst>
                  <a:path w="1757" h="1760" extrusionOk="0">
                    <a:moveTo>
                      <a:pt x="863" y="1"/>
                    </a:moveTo>
                    <a:cubicBezTo>
                      <a:pt x="516" y="1"/>
                      <a:pt x="193" y="213"/>
                      <a:pt x="66" y="548"/>
                    </a:cubicBezTo>
                    <a:cubicBezTo>
                      <a:pt x="28" y="651"/>
                      <a:pt x="0" y="764"/>
                      <a:pt x="0" y="876"/>
                    </a:cubicBezTo>
                    <a:cubicBezTo>
                      <a:pt x="0" y="942"/>
                      <a:pt x="10" y="999"/>
                      <a:pt x="19" y="1055"/>
                    </a:cubicBezTo>
                    <a:cubicBezTo>
                      <a:pt x="28" y="1111"/>
                      <a:pt x="47" y="1168"/>
                      <a:pt x="66" y="1215"/>
                    </a:cubicBezTo>
                    <a:cubicBezTo>
                      <a:pt x="85" y="1271"/>
                      <a:pt x="113" y="1318"/>
                      <a:pt x="150" y="1374"/>
                    </a:cubicBezTo>
                    <a:lnTo>
                      <a:pt x="254" y="1506"/>
                    </a:lnTo>
                    <a:cubicBezTo>
                      <a:pt x="423" y="1665"/>
                      <a:pt x="648" y="1750"/>
                      <a:pt x="874" y="1759"/>
                    </a:cubicBezTo>
                    <a:cubicBezTo>
                      <a:pt x="930" y="1759"/>
                      <a:pt x="996" y="1750"/>
                      <a:pt x="1052" y="1740"/>
                    </a:cubicBezTo>
                    <a:cubicBezTo>
                      <a:pt x="1108" y="1731"/>
                      <a:pt x="1155" y="1712"/>
                      <a:pt x="1212" y="1684"/>
                    </a:cubicBezTo>
                    <a:cubicBezTo>
                      <a:pt x="1268" y="1665"/>
                      <a:pt x="1315" y="1637"/>
                      <a:pt x="1371" y="1609"/>
                    </a:cubicBezTo>
                    <a:lnTo>
                      <a:pt x="1503" y="1506"/>
                    </a:lnTo>
                    <a:lnTo>
                      <a:pt x="1606" y="1374"/>
                    </a:lnTo>
                    <a:cubicBezTo>
                      <a:pt x="1634" y="1318"/>
                      <a:pt x="1663" y="1271"/>
                      <a:pt x="1681" y="1215"/>
                    </a:cubicBezTo>
                    <a:cubicBezTo>
                      <a:pt x="1710" y="1168"/>
                      <a:pt x="1728" y="1111"/>
                      <a:pt x="1738" y="1055"/>
                    </a:cubicBezTo>
                    <a:cubicBezTo>
                      <a:pt x="1747" y="999"/>
                      <a:pt x="1747" y="942"/>
                      <a:pt x="1756" y="876"/>
                    </a:cubicBezTo>
                    <a:cubicBezTo>
                      <a:pt x="1747" y="651"/>
                      <a:pt x="1663" y="426"/>
                      <a:pt x="1503" y="257"/>
                    </a:cubicBezTo>
                    <a:cubicBezTo>
                      <a:pt x="1456" y="219"/>
                      <a:pt x="1409" y="181"/>
                      <a:pt x="1371" y="153"/>
                    </a:cubicBezTo>
                    <a:cubicBezTo>
                      <a:pt x="1315" y="116"/>
                      <a:pt x="1268" y="97"/>
                      <a:pt x="1212" y="78"/>
                    </a:cubicBezTo>
                    <a:cubicBezTo>
                      <a:pt x="1155" y="50"/>
                      <a:pt x="1108" y="31"/>
                      <a:pt x="1052" y="22"/>
                    </a:cubicBezTo>
                    <a:cubicBezTo>
                      <a:pt x="989" y="7"/>
                      <a:pt x="926" y="1"/>
                      <a:pt x="863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08" name="Google Shape;338;p19">
                <a:extLst>
                  <a:ext uri="{FF2B5EF4-FFF2-40B4-BE49-F238E27FC236}">
                    <a16:creationId xmlns:a16="http://schemas.microsoft.com/office/drawing/2014/main" id="{33A4D6DF-483D-44D6-8B8C-A8F8D4D18E00}"/>
                  </a:ext>
                </a:extLst>
              </p:cNvPr>
              <p:cNvSpPr/>
              <p:nvPr/>
            </p:nvSpPr>
            <p:spPr>
              <a:xfrm>
                <a:off x="3094200" y="2628125"/>
                <a:ext cx="58900" cy="43900"/>
              </a:xfrm>
              <a:custGeom>
                <a:avLst/>
                <a:gdLst/>
                <a:ahLst/>
                <a:cxnLst/>
                <a:rect l="l" t="t" r="r" b="b"/>
                <a:pathLst>
                  <a:path w="2356" h="1756" extrusionOk="0">
                    <a:moveTo>
                      <a:pt x="1176" y="1"/>
                    </a:moveTo>
                    <a:cubicBezTo>
                      <a:pt x="944" y="1"/>
                      <a:pt x="720" y="88"/>
                      <a:pt x="555" y="253"/>
                    </a:cubicBezTo>
                    <a:cubicBezTo>
                      <a:pt x="1" y="807"/>
                      <a:pt x="395" y="1755"/>
                      <a:pt x="1175" y="1755"/>
                    </a:cubicBezTo>
                    <a:cubicBezTo>
                      <a:pt x="1178" y="1755"/>
                      <a:pt x="1182" y="1756"/>
                      <a:pt x="1186" y="1756"/>
                    </a:cubicBezTo>
                    <a:cubicBezTo>
                      <a:pt x="1967" y="1756"/>
                      <a:pt x="2355" y="804"/>
                      <a:pt x="1804" y="262"/>
                    </a:cubicBezTo>
                    <a:cubicBezTo>
                      <a:pt x="1757" y="225"/>
                      <a:pt x="1710" y="187"/>
                      <a:pt x="1672" y="149"/>
                    </a:cubicBezTo>
                    <a:cubicBezTo>
                      <a:pt x="1616" y="121"/>
                      <a:pt x="1569" y="93"/>
                      <a:pt x="1513" y="74"/>
                    </a:cubicBezTo>
                    <a:cubicBezTo>
                      <a:pt x="1456" y="46"/>
                      <a:pt x="1409" y="27"/>
                      <a:pt x="1353" y="18"/>
                    </a:cubicBezTo>
                    <a:cubicBezTo>
                      <a:pt x="1294" y="7"/>
                      <a:pt x="1235" y="1"/>
                      <a:pt x="1176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09" name="Google Shape;339;p19">
                <a:extLst>
                  <a:ext uri="{FF2B5EF4-FFF2-40B4-BE49-F238E27FC236}">
                    <a16:creationId xmlns:a16="http://schemas.microsoft.com/office/drawing/2014/main" id="{0DF6F708-E009-4071-B8CC-DF3B3423D7A1}"/>
                  </a:ext>
                </a:extLst>
              </p:cNvPr>
              <p:cNvSpPr/>
              <p:nvPr/>
            </p:nvSpPr>
            <p:spPr>
              <a:xfrm>
                <a:off x="3093725" y="2716050"/>
                <a:ext cx="60025" cy="43550"/>
              </a:xfrm>
              <a:custGeom>
                <a:avLst/>
                <a:gdLst/>
                <a:ahLst/>
                <a:cxnLst/>
                <a:rect l="l" t="t" r="r" b="b"/>
                <a:pathLst>
                  <a:path w="2401" h="1742" extrusionOk="0">
                    <a:moveTo>
                      <a:pt x="1214" y="1"/>
                    </a:moveTo>
                    <a:cubicBezTo>
                      <a:pt x="1105" y="1"/>
                      <a:pt x="991" y="22"/>
                      <a:pt x="874" y="70"/>
                    </a:cubicBezTo>
                    <a:cubicBezTo>
                      <a:pt x="1" y="436"/>
                      <a:pt x="245" y="1732"/>
                      <a:pt x="1194" y="1742"/>
                    </a:cubicBezTo>
                    <a:cubicBezTo>
                      <a:pt x="1428" y="1742"/>
                      <a:pt x="1654" y="1648"/>
                      <a:pt x="1823" y="1488"/>
                    </a:cubicBezTo>
                    <a:cubicBezTo>
                      <a:pt x="2401" y="910"/>
                      <a:pt x="1921" y="1"/>
                      <a:pt x="121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10" name="Google Shape;340;p19">
                <a:extLst>
                  <a:ext uri="{FF2B5EF4-FFF2-40B4-BE49-F238E27FC236}">
                    <a16:creationId xmlns:a16="http://schemas.microsoft.com/office/drawing/2014/main" id="{3BA000F6-BBE1-42E4-8036-CC541A41E1E6}"/>
                  </a:ext>
                </a:extLst>
              </p:cNvPr>
              <p:cNvSpPr/>
              <p:nvPr/>
            </p:nvSpPr>
            <p:spPr>
              <a:xfrm>
                <a:off x="2237200" y="2299600"/>
                <a:ext cx="51200" cy="43850"/>
              </a:xfrm>
              <a:custGeom>
                <a:avLst/>
                <a:gdLst/>
                <a:ahLst/>
                <a:cxnLst/>
                <a:rect l="l" t="t" r="r" b="b"/>
                <a:pathLst>
                  <a:path w="2048" h="1754" extrusionOk="0">
                    <a:moveTo>
                      <a:pt x="1191" y="1"/>
                    </a:moveTo>
                    <a:cubicBezTo>
                      <a:pt x="1185" y="1"/>
                      <a:pt x="1180" y="1"/>
                      <a:pt x="1174" y="1"/>
                    </a:cubicBezTo>
                    <a:cubicBezTo>
                      <a:pt x="395" y="1"/>
                      <a:pt x="0" y="940"/>
                      <a:pt x="554" y="1494"/>
                    </a:cubicBezTo>
                    <a:cubicBezTo>
                      <a:pt x="733" y="1673"/>
                      <a:pt x="952" y="1753"/>
                      <a:pt x="1167" y="1753"/>
                    </a:cubicBezTo>
                    <a:cubicBezTo>
                      <a:pt x="1617" y="1753"/>
                      <a:pt x="2047" y="1402"/>
                      <a:pt x="2047" y="874"/>
                    </a:cubicBezTo>
                    <a:cubicBezTo>
                      <a:pt x="2047" y="392"/>
                      <a:pt x="1671" y="1"/>
                      <a:pt x="1191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11" name="Google Shape;342;p19">
                <a:extLst>
                  <a:ext uri="{FF2B5EF4-FFF2-40B4-BE49-F238E27FC236}">
                    <a16:creationId xmlns:a16="http://schemas.microsoft.com/office/drawing/2014/main" id="{044D97DD-A62D-4FEE-A2BC-596C4D340ADC}"/>
                  </a:ext>
                </a:extLst>
              </p:cNvPr>
              <p:cNvSpPr/>
              <p:nvPr/>
            </p:nvSpPr>
            <p:spPr>
              <a:xfrm>
                <a:off x="2237200" y="2387200"/>
                <a:ext cx="51200" cy="43825"/>
              </a:xfrm>
              <a:custGeom>
                <a:avLst/>
                <a:gdLst/>
                <a:ahLst/>
                <a:cxnLst/>
                <a:rect l="l" t="t" r="r" b="b"/>
                <a:pathLst>
                  <a:path w="2048" h="1753" extrusionOk="0">
                    <a:moveTo>
                      <a:pt x="1174" y="0"/>
                    </a:moveTo>
                    <a:cubicBezTo>
                      <a:pt x="395" y="0"/>
                      <a:pt x="0" y="939"/>
                      <a:pt x="554" y="1493"/>
                    </a:cubicBezTo>
                    <a:cubicBezTo>
                      <a:pt x="733" y="1672"/>
                      <a:pt x="952" y="1752"/>
                      <a:pt x="1167" y="1752"/>
                    </a:cubicBezTo>
                    <a:cubicBezTo>
                      <a:pt x="1617" y="1752"/>
                      <a:pt x="2047" y="1401"/>
                      <a:pt x="2047" y="874"/>
                    </a:cubicBezTo>
                    <a:cubicBezTo>
                      <a:pt x="2047" y="395"/>
                      <a:pt x="1662" y="0"/>
                      <a:pt x="1174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12" name="Google Shape;343;p19">
                <a:extLst>
                  <a:ext uri="{FF2B5EF4-FFF2-40B4-BE49-F238E27FC236}">
                    <a16:creationId xmlns:a16="http://schemas.microsoft.com/office/drawing/2014/main" id="{B1519929-46F8-496E-A1A1-9BDF228587DD}"/>
                  </a:ext>
                </a:extLst>
              </p:cNvPr>
              <p:cNvSpPr/>
              <p:nvPr/>
            </p:nvSpPr>
            <p:spPr>
              <a:xfrm>
                <a:off x="2237200" y="2474775"/>
                <a:ext cx="51200" cy="43950"/>
              </a:xfrm>
              <a:custGeom>
                <a:avLst/>
                <a:gdLst/>
                <a:ahLst/>
                <a:cxnLst/>
                <a:rect l="l" t="t" r="r" b="b"/>
                <a:pathLst>
                  <a:path w="2048" h="1758" extrusionOk="0">
                    <a:moveTo>
                      <a:pt x="1174" y="0"/>
                    </a:moveTo>
                    <a:cubicBezTo>
                      <a:pt x="395" y="0"/>
                      <a:pt x="0" y="949"/>
                      <a:pt x="554" y="1503"/>
                    </a:cubicBezTo>
                    <a:cubicBezTo>
                      <a:pt x="733" y="1679"/>
                      <a:pt x="951" y="1758"/>
                      <a:pt x="1166" y="1758"/>
                    </a:cubicBezTo>
                    <a:cubicBezTo>
                      <a:pt x="1616" y="1758"/>
                      <a:pt x="2047" y="1408"/>
                      <a:pt x="2047" y="874"/>
                    </a:cubicBezTo>
                    <a:cubicBezTo>
                      <a:pt x="2047" y="395"/>
                      <a:pt x="1662" y="0"/>
                      <a:pt x="1174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13" name="Google Shape;344;p19">
                <a:extLst>
                  <a:ext uri="{FF2B5EF4-FFF2-40B4-BE49-F238E27FC236}">
                    <a16:creationId xmlns:a16="http://schemas.microsoft.com/office/drawing/2014/main" id="{A5F0C550-A430-47DD-B0A3-DCA89FBBD8A0}"/>
                  </a:ext>
                </a:extLst>
              </p:cNvPr>
              <p:cNvSpPr/>
              <p:nvPr/>
            </p:nvSpPr>
            <p:spPr>
              <a:xfrm>
                <a:off x="2237200" y="2562350"/>
                <a:ext cx="51200" cy="44075"/>
              </a:xfrm>
              <a:custGeom>
                <a:avLst/>
                <a:gdLst/>
                <a:ahLst/>
                <a:cxnLst/>
                <a:rect l="l" t="t" r="r" b="b"/>
                <a:pathLst>
                  <a:path w="2048" h="1763" extrusionOk="0">
                    <a:moveTo>
                      <a:pt x="1174" y="0"/>
                    </a:moveTo>
                    <a:cubicBezTo>
                      <a:pt x="395" y="0"/>
                      <a:pt x="0" y="949"/>
                      <a:pt x="554" y="1503"/>
                    </a:cubicBezTo>
                    <a:cubicBezTo>
                      <a:pt x="733" y="1682"/>
                      <a:pt x="952" y="1762"/>
                      <a:pt x="1167" y="1762"/>
                    </a:cubicBezTo>
                    <a:cubicBezTo>
                      <a:pt x="1617" y="1762"/>
                      <a:pt x="2047" y="1411"/>
                      <a:pt x="2047" y="883"/>
                    </a:cubicBezTo>
                    <a:cubicBezTo>
                      <a:pt x="2047" y="395"/>
                      <a:pt x="1662" y="0"/>
                      <a:pt x="1174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14" name="Google Shape;345;p19">
                <a:extLst>
                  <a:ext uri="{FF2B5EF4-FFF2-40B4-BE49-F238E27FC236}">
                    <a16:creationId xmlns:a16="http://schemas.microsoft.com/office/drawing/2014/main" id="{8725140F-4957-4B1F-B5CD-E6AE8C8CC37A}"/>
                  </a:ext>
                </a:extLst>
              </p:cNvPr>
              <p:cNvSpPr/>
              <p:nvPr/>
            </p:nvSpPr>
            <p:spPr>
              <a:xfrm>
                <a:off x="2237200" y="2650150"/>
                <a:ext cx="51200" cy="43850"/>
              </a:xfrm>
              <a:custGeom>
                <a:avLst/>
                <a:gdLst/>
                <a:ahLst/>
                <a:cxnLst/>
                <a:rect l="l" t="t" r="r" b="b"/>
                <a:pathLst>
                  <a:path w="2048" h="1754" extrusionOk="0">
                    <a:moveTo>
                      <a:pt x="1174" y="1"/>
                    </a:moveTo>
                    <a:cubicBezTo>
                      <a:pt x="395" y="1"/>
                      <a:pt x="0" y="940"/>
                      <a:pt x="554" y="1494"/>
                    </a:cubicBezTo>
                    <a:cubicBezTo>
                      <a:pt x="733" y="1673"/>
                      <a:pt x="952" y="1753"/>
                      <a:pt x="1167" y="1753"/>
                    </a:cubicBezTo>
                    <a:cubicBezTo>
                      <a:pt x="1617" y="1753"/>
                      <a:pt x="2047" y="1402"/>
                      <a:pt x="2047" y="874"/>
                    </a:cubicBezTo>
                    <a:cubicBezTo>
                      <a:pt x="2047" y="386"/>
                      <a:pt x="1662" y="1"/>
                      <a:pt x="117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15" name="Google Shape;346;p19">
                <a:extLst>
                  <a:ext uri="{FF2B5EF4-FFF2-40B4-BE49-F238E27FC236}">
                    <a16:creationId xmlns:a16="http://schemas.microsoft.com/office/drawing/2014/main" id="{DB147544-DF83-4423-A29C-FEF7C4D53B62}"/>
                  </a:ext>
                </a:extLst>
              </p:cNvPr>
              <p:cNvSpPr/>
              <p:nvPr/>
            </p:nvSpPr>
            <p:spPr>
              <a:xfrm>
                <a:off x="2237200" y="2737750"/>
                <a:ext cx="51200" cy="43825"/>
              </a:xfrm>
              <a:custGeom>
                <a:avLst/>
                <a:gdLst/>
                <a:ahLst/>
                <a:cxnLst/>
                <a:rect l="l" t="t" r="r" b="b"/>
                <a:pathLst>
                  <a:path w="2048" h="1753" extrusionOk="0">
                    <a:moveTo>
                      <a:pt x="1174" y="0"/>
                    </a:moveTo>
                    <a:cubicBezTo>
                      <a:pt x="395" y="0"/>
                      <a:pt x="0" y="939"/>
                      <a:pt x="554" y="1493"/>
                    </a:cubicBezTo>
                    <a:cubicBezTo>
                      <a:pt x="733" y="1672"/>
                      <a:pt x="952" y="1752"/>
                      <a:pt x="1167" y="1752"/>
                    </a:cubicBezTo>
                    <a:cubicBezTo>
                      <a:pt x="1617" y="1752"/>
                      <a:pt x="2047" y="1401"/>
                      <a:pt x="2047" y="874"/>
                    </a:cubicBezTo>
                    <a:cubicBezTo>
                      <a:pt x="2047" y="395"/>
                      <a:pt x="1662" y="0"/>
                      <a:pt x="1174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16" name="Google Shape;347;p19">
                <a:extLst>
                  <a:ext uri="{FF2B5EF4-FFF2-40B4-BE49-F238E27FC236}">
                    <a16:creationId xmlns:a16="http://schemas.microsoft.com/office/drawing/2014/main" id="{07ED0A6E-5C41-4F8D-AF12-23F5381BF40E}"/>
                  </a:ext>
                </a:extLst>
              </p:cNvPr>
              <p:cNvSpPr/>
              <p:nvPr/>
            </p:nvSpPr>
            <p:spPr>
              <a:xfrm>
                <a:off x="2926550" y="2310650"/>
                <a:ext cx="284850" cy="87600"/>
              </a:xfrm>
              <a:custGeom>
                <a:avLst/>
                <a:gdLst/>
                <a:ahLst/>
                <a:cxnLst/>
                <a:rect l="l" t="t" r="r" b="b"/>
                <a:pathLst>
                  <a:path w="11394" h="3504" extrusionOk="0">
                    <a:moveTo>
                      <a:pt x="3927" y="0"/>
                    </a:moveTo>
                    <a:cubicBezTo>
                      <a:pt x="3495" y="0"/>
                      <a:pt x="3081" y="179"/>
                      <a:pt x="2781" y="498"/>
                    </a:cubicBezTo>
                    <a:lnTo>
                      <a:pt x="405" y="3062"/>
                    </a:lnTo>
                    <a:lnTo>
                      <a:pt x="1" y="3504"/>
                    </a:lnTo>
                    <a:lnTo>
                      <a:pt x="11393" y="3504"/>
                    </a:lnTo>
                    <a:lnTo>
                      <a:pt x="10989" y="3062"/>
                    </a:lnTo>
                    <a:lnTo>
                      <a:pt x="8613" y="517"/>
                    </a:lnTo>
                    <a:cubicBezTo>
                      <a:pt x="8322" y="188"/>
                      <a:pt x="7899" y="0"/>
                      <a:pt x="7458" y="0"/>
                    </a:cubicBezTo>
                    <a:close/>
                  </a:path>
                </a:pathLst>
              </a:custGeom>
              <a:solidFill>
                <a:srgbClr val="9AD7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grpSp>
          <p:nvGrpSpPr>
            <p:cNvPr id="917" name="Google Shape;276;p19">
              <a:extLst>
                <a:ext uri="{FF2B5EF4-FFF2-40B4-BE49-F238E27FC236}">
                  <a16:creationId xmlns:a16="http://schemas.microsoft.com/office/drawing/2014/main" id="{9D43A577-D1E7-42EA-999A-BC3A5B05A37C}"/>
                </a:ext>
              </a:extLst>
            </p:cNvPr>
            <p:cNvGrpSpPr/>
            <p:nvPr userDrawn="1"/>
          </p:nvGrpSpPr>
          <p:grpSpPr>
            <a:xfrm>
              <a:off x="4088714" y="1556152"/>
              <a:ext cx="924014" cy="1069397"/>
              <a:chOff x="1578425" y="2787175"/>
              <a:chExt cx="711479" cy="823422"/>
            </a:xfrm>
          </p:grpSpPr>
          <p:sp>
            <p:nvSpPr>
              <p:cNvPr id="918" name="Google Shape;277;p19">
                <a:extLst>
                  <a:ext uri="{FF2B5EF4-FFF2-40B4-BE49-F238E27FC236}">
                    <a16:creationId xmlns:a16="http://schemas.microsoft.com/office/drawing/2014/main" id="{89353A1B-0F75-4B36-8D42-0C418E6C07AE}"/>
                  </a:ext>
                </a:extLst>
              </p:cNvPr>
              <p:cNvSpPr/>
              <p:nvPr/>
            </p:nvSpPr>
            <p:spPr>
              <a:xfrm>
                <a:off x="1945753" y="2951603"/>
                <a:ext cx="262841" cy="624579"/>
              </a:xfrm>
              <a:custGeom>
                <a:avLst/>
                <a:gdLst/>
                <a:ahLst/>
                <a:cxnLst/>
                <a:rect l="l" t="t" r="r" b="b"/>
                <a:pathLst>
                  <a:path w="19189" h="45598" extrusionOk="0">
                    <a:moveTo>
                      <a:pt x="0" y="0"/>
                    </a:moveTo>
                    <a:lnTo>
                      <a:pt x="0" y="45598"/>
                    </a:lnTo>
                    <a:lnTo>
                      <a:pt x="17535" y="45598"/>
                    </a:lnTo>
                    <a:lnTo>
                      <a:pt x="17545" y="40610"/>
                    </a:lnTo>
                    <a:lnTo>
                      <a:pt x="19188" y="38103"/>
                    </a:lnTo>
                    <a:lnTo>
                      <a:pt x="19188" y="1756"/>
                    </a:lnTo>
                    <a:cubicBezTo>
                      <a:pt x="19188" y="780"/>
                      <a:pt x="18399" y="0"/>
                      <a:pt x="17422" y="0"/>
                    </a:cubicBezTo>
                    <a:close/>
                  </a:path>
                </a:pathLst>
              </a:custGeom>
              <a:solidFill>
                <a:srgbClr val="F9BF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19" name="Google Shape;278;p19">
                <a:extLst>
                  <a:ext uri="{FF2B5EF4-FFF2-40B4-BE49-F238E27FC236}">
                    <a16:creationId xmlns:a16="http://schemas.microsoft.com/office/drawing/2014/main" id="{A9973866-B982-4D1A-8A56-F473EFA95585}"/>
                  </a:ext>
                </a:extLst>
              </p:cNvPr>
              <p:cNvSpPr/>
              <p:nvPr/>
            </p:nvSpPr>
            <p:spPr>
              <a:xfrm>
                <a:off x="1911395" y="2855875"/>
                <a:ext cx="75912" cy="712188"/>
              </a:xfrm>
              <a:custGeom>
                <a:avLst/>
                <a:gdLst/>
                <a:ahLst/>
                <a:cxnLst/>
                <a:rect l="l" t="t" r="r" b="b"/>
                <a:pathLst>
                  <a:path w="5542" h="51994" extrusionOk="0">
                    <a:moveTo>
                      <a:pt x="2508" y="0"/>
                    </a:moveTo>
                    <a:lnTo>
                      <a:pt x="1" y="20024"/>
                    </a:lnTo>
                    <a:lnTo>
                      <a:pt x="2508" y="51994"/>
                    </a:lnTo>
                    <a:lnTo>
                      <a:pt x="5542" y="51571"/>
                    </a:lnTo>
                    <a:lnTo>
                      <a:pt x="5542" y="1165"/>
                    </a:lnTo>
                    <a:cubicBezTo>
                      <a:pt x="5542" y="517"/>
                      <a:pt x="5025" y="0"/>
                      <a:pt x="4377" y="0"/>
                    </a:cubicBezTo>
                    <a:close/>
                  </a:path>
                </a:pathLst>
              </a:custGeom>
              <a:solidFill>
                <a:srgbClr val="FCD97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20" name="Google Shape;279;p19">
                <a:extLst>
                  <a:ext uri="{FF2B5EF4-FFF2-40B4-BE49-F238E27FC236}">
                    <a16:creationId xmlns:a16="http://schemas.microsoft.com/office/drawing/2014/main" id="{1377B2F8-54B9-4607-9CC6-BD2A680A71F9}"/>
                  </a:ext>
                </a:extLst>
              </p:cNvPr>
              <p:cNvSpPr/>
              <p:nvPr/>
            </p:nvSpPr>
            <p:spPr>
              <a:xfrm>
                <a:off x="1578425" y="2787175"/>
                <a:ext cx="367298" cy="801345"/>
              </a:xfrm>
              <a:custGeom>
                <a:avLst/>
                <a:gdLst/>
                <a:ahLst/>
                <a:cxnLst/>
                <a:rect l="l" t="t" r="r" b="b"/>
                <a:pathLst>
                  <a:path w="26815" h="58503" extrusionOk="0">
                    <a:moveTo>
                      <a:pt x="3729" y="0"/>
                    </a:moveTo>
                    <a:cubicBezTo>
                      <a:pt x="3250" y="0"/>
                      <a:pt x="2856" y="395"/>
                      <a:pt x="2856" y="874"/>
                    </a:cubicBezTo>
                    <a:lnTo>
                      <a:pt x="2856" y="5015"/>
                    </a:lnTo>
                    <a:lnTo>
                      <a:pt x="874" y="5015"/>
                    </a:lnTo>
                    <a:cubicBezTo>
                      <a:pt x="395" y="5015"/>
                      <a:pt x="0" y="5401"/>
                      <a:pt x="0" y="5889"/>
                    </a:cubicBezTo>
                    <a:lnTo>
                      <a:pt x="0" y="56586"/>
                    </a:lnTo>
                    <a:lnTo>
                      <a:pt x="16164" y="58502"/>
                    </a:lnTo>
                    <a:lnTo>
                      <a:pt x="26814" y="57009"/>
                    </a:lnTo>
                    <a:lnTo>
                      <a:pt x="26814" y="874"/>
                    </a:lnTo>
                    <a:cubicBezTo>
                      <a:pt x="26814" y="395"/>
                      <a:pt x="26429" y="0"/>
                      <a:pt x="25950" y="0"/>
                    </a:cubicBez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21" name="Google Shape;280;p19">
                <a:extLst>
                  <a:ext uri="{FF2B5EF4-FFF2-40B4-BE49-F238E27FC236}">
                    <a16:creationId xmlns:a16="http://schemas.microsoft.com/office/drawing/2014/main" id="{065330ED-DCDE-4FF6-9062-939FA925EB7B}"/>
                  </a:ext>
                </a:extLst>
              </p:cNvPr>
              <p:cNvSpPr/>
              <p:nvPr/>
            </p:nvSpPr>
            <p:spPr>
              <a:xfrm>
                <a:off x="1698594" y="2952109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57" y="1"/>
                    </a:moveTo>
                    <a:cubicBezTo>
                      <a:pt x="789" y="1"/>
                      <a:pt x="0" y="789"/>
                      <a:pt x="0" y="1757"/>
                    </a:cubicBezTo>
                    <a:lnTo>
                      <a:pt x="0" y="3250"/>
                    </a:lnTo>
                    <a:cubicBezTo>
                      <a:pt x="0" y="4218"/>
                      <a:pt x="789" y="5006"/>
                      <a:pt x="1757" y="5006"/>
                    </a:cubicBezTo>
                    <a:cubicBezTo>
                      <a:pt x="2734" y="5006"/>
                      <a:pt x="3522" y="4218"/>
                      <a:pt x="3522" y="3250"/>
                    </a:cubicBezTo>
                    <a:lnTo>
                      <a:pt x="3522" y="1757"/>
                    </a:lnTo>
                    <a:cubicBezTo>
                      <a:pt x="3522" y="789"/>
                      <a:pt x="2734" y="1"/>
                      <a:pt x="1757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22" name="Google Shape;281;p19">
                <a:extLst>
                  <a:ext uri="{FF2B5EF4-FFF2-40B4-BE49-F238E27FC236}">
                    <a16:creationId xmlns:a16="http://schemas.microsoft.com/office/drawing/2014/main" id="{2479D371-93DF-4F99-985B-682CB2738893}"/>
                  </a:ext>
                </a:extLst>
              </p:cNvPr>
              <p:cNvSpPr/>
              <p:nvPr/>
            </p:nvSpPr>
            <p:spPr>
              <a:xfrm>
                <a:off x="1818639" y="2952109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66" y="1"/>
                    </a:moveTo>
                    <a:cubicBezTo>
                      <a:pt x="789" y="1"/>
                      <a:pt x="0" y="789"/>
                      <a:pt x="0" y="1757"/>
                    </a:cubicBezTo>
                    <a:lnTo>
                      <a:pt x="0" y="3250"/>
                    </a:lnTo>
                    <a:cubicBezTo>
                      <a:pt x="0" y="4218"/>
                      <a:pt x="789" y="5006"/>
                      <a:pt x="1766" y="5006"/>
                    </a:cubicBezTo>
                    <a:cubicBezTo>
                      <a:pt x="2733" y="5006"/>
                      <a:pt x="3522" y="4218"/>
                      <a:pt x="3522" y="3250"/>
                    </a:cubicBezTo>
                    <a:lnTo>
                      <a:pt x="3522" y="1757"/>
                    </a:lnTo>
                    <a:cubicBezTo>
                      <a:pt x="3522" y="789"/>
                      <a:pt x="2733" y="1"/>
                      <a:pt x="1766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23" name="Google Shape;282;p19">
                <a:extLst>
                  <a:ext uri="{FF2B5EF4-FFF2-40B4-BE49-F238E27FC236}">
                    <a16:creationId xmlns:a16="http://schemas.microsoft.com/office/drawing/2014/main" id="{569F62EF-7CC7-4CA1-B4A7-B2C67CABBD79}"/>
                  </a:ext>
                </a:extLst>
              </p:cNvPr>
              <p:cNvSpPr/>
              <p:nvPr/>
            </p:nvSpPr>
            <p:spPr>
              <a:xfrm>
                <a:off x="1698594" y="3089386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57" y="1"/>
                    </a:moveTo>
                    <a:cubicBezTo>
                      <a:pt x="789" y="1"/>
                      <a:pt x="0" y="790"/>
                      <a:pt x="0" y="1757"/>
                    </a:cubicBezTo>
                    <a:lnTo>
                      <a:pt x="0" y="3241"/>
                    </a:lnTo>
                    <a:cubicBezTo>
                      <a:pt x="0" y="4218"/>
                      <a:pt x="789" y="5007"/>
                      <a:pt x="1757" y="5007"/>
                    </a:cubicBezTo>
                    <a:cubicBezTo>
                      <a:pt x="2734" y="5007"/>
                      <a:pt x="3522" y="4218"/>
                      <a:pt x="3522" y="3241"/>
                    </a:cubicBezTo>
                    <a:lnTo>
                      <a:pt x="3522" y="1757"/>
                    </a:lnTo>
                    <a:cubicBezTo>
                      <a:pt x="3522" y="790"/>
                      <a:pt x="2734" y="1"/>
                      <a:pt x="1757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24" name="Google Shape;283;p19">
                <a:extLst>
                  <a:ext uri="{FF2B5EF4-FFF2-40B4-BE49-F238E27FC236}">
                    <a16:creationId xmlns:a16="http://schemas.microsoft.com/office/drawing/2014/main" id="{8F7FBF73-638F-482D-83B8-F973F88F4A0C}"/>
                  </a:ext>
                </a:extLst>
              </p:cNvPr>
              <p:cNvSpPr/>
              <p:nvPr/>
            </p:nvSpPr>
            <p:spPr>
              <a:xfrm>
                <a:off x="1818639" y="3089386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66" y="1"/>
                    </a:moveTo>
                    <a:cubicBezTo>
                      <a:pt x="789" y="1"/>
                      <a:pt x="0" y="790"/>
                      <a:pt x="0" y="1757"/>
                    </a:cubicBezTo>
                    <a:lnTo>
                      <a:pt x="0" y="3241"/>
                    </a:lnTo>
                    <a:cubicBezTo>
                      <a:pt x="0" y="4218"/>
                      <a:pt x="789" y="5007"/>
                      <a:pt x="1766" y="5007"/>
                    </a:cubicBezTo>
                    <a:cubicBezTo>
                      <a:pt x="2733" y="5007"/>
                      <a:pt x="3522" y="4218"/>
                      <a:pt x="3522" y="3241"/>
                    </a:cubicBezTo>
                    <a:lnTo>
                      <a:pt x="3522" y="1757"/>
                    </a:lnTo>
                    <a:cubicBezTo>
                      <a:pt x="3522" y="790"/>
                      <a:pt x="2733" y="1"/>
                      <a:pt x="1766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25" name="Google Shape;284;p19">
                <a:extLst>
                  <a:ext uri="{FF2B5EF4-FFF2-40B4-BE49-F238E27FC236}">
                    <a16:creationId xmlns:a16="http://schemas.microsoft.com/office/drawing/2014/main" id="{E37A4E14-3AFF-4FB6-8C62-DCA3E31946CC}"/>
                  </a:ext>
                </a:extLst>
              </p:cNvPr>
              <p:cNvSpPr/>
              <p:nvPr/>
            </p:nvSpPr>
            <p:spPr>
              <a:xfrm>
                <a:off x="1698594" y="3226663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57" y="1"/>
                    </a:moveTo>
                    <a:cubicBezTo>
                      <a:pt x="789" y="1"/>
                      <a:pt x="0" y="790"/>
                      <a:pt x="0" y="1757"/>
                    </a:cubicBezTo>
                    <a:lnTo>
                      <a:pt x="0" y="3250"/>
                    </a:lnTo>
                    <a:cubicBezTo>
                      <a:pt x="0" y="4218"/>
                      <a:pt x="789" y="5007"/>
                      <a:pt x="1757" y="5007"/>
                    </a:cubicBezTo>
                    <a:cubicBezTo>
                      <a:pt x="2734" y="5007"/>
                      <a:pt x="3522" y="4218"/>
                      <a:pt x="3522" y="3250"/>
                    </a:cubicBezTo>
                    <a:lnTo>
                      <a:pt x="3522" y="1757"/>
                    </a:lnTo>
                    <a:cubicBezTo>
                      <a:pt x="3522" y="790"/>
                      <a:pt x="2734" y="1"/>
                      <a:pt x="1757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26" name="Google Shape;285;p19">
                <a:extLst>
                  <a:ext uri="{FF2B5EF4-FFF2-40B4-BE49-F238E27FC236}">
                    <a16:creationId xmlns:a16="http://schemas.microsoft.com/office/drawing/2014/main" id="{6A94A3B8-50C4-4992-A6CA-342CB8A9AD6D}"/>
                  </a:ext>
                </a:extLst>
              </p:cNvPr>
              <p:cNvSpPr/>
              <p:nvPr/>
            </p:nvSpPr>
            <p:spPr>
              <a:xfrm>
                <a:off x="1818639" y="3226663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66" y="1"/>
                    </a:moveTo>
                    <a:cubicBezTo>
                      <a:pt x="789" y="1"/>
                      <a:pt x="0" y="790"/>
                      <a:pt x="0" y="1757"/>
                    </a:cubicBezTo>
                    <a:lnTo>
                      <a:pt x="0" y="3250"/>
                    </a:lnTo>
                    <a:cubicBezTo>
                      <a:pt x="0" y="4218"/>
                      <a:pt x="789" y="5007"/>
                      <a:pt x="1766" y="5007"/>
                    </a:cubicBezTo>
                    <a:cubicBezTo>
                      <a:pt x="2733" y="5007"/>
                      <a:pt x="3522" y="4218"/>
                      <a:pt x="3522" y="3250"/>
                    </a:cubicBezTo>
                    <a:lnTo>
                      <a:pt x="3522" y="1757"/>
                    </a:lnTo>
                    <a:cubicBezTo>
                      <a:pt x="3522" y="790"/>
                      <a:pt x="2733" y="1"/>
                      <a:pt x="1766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27" name="Google Shape;286;p19">
                <a:extLst>
                  <a:ext uri="{FF2B5EF4-FFF2-40B4-BE49-F238E27FC236}">
                    <a16:creationId xmlns:a16="http://schemas.microsoft.com/office/drawing/2014/main" id="{90B53486-6370-4562-A7B4-9DEF07158473}"/>
                  </a:ext>
                </a:extLst>
              </p:cNvPr>
              <p:cNvSpPr/>
              <p:nvPr/>
            </p:nvSpPr>
            <p:spPr>
              <a:xfrm>
                <a:off x="1698594" y="3363939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57" y="1"/>
                    </a:moveTo>
                    <a:cubicBezTo>
                      <a:pt x="789" y="1"/>
                      <a:pt x="0" y="790"/>
                      <a:pt x="0" y="1757"/>
                    </a:cubicBezTo>
                    <a:lnTo>
                      <a:pt x="0" y="3251"/>
                    </a:lnTo>
                    <a:cubicBezTo>
                      <a:pt x="0" y="4218"/>
                      <a:pt x="789" y="5007"/>
                      <a:pt x="1757" y="5007"/>
                    </a:cubicBezTo>
                    <a:cubicBezTo>
                      <a:pt x="2734" y="5007"/>
                      <a:pt x="3522" y="4218"/>
                      <a:pt x="3522" y="3251"/>
                    </a:cubicBezTo>
                    <a:lnTo>
                      <a:pt x="3522" y="1757"/>
                    </a:lnTo>
                    <a:cubicBezTo>
                      <a:pt x="3522" y="790"/>
                      <a:pt x="2734" y="1"/>
                      <a:pt x="1757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28" name="Google Shape;287;p19">
                <a:extLst>
                  <a:ext uri="{FF2B5EF4-FFF2-40B4-BE49-F238E27FC236}">
                    <a16:creationId xmlns:a16="http://schemas.microsoft.com/office/drawing/2014/main" id="{E41E8CF5-BBF4-48E2-A5D7-178BE30D8D42}"/>
                  </a:ext>
                </a:extLst>
              </p:cNvPr>
              <p:cNvSpPr/>
              <p:nvPr/>
            </p:nvSpPr>
            <p:spPr>
              <a:xfrm>
                <a:off x="1818639" y="3363939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66" y="1"/>
                    </a:moveTo>
                    <a:cubicBezTo>
                      <a:pt x="789" y="1"/>
                      <a:pt x="0" y="790"/>
                      <a:pt x="0" y="1757"/>
                    </a:cubicBezTo>
                    <a:lnTo>
                      <a:pt x="0" y="3251"/>
                    </a:lnTo>
                    <a:cubicBezTo>
                      <a:pt x="0" y="4218"/>
                      <a:pt x="789" y="5007"/>
                      <a:pt x="1766" y="5007"/>
                    </a:cubicBezTo>
                    <a:cubicBezTo>
                      <a:pt x="2733" y="5007"/>
                      <a:pt x="3522" y="4218"/>
                      <a:pt x="3522" y="3251"/>
                    </a:cubicBezTo>
                    <a:lnTo>
                      <a:pt x="3522" y="1757"/>
                    </a:lnTo>
                    <a:cubicBezTo>
                      <a:pt x="3522" y="790"/>
                      <a:pt x="2733" y="1"/>
                      <a:pt x="1766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29" name="Google Shape;288;p19">
                <a:extLst>
                  <a:ext uri="{FF2B5EF4-FFF2-40B4-BE49-F238E27FC236}">
                    <a16:creationId xmlns:a16="http://schemas.microsoft.com/office/drawing/2014/main" id="{EAB1ADD0-A218-4902-8662-D623BC0AE54F}"/>
                  </a:ext>
                </a:extLst>
              </p:cNvPr>
              <p:cNvSpPr/>
              <p:nvPr/>
            </p:nvSpPr>
            <p:spPr>
              <a:xfrm>
                <a:off x="2049318" y="3089386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57" y="1"/>
                    </a:moveTo>
                    <a:cubicBezTo>
                      <a:pt x="790" y="1"/>
                      <a:pt x="1" y="790"/>
                      <a:pt x="1" y="1757"/>
                    </a:cubicBezTo>
                    <a:lnTo>
                      <a:pt x="1" y="3241"/>
                    </a:lnTo>
                    <a:cubicBezTo>
                      <a:pt x="1" y="4218"/>
                      <a:pt x="790" y="5007"/>
                      <a:pt x="1757" y="5007"/>
                    </a:cubicBezTo>
                    <a:cubicBezTo>
                      <a:pt x="2734" y="5007"/>
                      <a:pt x="3523" y="4218"/>
                      <a:pt x="3523" y="3241"/>
                    </a:cubicBezTo>
                    <a:lnTo>
                      <a:pt x="3523" y="1757"/>
                    </a:lnTo>
                    <a:cubicBezTo>
                      <a:pt x="3523" y="790"/>
                      <a:pt x="2734" y="1"/>
                      <a:pt x="1757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30" name="Google Shape;289;p19">
                <a:extLst>
                  <a:ext uri="{FF2B5EF4-FFF2-40B4-BE49-F238E27FC236}">
                    <a16:creationId xmlns:a16="http://schemas.microsoft.com/office/drawing/2014/main" id="{77CA376A-8B40-4724-BA3B-CE5E0F7534B9}"/>
                  </a:ext>
                </a:extLst>
              </p:cNvPr>
              <p:cNvSpPr/>
              <p:nvPr/>
            </p:nvSpPr>
            <p:spPr>
              <a:xfrm>
                <a:off x="2049318" y="3226663"/>
                <a:ext cx="48256" cy="68583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5007" extrusionOk="0">
                    <a:moveTo>
                      <a:pt x="1757" y="1"/>
                    </a:moveTo>
                    <a:cubicBezTo>
                      <a:pt x="790" y="1"/>
                      <a:pt x="1" y="790"/>
                      <a:pt x="1" y="1757"/>
                    </a:cubicBezTo>
                    <a:lnTo>
                      <a:pt x="1" y="3250"/>
                    </a:lnTo>
                    <a:cubicBezTo>
                      <a:pt x="1" y="4218"/>
                      <a:pt x="790" y="5007"/>
                      <a:pt x="1757" y="5007"/>
                    </a:cubicBezTo>
                    <a:cubicBezTo>
                      <a:pt x="2734" y="5007"/>
                      <a:pt x="3523" y="4218"/>
                      <a:pt x="3523" y="3250"/>
                    </a:cubicBezTo>
                    <a:lnTo>
                      <a:pt x="3523" y="1757"/>
                    </a:lnTo>
                    <a:cubicBezTo>
                      <a:pt x="3523" y="790"/>
                      <a:pt x="2734" y="1"/>
                      <a:pt x="1757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31" name="Google Shape;290;p19">
                <a:extLst>
                  <a:ext uri="{FF2B5EF4-FFF2-40B4-BE49-F238E27FC236}">
                    <a16:creationId xmlns:a16="http://schemas.microsoft.com/office/drawing/2014/main" id="{CEF58F75-85D2-4120-94FA-3EB5A56DF3A0}"/>
                  </a:ext>
                </a:extLst>
              </p:cNvPr>
              <p:cNvSpPr/>
              <p:nvPr/>
            </p:nvSpPr>
            <p:spPr>
              <a:xfrm>
                <a:off x="2160363" y="3465325"/>
                <a:ext cx="48256" cy="120045"/>
              </a:xfrm>
              <a:custGeom>
                <a:avLst/>
                <a:gdLst/>
                <a:ahLst/>
                <a:cxnLst/>
                <a:rect l="l" t="t" r="r" b="b"/>
                <a:pathLst>
                  <a:path w="3523" h="8764" extrusionOk="0">
                    <a:moveTo>
                      <a:pt x="0" y="1"/>
                    </a:moveTo>
                    <a:lnTo>
                      <a:pt x="0" y="8763"/>
                    </a:lnTo>
                    <a:lnTo>
                      <a:pt x="3522" y="8763"/>
                    </a:lnTo>
                    <a:lnTo>
                      <a:pt x="3522" y="1"/>
                    </a:lnTo>
                    <a:close/>
                  </a:path>
                </a:pathLst>
              </a:custGeom>
              <a:solidFill>
                <a:srgbClr val="66A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32" name="Google Shape;291;p19">
                <a:extLst>
                  <a:ext uri="{FF2B5EF4-FFF2-40B4-BE49-F238E27FC236}">
                    <a16:creationId xmlns:a16="http://schemas.microsoft.com/office/drawing/2014/main" id="{2E0E67E2-7557-45E4-8EF8-065468EA9CFD}"/>
                  </a:ext>
                </a:extLst>
              </p:cNvPr>
              <p:cNvSpPr/>
              <p:nvPr/>
            </p:nvSpPr>
            <p:spPr>
              <a:xfrm>
                <a:off x="2070812" y="3311897"/>
                <a:ext cx="219092" cy="210805"/>
              </a:xfrm>
              <a:custGeom>
                <a:avLst/>
                <a:gdLst/>
                <a:ahLst/>
                <a:cxnLst/>
                <a:rect l="l" t="t" r="r" b="b"/>
                <a:pathLst>
                  <a:path w="15995" h="15390" extrusionOk="0">
                    <a:moveTo>
                      <a:pt x="8298" y="0"/>
                    </a:moveTo>
                    <a:cubicBezTo>
                      <a:pt x="6298" y="0"/>
                      <a:pt x="4334" y="781"/>
                      <a:pt x="2865" y="2250"/>
                    </a:cubicBezTo>
                    <a:cubicBezTo>
                      <a:pt x="658" y="4457"/>
                      <a:pt x="0" y="7763"/>
                      <a:pt x="1193" y="10637"/>
                    </a:cubicBezTo>
                    <a:cubicBezTo>
                      <a:pt x="2386" y="13511"/>
                      <a:pt x="5194" y="15389"/>
                      <a:pt x="8303" y="15389"/>
                    </a:cubicBezTo>
                    <a:cubicBezTo>
                      <a:pt x="12548" y="15380"/>
                      <a:pt x="15995" y="11943"/>
                      <a:pt x="15995" y="7688"/>
                    </a:cubicBezTo>
                    <a:cubicBezTo>
                      <a:pt x="15995" y="4579"/>
                      <a:pt x="14116" y="1771"/>
                      <a:pt x="11243" y="588"/>
                    </a:cubicBezTo>
                    <a:cubicBezTo>
                      <a:pt x="10290" y="192"/>
                      <a:pt x="9289" y="0"/>
                      <a:pt x="8298" y="0"/>
                    </a:cubicBezTo>
                    <a:close/>
                  </a:path>
                </a:pathLst>
              </a:custGeom>
              <a:solidFill>
                <a:srgbClr val="74C1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33" name="Google Shape;292;p19">
                <a:extLst>
                  <a:ext uri="{FF2B5EF4-FFF2-40B4-BE49-F238E27FC236}">
                    <a16:creationId xmlns:a16="http://schemas.microsoft.com/office/drawing/2014/main" id="{6CE3DE0C-5E63-4A09-BEEE-90F6A5710A0D}"/>
                  </a:ext>
                </a:extLst>
              </p:cNvPr>
              <p:cNvSpPr/>
              <p:nvPr/>
            </p:nvSpPr>
            <p:spPr>
              <a:xfrm>
                <a:off x="1928643" y="3562340"/>
                <a:ext cx="360354" cy="48256"/>
              </a:xfrm>
              <a:custGeom>
                <a:avLst/>
                <a:gdLst/>
                <a:ahLst/>
                <a:cxnLst/>
                <a:rect l="l" t="t" r="r" b="b"/>
                <a:pathLst>
                  <a:path w="26308" h="3523" extrusionOk="0">
                    <a:moveTo>
                      <a:pt x="1249" y="0"/>
                    </a:moveTo>
                    <a:lnTo>
                      <a:pt x="0" y="2292"/>
                    </a:lnTo>
                    <a:lnTo>
                      <a:pt x="1249" y="3522"/>
                    </a:lnTo>
                    <a:lnTo>
                      <a:pt x="26035" y="3522"/>
                    </a:lnTo>
                    <a:cubicBezTo>
                      <a:pt x="26185" y="3522"/>
                      <a:pt x="26307" y="3400"/>
                      <a:pt x="26307" y="3259"/>
                    </a:cubicBezTo>
                    <a:lnTo>
                      <a:pt x="26307" y="263"/>
                    </a:lnTo>
                    <a:cubicBezTo>
                      <a:pt x="26307" y="122"/>
                      <a:pt x="26185" y="0"/>
                      <a:pt x="26035" y="0"/>
                    </a:cubicBezTo>
                    <a:close/>
                  </a:path>
                </a:pathLst>
              </a:custGeom>
              <a:solidFill>
                <a:srgbClr val="66A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34" name="Google Shape;293;p19">
                <a:extLst>
                  <a:ext uri="{FF2B5EF4-FFF2-40B4-BE49-F238E27FC236}">
                    <a16:creationId xmlns:a16="http://schemas.microsoft.com/office/drawing/2014/main" id="{9144035A-2BB3-48E9-AB8D-51AF2337ED58}"/>
                  </a:ext>
                </a:extLst>
              </p:cNvPr>
              <p:cNvSpPr/>
              <p:nvPr/>
            </p:nvSpPr>
            <p:spPr>
              <a:xfrm>
                <a:off x="1578425" y="3562340"/>
                <a:ext cx="367298" cy="48256"/>
              </a:xfrm>
              <a:custGeom>
                <a:avLst/>
                <a:gdLst/>
                <a:ahLst/>
                <a:cxnLst/>
                <a:rect l="l" t="t" r="r" b="b"/>
                <a:pathLst>
                  <a:path w="26815" h="3523" extrusionOk="0">
                    <a:moveTo>
                      <a:pt x="273" y="0"/>
                    </a:moveTo>
                    <a:cubicBezTo>
                      <a:pt x="122" y="0"/>
                      <a:pt x="0" y="122"/>
                      <a:pt x="0" y="263"/>
                    </a:cubicBezTo>
                    <a:lnTo>
                      <a:pt x="0" y="3259"/>
                    </a:lnTo>
                    <a:cubicBezTo>
                      <a:pt x="0" y="3400"/>
                      <a:pt x="122" y="3522"/>
                      <a:pt x="273" y="3522"/>
                    </a:cubicBezTo>
                    <a:lnTo>
                      <a:pt x="26814" y="3522"/>
                    </a:lnTo>
                    <a:lnTo>
                      <a:pt x="26814" y="0"/>
                    </a:lnTo>
                    <a:close/>
                  </a:path>
                </a:pathLst>
              </a:custGeom>
              <a:solidFill>
                <a:srgbClr val="9AD7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grpSp>
          <p:nvGrpSpPr>
            <p:cNvPr id="935" name="Google Shape;211;p18">
              <a:extLst>
                <a:ext uri="{FF2B5EF4-FFF2-40B4-BE49-F238E27FC236}">
                  <a16:creationId xmlns:a16="http://schemas.microsoft.com/office/drawing/2014/main" id="{9D3FD3CF-4286-41F7-9300-0430C08D7251}"/>
                </a:ext>
              </a:extLst>
            </p:cNvPr>
            <p:cNvGrpSpPr/>
            <p:nvPr userDrawn="1"/>
          </p:nvGrpSpPr>
          <p:grpSpPr>
            <a:xfrm>
              <a:off x="3198574" y="1946131"/>
              <a:ext cx="1028570" cy="677894"/>
              <a:chOff x="1928200" y="3132125"/>
              <a:chExt cx="1512825" cy="997050"/>
            </a:xfrm>
          </p:grpSpPr>
          <p:sp>
            <p:nvSpPr>
              <p:cNvPr id="936" name="Google Shape;212;p18">
                <a:extLst>
                  <a:ext uri="{FF2B5EF4-FFF2-40B4-BE49-F238E27FC236}">
                    <a16:creationId xmlns:a16="http://schemas.microsoft.com/office/drawing/2014/main" id="{B9EB808B-3749-4A2E-A6DC-FF2505045887}"/>
                  </a:ext>
                </a:extLst>
              </p:cNvPr>
              <p:cNvSpPr/>
              <p:nvPr/>
            </p:nvSpPr>
            <p:spPr>
              <a:xfrm>
                <a:off x="2718300" y="3132125"/>
                <a:ext cx="416325" cy="261200"/>
              </a:xfrm>
              <a:custGeom>
                <a:avLst/>
                <a:gdLst/>
                <a:ahLst/>
                <a:cxnLst/>
                <a:rect l="l" t="t" r="r" b="b"/>
                <a:pathLst>
                  <a:path w="16653" h="10448" extrusionOk="0">
                    <a:moveTo>
                      <a:pt x="8336" y="1"/>
                    </a:moveTo>
                    <a:cubicBezTo>
                      <a:pt x="6313" y="1"/>
                      <a:pt x="4597" y="1526"/>
                      <a:pt x="4396" y="3554"/>
                    </a:cubicBezTo>
                    <a:cubicBezTo>
                      <a:pt x="4104" y="3469"/>
                      <a:pt x="3804" y="3432"/>
                      <a:pt x="3503" y="3432"/>
                    </a:cubicBezTo>
                    <a:cubicBezTo>
                      <a:pt x="1569" y="3432"/>
                      <a:pt x="0" y="5000"/>
                      <a:pt x="0" y="6935"/>
                    </a:cubicBezTo>
                    <a:cubicBezTo>
                      <a:pt x="0" y="8869"/>
                      <a:pt x="1569" y="10447"/>
                      <a:pt x="3503" y="10447"/>
                    </a:cubicBezTo>
                    <a:lnTo>
                      <a:pt x="13581" y="10447"/>
                    </a:lnTo>
                    <a:cubicBezTo>
                      <a:pt x="15271" y="10447"/>
                      <a:pt x="16652" y="9067"/>
                      <a:pt x="16652" y="7376"/>
                    </a:cubicBezTo>
                    <a:cubicBezTo>
                      <a:pt x="16652" y="5682"/>
                      <a:pt x="15281" y="4305"/>
                      <a:pt x="13598" y="4305"/>
                    </a:cubicBezTo>
                    <a:cubicBezTo>
                      <a:pt x="13592" y="4305"/>
                      <a:pt x="13587" y="4305"/>
                      <a:pt x="13581" y="4305"/>
                    </a:cubicBezTo>
                    <a:cubicBezTo>
                      <a:pt x="13093" y="4305"/>
                      <a:pt x="12614" y="4418"/>
                      <a:pt x="12182" y="4643"/>
                    </a:cubicBezTo>
                    <a:cubicBezTo>
                      <a:pt x="12238" y="4389"/>
                      <a:pt x="12266" y="4127"/>
                      <a:pt x="12266" y="3864"/>
                    </a:cubicBezTo>
                    <a:cubicBezTo>
                      <a:pt x="12219" y="1779"/>
                      <a:pt x="10557" y="88"/>
                      <a:pt x="8481" y="3"/>
                    </a:cubicBezTo>
                    <a:cubicBezTo>
                      <a:pt x="8432" y="2"/>
                      <a:pt x="8384" y="1"/>
                      <a:pt x="8336" y="1"/>
                    </a:cubicBezTo>
                    <a:close/>
                  </a:path>
                </a:pathLst>
              </a:custGeom>
              <a:solidFill>
                <a:srgbClr val="FFF8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37" name="Google Shape;213;p18">
                <a:extLst>
                  <a:ext uri="{FF2B5EF4-FFF2-40B4-BE49-F238E27FC236}">
                    <a16:creationId xmlns:a16="http://schemas.microsoft.com/office/drawing/2014/main" id="{4DCA4D31-0DEC-4D7B-93AB-1915CA340F83}"/>
                  </a:ext>
                </a:extLst>
              </p:cNvPr>
              <p:cNvSpPr/>
              <p:nvPr/>
            </p:nvSpPr>
            <p:spPr>
              <a:xfrm>
                <a:off x="2850725" y="3580650"/>
                <a:ext cx="512350" cy="548525"/>
              </a:xfrm>
              <a:custGeom>
                <a:avLst/>
                <a:gdLst/>
                <a:ahLst/>
                <a:cxnLst/>
                <a:rect l="l" t="t" r="r" b="b"/>
                <a:pathLst>
                  <a:path w="20494" h="21941" extrusionOk="0">
                    <a:moveTo>
                      <a:pt x="10242" y="1"/>
                    </a:moveTo>
                    <a:cubicBezTo>
                      <a:pt x="9942" y="1"/>
                      <a:pt x="9641" y="76"/>
                      <a:pt x="9373" y="226"/>
                    </a:cubicBezTo>
                    <a:lnTo>
                      <a:pt x="892" y="5054"/>
                    </a:lnTo>
                    <a:cubicBezTo>
                      <a:pt x="338" y="5364"/>
                      <a:pt x="0" y="5946"/>
                      <a:pt x="0" y="6585"/>
                    </a:cubicBezTo>
                    <a:lnTo>
                      <a:pt x="0" y="20184"/>
                    </a:lnTo>
                    <a:cubicBezTo>
                      <a:pt x="0" y="21151"/>
                      <a:pt x="789" y="21940"/>
                      <a:pt x="1756" y="21940"/>
                    </a:cubicBezTo>
                    <a:lnTo>
                      <a:pt x="18728" y="21940"/>
                    </a:lnTo>
                    <a:cubicBezTo>
                      <a:pt x="19705" y="21940"/>
                      <a:pt x="20493" y="21151"/>
                      <a:pt x="20493" y="20175"/>
                    </a:cubicBezTo>
                    <a:lnTo>
                      <a:pt x="20493" y="6585"/>
                    </a:lnTo>
                    <a:cubicBezTo>
                      <a:pt x="20493" y="5946"/>
                      <a:pt x="20155" y="5364"/>
                      <a:pt x="19601" y="5054"/>
                    </a:cubicBezTo>
                    <a:lnTo>
                      <a:pt x="11111" y="226"/>
                    </a:lnTo>
                    <a:cubicBezTo>
                      <a:pt x="10843" y="76"/>
                      <a:pt x="10543" y="1"/>
                      <a:pt x="10242" y="1"/>
                    </a:cubicBezTo>
                    <a:close/>
                  </a:path>
                </a:pathLst>
              </a:custGeom>
              <a:solidFill>
                <a:srgbClr val="9AD7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38" name="Google Shape;214;p18">
                <a:extLst>
                  <a:ext uri="{FF2B5EF4-FFF2-40B4-BE49-F238E27FC236}">
                    <a16:creationId xmlns:a16="http://schemas.microsoft.com/office/drawing/2014/main" id="{5AD2BE98-9085-43BC-9F11-AC988D9F2680}"/>
                  </a:ext>
                </a:extLst>
              </p:cNvPr>
              <p:cNvSpPr/>
              <p:nvPr/>
            </p:nvSpPr>
            <p:spPr>
              <a:xfrm>
                <a:off x="2993700" y="3850450"/>
                <a:ext cx="226375" cy="278725"/>
              </a:xfrm>
              <a:custGeom>
                <a:avLst/>
                <a:gdLst/>
                <a:ahLst/>
                <a:cxnLst/>
                <a:rect l="l" t="t" r="r" b="b"/>
                <a:pathLst>
                  <a:path w="9055" h="11149" extrusionOk="0">
                    <a:moveTo>
                      <a:pt x="1757" y="0"/>
                    </a:moveTo>
                    <a:cubicBezTo>
                      <a:pt x="780" y="0"/>
                      <a:pt x="1" y="780"/>
                      <a:pt x="1" y="1756"/>
                    </a:cubicBezTo>
                    <a:lnTo>
                      <a:pt x="1" y="11148"/>
                    </a:lnTo>
                    <a:lnTo>
                      <a:pt x="9055" y="11148"/>
                    </a:lnTo>
                    <a:lnTo>
                      <a:pt x="9055" y="1756"/>
                    </a:lnTo>
                    <a:cubicBezTo>
                      <a:pt x="9055" y="780"/>
                      <a:pt x="8266" y="0"/>
                      <a:pt x="7298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39" name="Google Shape;215;p18">
                <a:extLst>
                  <a:ext uri="{FF2B5EF4-FFF2-40B4-BE49-F238E27FC236}">
                    <a16:creationId xmlns:a16="http://schemas.microsoft.com/office/drawing/2014/main" id="{B63884B0-B4D0-4AAB-9068-55B3F039D3EA}"/>
                  </a:ext>
                </a:extLst>
              </p:cNvPr>
              <p:cNvSpPr/>
              <p:nvPr/>
            </p:nvSpPr>
            <p:spPr>
              <a:xfrm>
                <a:off x="2844375" y="3580650"/>
                <a:ext cx="596650" cy="250800"/>
              </a:xfrm>
              <a:custGeom>
                <a:avLst/>
                <a:gdLst/>
                <a:ahLst/>
                <a:cxnLst/>
                <a:rect l="l" t="t" r="r" b="b"/>
                <a:pathLst>
                  <a:path w="23866" h="10032" extrusionOk="0">
                    <a:moveTo>
                      <a:pt x="10496" y="1"/>
                    </a:moveTo>
                    <a:cubicBezTo>
                      <a:pt x="10196" y="1"/>
                      <a:pt x="9895" y="76"/>
                      <a:pt x="9627" y="226"/>
                    </a:cubicBezTo>
                    <a:lnTo>
                      <a:pt x="1137" y="5054"/>
                    </a:lnTo>
                    <a:cubicBezTo>
                      <a:pt x="292" y="5533"/>
                      <a:pt x="1" y="6613"/>
                      <a:pt x="480" y="7458"/>
                    </a:cubicBezTo>
                    <a:cubicBezTo>
                      <a:pt x="803" y="8028"/>
                      <a:pt x="1399" y="8346"/>
                      <a:pt x="2012" y="8346"/>
                    </a:cubicBezTo>
                    <a:cubicBezTo>
                      <a:pt x="2308" y="8346"/>
                      <a:pt x="2608" y="8272"/>
                      <a:pt x="2884" y="8116"/>
                    </a:cubicBezTo>
                    <a:lnTo>
                      <a:pt x="10501" y="3786"/>
                    </a:lnTo>
                    <a:lnTo>
                      <a:pt x="21086" y="9797"/>
                    </a:lnTo>
                    <a:cubicBezTo>
                      <a:pt x="21347" y="9946"/>
                      <a:pt x="21646" y="10031"/>
                      <a:pt x="21954" y="10031"/>
                    </a:cubicBezTo>
                    <a:lnTo>
                      <a:pt x="21954" y="10031"/>
                    </a:lnTo>
                    <a:cubicBezTo>
                      <a:pt x="22751" y="10029"/>
                      <a:pt x="23453" y="9495"/>
                      <a:pt x="23659" y="8726"/>
                    </a:cubicBezTo>
                    <a:cubicBezTo>
                      <a:pt x="23866" y="7946"/>
                      <a:pt x="23518" y="7129"/>
                      <a:pt x="22823" y="6735"/>
                    </a:cubicBezTo>
                    <a:lnTo>
                      <a:pt x="11365" y="226"/>
                    </a:lnTo>
                    <a:cubicBezTo>
                      <a:pt x="11097" y="76"/>
                      <a:pt x="10797" y="1"/>
                      <a:pt x="10496" y="1"/>
                    </a:cubicBezTo>
                    <a:close/>
                    <a:moveTo>
                      <a:pt x="21954" y="10031"/>
                    </a:moveTo>
                    <a:lnTo>
                      <a:pt x="21954" y="10031"/>
                    </a:lnTo>
                    <a:cubicBezTo>
                      <a:pt x="21953" y="10031"/>
                      <a:pt x="21951" y="10031"/>
                      <a:pt x="21950" y="10031"/>
                    </a:cubicBezTo>
                    <a:lnTo>
                      <a:pt x="21959" y="10031"/>
                    </a:lnTo>
                    <a:cubicBezTo>
                      <a:pt x="21957" y="10031"/>
                      <a:pt x="21956" y="10031"/>
                      <a:pt x="21954" y="10031"/>
                    </a:cubicBezTo>
                    <a:close/>
                  </a:path>
                </a:pathLst>
              </a:custGeom>
              <a:solidFill>
                <a:srgbClr val="74C1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40" name="Google Shape;216;p18">
                <a:extLst>
                  <a:ext uri="{FF2B5EF4-FFF2-40B4-BE49-F238E27FC236}">
                    <a16:creationId xmlns:a16="http://schemas.microsoft.com/office/drawing/2014/main" id="{7A967C5D-8950-457D-B172-46A6F5446399}"/>
                  </a:ext>
                </a:extLst>
              </p:cNvPr>
              <p:cNvSpPr/>
              <p:nvPr/>
            </p:nvSpPr>
            <p:spPr>
              <a:xfrm>
                <a:off x="2015075" y="3146825"/>
                <a:ext cx="912200" cy="982350"/>
              </a:xfrm>
              <a:custGeom>
                <a:avLst/>
                <a:gdLst/>
                <a:ahLst/>
                <a:cxnLst/>
                <a:rect l="l" t="t" r="r" b="b"/>
                <a:pathLst>
                  <a:path w="36488" h="39294" extrusionOk="0">
                    <a:moveTo>
                      <a:pt x="18241" y="0"/>
                    </a:moveTo>
                    <a:cubicBezTo>
                      <a:pt x="17941" y="0"/>
                      <a:pt x="17643" y="78"/>
                      <a:pt x="17375" y="233"/>
                    </a:cubicBezTo>
                    <a:lnTo>
                      <a:pt x="892" y="9596"/>
                    </a:lnTo>
                    <a:cubicBezTo>
                      <a:pt x="338" y="9906"/>
                      <a:pt x="0" y="10488"/>
                      <a:pt x="0" y="11118"/>
                    </a:cubicBezTo>
                    <a:lnTo>
                      <a:pt x="0" y="37537"/>
                    </a:lnTo>
                    <a:cubicBezTo>
                      <a:pt x="0" y="38504"/>
                      <a:pt x="789" y="39293"/>
                      <a:pt x="1757" y="39293"/>
                    </a:cubicBezTo>
                    <a:lnTo>
                      <a:pt x="36488" y="39293"/>
                    </a:lnTo>
                    <a:lnTo>
                      <a:pt x="36488" y="11118"/>
                    </a:lnTo>
                    <a:cubicBezTo>
                      <a:pt x="36488" y="10488"/>
                      <a:pt x="36140" y="9906"/>
                      <a:pt x="35596" y="9596"/>
                    </a:cubicBezTo>
                    <a:lnTo>
                      <a:pt x="19113" y="233"/>
                    </a:lnTo>
                    <a:cubicBezTo>
                      <a:pt x="18841" y="78"/>
                      <a:pt x="18540" y="0"/>
                      <a:pt x="18241" y="0"/>
                    </a:cubicBez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 dirty="0"/>
              </a:p>
            </p:txBody>
          </p:sp>
          <p:sp>
            <p:nvSpPr>
              <p:cNvPr id="941" name="Google Shape;217;p18">
                <a:extLst>
                  <a:ext uri="{FF2B5EF4-FFF2-40B4-BE49-F238E27FC236}">
                    <a16:creationId xmlns:a16="http://schemas.microsoft.com/office/drawing/2014/main" id="{AA6715AC-EF2C-43BD-82DC-C85A97146D85}"/>
                  </a:ext>
                </a:extLst>
              </p:cNvPr>
              <p:cNvSpPr/>
              <p:nvPr/>
            </p:nvSpPr>
            <p:spPr>
              <a:xfrm>
                <a:off x="2282025" y="3668700"/>
                <a:ext cx="378300" cy="460475"/>
              </a:xfrm>
              <a:custGeom>
                <a:avLst/>
                <a:gdLst/>
                <a:ahLst/>
                <a:cxnLst/>
                <a:rect l="l" t="t" r="r" b="b"/>
                <a:pathLst>
                  <a:path w="15132" h="18419" extrusionOk="0">
                    <a:moveTo>
                      <a:pt x="1757" y="1"/>
                    </a:moveTo>
                    <a:cubicBezTo>
                      <a:pt x="780" y="1"/>
                      <a:pt x="1" y="790"/>
                      <a:pt x="1" y="1757"/>
                    </a:cubicBezTo>
                    <a:lnTo>
                      <a:pt x="1" y="18418"/>
                    </a:lnTo>
                    <a:lnTo>
                      <a:pt x="15131" y="18418"/>
                    </a:lnTo>
                    <a:lnTo>
                      <a:pt x="15131" y="1757"/>
                    </a:lnTo>
                    <a:cubicBezTo>
                      <a:pt x="15131" y="790"/>
                      <a:pt x="14342" y="1"/>
                      <a:pt x="13375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42" name="Google Shape;218;p18">
                <a:extLst>
                  <a:ext uri="{FF2B5EF4-FFF2-40B4-BE49-F238E27FC236}">
                    <a16:creationId xmlns:a16="http://schemas.microsoft.com/office/drawing/2014/main" id="{D3D5D4FD-9492-4253-9053-142C388FF13B}"/>
                  </a:ext>
                </a:extLst>
              </p:cNvPr>
              <p:cNvSpPr/>
              <p:nvPr/>
            </p:nvSpPr>
            <p:spPr>
              <a:xfrm>
                <a:off x="1928200" y="3146825"/>
                <a:ext cx="1083150" cy="367875"/>
              </a:xfrm>
              <a:custGeom>
                <a:avLst/>
                <a:gdLst/>
                <a:ahLst/>
                <a:cxnLst/>
                <a:rect l="l" t="t" r="r" b="b"/>
                <a:pathLst>
                  <a:path w="43326" h="14715" extrusionOk="0">
                    <a:moveTo>
                      <a:pt x="21716" y="0"/>
                    </a:moveTo>
                    <a:cubicBezTo>
                      <a:pt x="21416" y="0"/>
                      <a:pt x="21118" y="78"/>
                      <a:pt x="20850" y="233"/>
                    </a:cubicBezTo>
                    <a:lnTo>
                      <a:pt x="1146" y="11418"/>
                    </a:lnTo>
                    <a:cubicBezTo>
                      <a:pt x="301" y="11897"/>
                      <a:pt x="0" y="12977"/>
                      <a:pt x="489" y="13823"/>
                    </a:cubicBezTo>
                    <a:cubicBezTo>
                      <a:pt x="812" y="14392"/>
                      <a:pt x="1403" y="14710"/>
                      <a:pt x="2014" y="14710"/>
                    </a:cubicBezTo>
                    <a:cubicBezTo>
                      <a:pt x="2309" y="14710"/>
                      <a:pt x="2608" y="14636"/>
                      <a:pt x="2884" y="14480"/>
                    </a:cubicBezTo>
                    <a:lnTo>
                      <a:pt x="21714" y="3783"/>
                    </a:lnTo>
                    <a:lnTo>
                      <a:pt x="40545" y="14480"/>
                    </a:lnTo>
                    <a:cubicBezTo>
                      <a:pt x="40808" y="14630"/>
                      <a:pt x="41109" y="14705"/>
                      <a:pt x="41419" y="14715"/>
                    </a:cubicBezTo>
                    <a:cubicBezTo>
                      <a:pt x="42217" y="14715"/>
                      <a:pt x="42921" y="14179"/>
                      <a:pt x="43119" y="13409"/>
                    </a:cubicBezTo>
                    <a:cubicBezTo>
                      <a:pt x="43325" y="12630"/>
                      <a:pt x="42987" y="11813"/>
                      <a:pt x="42292" y="11418"/>
                    </a:cubicBezTo>
                    <a:lnTo>
                      <a:pt x="22588" y="233"/>
                    </a:lnTo>
                    <a:cubicBezTo>
                      <a:pt x="22316" y="78"/>
                      <a:pt x="22015" y="0"/>
                      <a:pt x="21716" y="0"/>
                    </a:cubicBezTo>
                    <a:close/>
                  </a:path>
                </a:pathLst>
              </a:custGeom>
              <a:solidFill>
                <a:srgbClr val="F9BF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grpSp>
          <p:nvGrpSpPr>
            <p:cNvPr id="943" name="Google Shape;219;p18">
              <a:extLst>
                <a:ext uri="{FF2B5EF4-FFF2-40B4-BE49-F238E27FC236}">
                  <a16:creationId xmlns:a16="http://schemas.microsoft.com/office/drawing/2014/main" id="{080F1190-D445-40E2-A4A9-24101699FBE0}"/>
                </a:ext>
              </a:extLst>
            </p:cNvPr>
            <p:cNvGrpSpPr/>
            <p:nvPr userDrawn="1"/>
          </p:nvGrpSpPr>
          <p:grpSpPr>
            <a:xfrm>
              <a:off x="4609297" y="2055343"/>
              <a:ext cx="993176" cy="823443"/>
              <a:chOff x="202950" y="1579375"/>
              <a:chExt cx="1537900" cy="1275075"/>
            </a:xfrm>
          </p:grpSpPr>
          <p:sp>
            <p:nvSpPr>
              <p:cNvPr id="944" name="Google Shape;220;p18">
                <a:extLst>
                  <a:ext uri="{FF2B5EF4-FFF2-40B4-BE49-F238E27FC236}">
                    <a16:creationId xmlns:a16="http://schemas.microsoft.com/office/drawing/2014/main" id="{0229A8E6-C9BD-4EB6-A49C-969D25217465}"/>
                  </a:ext>
                </a:extLst>
              </p:cNvPr>
              <p:cNvSpPr/>
              <p:nvPr/>
            </p:nvSpPr>
            <p:spPr>
              <a:xfrm>
                <a:off x="1221225" y="2527600"/>
                <a:ext cx="519625" cy="326850"/>
              </a:xfrm>
              <a:custGeom>
                <a:avLst/>
                <a:gdLst/>
                <a:ahLst/>
                <a:cxnLst/>
                <a:rect l="l" t="t" r="r" b="b"/>
                <a:pathLst>
                  <a:path w="20785" h="13074" extrusionOk="0">
                    <a:moveTo>
                      <a:pt x="11242" y="0"/>
                    </a:moveTo>
                    <a:cubicBezTo>
                      <a:pt x="10960" y="0"/>
                      <a:pt x="10698" y="19"/>
                      <a:pt x="10425" y="38"/>
                    </a:cubicBezTo>
                    <a:cubicBezTo>
                      <a:pt x="4048" y="583"/>
                      <a:pt x="0" y="7119"/>
                      <a:pt x="2357" y="13074"/>
                    </a:cubicBezTo>
                    <a:lnTo>
                      <a:pt x="19282" y="13074"/>
                    </a:lnTo>
                    <a:cubicBezTo>
                      <a:pt x="19798" y="13074"/>
                      <a:pt x="20259" y="12726"/>
                      <a:pt x="20409" y="12229"/>
                    </a:cubicBezTo>
                    <a:cubicBezTo>
                      <a:pt x="20662" y="11355"/>
                      <a:pt x="20784" y="10463"/>
                      <a:pt x="20784" y="9561"/>
                    </a:cubicBezTo>
                    <a:cubicBezTo>
                      <a:pt x="20784" y="4283"/>
                      <a:pt x="16511" y="10"/>
                      <a:pt x="11242" y="0"/>
                    </a:cubicBezTo>
                    <a:close/>
                  </a:path>
                </a:pathLst>
              </a:custGeom>
              <a:solidFill>
                <a:srgbClr val="74C1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45" name="Google Shape;221;p18">
                <a:extLst>
                  <a:ext uri="{FF2B5EF4-FFF2-40B4-BE49-F238E27FC236}">
                    <a16:creationId xmlns:a16="http://schemas.microsoft.com/office/drawing/2014/main" id="{41FD0E9D-DCA2-495B-A804-425A99AC235E}"/>
                  </a:ext>
                </a:extLst>
              </p:cNvPr>
              <p:cNvSpPr/>
              <p:nvPr/>
            </p:nvSpPr>
            <p:spPr>
              <a:xfrm>
                <a:off x="1221225" y="2528550"/>
                <a:ext cx="388125" cy="325900"/>
              </a:xfrm>
              <a:custGeom>
                <a:avLst/>
                <a:gdLst/>
                <a:ahLst/>
                <a:cxnLst/>
                <a:rect l="l" t="t" r="r" b="b"/>
                <a:pathLst>
                  <a:path w="15525" h="13036" extrusionOk="0">
                    <a:moveTo>
                      <a:pt x="10425" y="0"/>
                    </a:moveTo>
                    <a:cubicBezTo>
                      <a:pt x="4048" y="545"/>
                      <a:pt x="0" y="7081"/>
                      <a:pt x="2357" y="13036"/>
                    </a:cubicBezTo>
                    <a:lnTo>
                      <a:pt x="15177" y="13036"/>
                    </a:lnTo>
                    <a:cubicBezTo>
                      <a:pt x="15412" y="12294"/>
                      <a:pt x="15525" y="11524"/>
                      <a:pt x="15525" y="10754"/>
                    </a:cubicBezTo>
                    <a:cubicBezTo>
                      <a:pt x="15525" y="7513"/>
                      <a:pt x="13478" y="4630"/>
                      <a:pt x="10425" y="3541"/>
                    </a:cubicBezTo>
                    <a:lnTo>
                      <a:pt x="10425" y="0"/>
                    </a:lnTo>
                    <a:close/>
                  </a:path>
                </a:pathLst>
              </a:custGeom>
              <a:solidFill>
                <a:srgbClr val="66A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46" name="Google Shape;222;p18">
                <a:extLst>
                  <a:ext uri="{FF2B5EF4-FFF2-40B4-BE49-F238E27FC236}">
                    <a16:creationId xmlns:a16="http://schemas.microsoft.com/office/drawing/2014/main" id="{6B2CF742-E5CC-4CD5-A5E5-64C9B70168C4}"/>
                  </a:ext>
                </a:extLst>
              </p:cNvPr>
              <p:cNvSpPr/>
              <p:nvPr/>
            </p:nvSpPr>
            <p:spPr>
              <a:xfrm>
                <a:off x="202950" y="2527725"/>
                <a:ext cx="513475" cy="326725"/>
              </a:xfrm>
              <a:custGeom>
                <a:avLst/>
                <a:gdLst/>
                <a:ahLst/>
                <a:cxnLst/>
                <a:rect l="l" t="t" r="r" b="b"/>
                <a:pathLst>
                  <a:path w="20539" h="13069" extrusionOk="0">
                    <a:moveTo>
                      <a:pt x="10943" y="0"/>
                    </a:moveTo>
                    <a:cubicBezTo>
                      <a:pt x="4641" y="0"/>
                      <a:pt x="0" y="6072"/>
                      <a:pt x="1783" y="12224"/>
                    </a:cubicBezTo>
                    <a:cubicBezTo>
                      <a:pt x="1933" y="12721"/>
                      <a:pt x="2393" y="13069"/>
                      <a:pt x="2910" y="13069"/>
                    </a:cubicBezTo>
                    <a:lnTo>
                      <a:pt x="19843" y="13069"/>
                    </a:lnTo>
                    <a:cubicBezTo>
                      <a:pt x="20313" y="11886"/>
                      <a:pt x="20538" y="10627"/>
                      <a:pt x="20510" y="9359"/>
                    </a:cubicBezTo>
                    <a:cubicBezTo>
                      <a:pt x="20416" y="4381"/>
                      <a:pt x="16444" y="268"/>
                      <a:pt x="11466" y="14"/>
                    </a:cubicBezTo>
                    <a:cubicBezTo>
                      <a:pt x="11290" y="5"/>
                      <a:pt x="11116" y="0"/>
                      <a:pt x="10943" y="0"/>
                    </a:cubicBezTo>
                    <a:close/>
                  </a:path>
                </a:pathLst>
              </a:custGeom>
              <a:solidFill>
                <a:srgbClr val="9AD7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47" name="Google Shape;223;p18">
                <a:extLst>
                  <a:ext uri="{FF2B5EF4-FFF2-40B4-BE49-F238E27FC236}">
                    <a16:creationId xmlns:a16="http://schemas.microsoft.com/office/drawing/2014/main" id="{FEDB7E28-BB7A-4815-A40D-4409A654E6B6}"/>
                  </a:ext>
                </a:extLst>
              </p:cNvPr>
              <p:cNvSpPr/>
              <p:nvPr/>
            </p:nvSpPr>
            <p:spPr>
              <a:xfrm>
                <a:off x="476900" y="1599450"/>
                <a:ext cx="968575" cy="1254775"/>
              </a:xfrm>
              <a:custGeom>
                <a:avLst/>
                <a:gdLst/>
                <a:ahLst/>
                <a:cxnLst/>
                <a:rect l="l" t="t" r="r" b="b"/>
                <a:pathLst>
                  <a:path w="38743" h="50191" extrusionOk="0">
                    <a:moveTo>
                      <a:pt x="19376" y="0"/>
                    </a:moveTo>
                    <a:lnTo>
                      <a:pt x="1" y="17394"/>
                    </a:lnTo>
                    <a:lnTo>
                      <a:pt x="1" y="49017"/>
                    </a:lnTo>
                    <a:cubicBezTo>
                      <a:pt x="1" y="49665"/>
                      <a:pt x="527" y="50191"/>
                      <a:pt x="1175" y="50191"/>
                    </a:cubicBezTo>
                    <a:lnTo>
                      <a:pt x="38742" y="50191"/>
                    </a:lnTo>
                    <a:lnTo>
                      <a:pt x="38742" y="17394"/>
                    </a:lnTo>
                    <a:lnTo>
                      <a:pt x="19376" y="0"/>
                    </a:ln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48" name="Google Shape;224;p18">
                <a:extLst>
                  <a:ext uri="{FF2B5EF4-FFF2-40B4-BE49-F238E27FC236}">
                    <a16:creationId xmlns:a16="http://schemas.microsoft.com/office/drawing/2014/main" id="{80EE4164-09C8-4A23-AF61-1C26A466681B}"/>
                  </a:ext>
                </a:extLst>
              </p:cNvPr>
              <p:cNvSpPr/>
              <p:nvPr/>
            </p:nvSpPr>
            <p:spPr>
              <a:xfrm>
                <a:off x="715225" y="2123975"/>
                <a:ext cx="730250" cy="730475"/>
              </a:xfrm>
              <a:custGeom>
                <a:avLst/>
                <a:gdLst/>
                <a:ahLst/>
                <a:cxnLst/>
                <a:rect l="l" t="t" r="r" b="b"/>
                <a:pathLst>
                  <a:path w="29210" h="29219" extrusionOk="0">
                    <a:moveTo>
                      <a:pt x="29209" y="1"/>
                    </a:moveTo>
                    <a:lnTo>
                      <a:pt x="0" y="29219"/>
                    </a:lnTo>
                    <a:lnTo>
                      <a:pt x="29209" y="29219"/>
                    </a:lnTo>
                    <a:lnTo>
                      <a:pt x="29209" y="1"/>
                    </a:ln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49" name="Google Shape;225;p18">
                <a:extLst>
                  <a:ext uri="{FF2B5EF4-FFF2-40B4-BE49-F238E27FC236}">
                    <a16:creationId xmlns:a16="http://schemas.microsoft.com/office/drawing/2014/main" id="{15842D66-418A-42CA-AC16-049165319EF5}"/>
                  </a:ext>
                </a:extLst>
              </p:cNvPr>
              <p:cNvSpPr/>
              <p:nvPr/>
            </p:nvSpPr>
            <p:spPr>
              <a:xfrm>
                <a:off x="1227800" y="2380150"/>
                <a:ext cx="118125" cy="295150"/>
              </a:xfrm>
              <a:custGeom>
                <a:avLst/>
                <a:gdLst/>
                <a:ahLst/>
                <a:cxnLst/>
                <a:rect l="l" t="t" r="r" b="b"/>
                <a:pathLst>
                  <a:path w="4725" h="11806" extrusionOk="0">
                    <a:moveTo>
                      <a:pt x="1249" y="0"/>
                    </a:moveTo>
                    <a:cubicBezTo>
                      <a:pt x="564" y="0"/>
                      <a:pt x="0" y="554"/>
                      <a:pt x="0" y="1240"/>
                    </a:cubicBezTo>
                    <a:lnTo>
                      <a:pt x="0" y="11806"/>
                    </a:lnTo>
                    <a:lnTo>
                      <a:pt x="4724" y="11806"/>
                    </a:lnTo>
                    <a:lnTo>
                      <a:pt x="4724" y="1240"/>
                    </a:lnTo>
                    <a:cubicBezTo>
                      <a:pt x="4724" y="554"/>
                      <a:pt x="4170" y="0"/>
                      <a:pt x="3484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50" name="Google Shape;226;p18">
                <a:extLst>
                  <a:ext uri="{FF2B5EF4-FFF2-40B4-BE49-F238E27FC236}">
                    <a16:creationId xmlns:a16="http://schemas.microsoft.com/office/drawing/2014/main" id="{34EEE980-C4AA-471D-A202-5E2B5D9D9605}"/>
                  </a:ext>
                </a:extLst>
              </p:cNvPr>
              <p:cNvSpPr/>
              <p:nvPr/>
            </p:nvSpPr>
            <p:spPr>
              <a:xfrm>
                <a:off x="576700" y="2380150"/>
                <a:ext cx="117875" cy="295150"/>
              </a:xfrm>
              <a:custGeom>
                <a:avLst/>
                <a:gdLst/>
                <a:ahLst/>
                <a:cxnLst/>
                <a:rect l="l" t="t" r="r" b="b"/>
                <a:pathLst>
                  <a:path w="4715" h="11806" extrusionOk="0">
                    <a:moveTo>
                      <a:pt x="1240" y="0"/>
                    </a:moveTo>
                    <a:cubicBezTo>
                      <a:pt x="554" y="0"/>
                      <a:pt x="0" y="554"/>
                      <a:pt x="0" y="1240"/>
                    </a:cubicBezTo>
                    <a:lnTo>
                      <a:pt x="0" y="11806"/>
                    </a:lnTo>
                    <a:lnTo>
                      <a:pt x="4715" y="11806"/>
                    </a:lnTo>
                    <a:lnTo>
                      <a:pt x="4715" y="1240"/>
                    </a:lnTo>
                    <a:cubicBezTo>
                      <a:pt x="4715" y="554"/>
                      <a:pt x="4161" y="0"/>
                      <a:pt x="3475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51" name="Google Shape;227;p18">
                <a:extLst>
                  <a:ext uri="{FF2B5EF4-FFF2-40B4-BE49-F238E27FC236}">
                    <a16:creationId xmlns:a16="http://schemas.microsoft.com/office/drawing/2014/main" id="{95437826-5FD4-4F47-9F4F-E5818D434FAD}"/>
                  </a:ext>
                </a:extLst>
              </p:cNvPr>
              <p:cNvSpPr/>
              <p:nvPr/>
            </p:nvSpPr>
            <p:spPr>
              <a:xfrm>
                <a:off x="476900" y="2675275"/>
                <a:ext cx="968800" cy="179175"/>
              </a:xfrm>
              <a:custGeom>
                <a:avLst/>
                <a:gdLst/>
                <a:ahLst/>
                <a:cxnLst/>
                <a:rect l="l" t="t" r="r" b="b"/>
                <a:pathLst>
                  <a:path w="38752" h="7167" extrusionOk="0">
                    <a:moveTo>
                      <a:pt x="1" y="1"/>
                    </a:moveTo>
                    <a:lnTo>
                      <a:pt x="1" y="5993"/>
                    </a:lnTo>
                    <a:cubicBezTo>
                      <a:pt x="1" y="6641"/>
                      <a:pt x="527" y="7167"/>
                      <a:pt x="1175" y="7167"/>
                    </a:cubicBezTo>
                    <a:lnTo>
                      <a:pt x="38752" y="7167"/>
                    </a:lnTo>
                    <a:lnTo>
                      <a:pt x="38752" y="1"/>
                    </a:lnTo>
                    <a:close/>
                  </a:path>
                </a:pathLst>
              </a:custGeom>
              <a:solidFill>
                <a:srgbClr val="5F9EE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52" name="Google Shape;228;p18">
                <a:extLst>
                  <a:ext uri="{FF2B5EF4-FFF2-40B4-BE49-F238E27FC236}">
                    <a16:creationId xmlns:a16="http://schemas.microsoft.com/office/drawing/2014/main" id="{57423F9D-D0BC-48AB-BEE3-641E73723E6E}"/>
                  </a:ext>
                </a:extLst>
              </p:cNvPr>
              <p:cNvSpPr/>
              <p:nvPr/>
            </p:nvSpPr>
            <p:spPr>
              <a:xfrm>
                <a:off x="476900" y="2675275"/>
                <a:ext cx="968575" cy="178950"/>
              </a:xfrm>
              <a:custGeom>
                <a:avLst/>
                <a:gdLst/>
                <a:ahLst/>
                <a:cxnLst/>
                <a:rect l="l" t="t" r="r" b="b"/>
                <a:pathLst>
                  <a:path w="38743" h="7158" extrusionOk="0">
                    <a:moveTo>
                      <a:pt x="1" y="1"/>
                    </a:moveTo>
                    <a:lnTo>
                      <a:pt x="1" y="5984"/>
                    </a:lnTo>
                    <a:cubicBezTo>
                      <a:pt x="1" y="6632"/>
                      <a:pt x="527" y="7158"/>
                      <a:pt x="1175" y="7158"/>
                    </a:cubicBezTo>
                    <a:lnTo>
                      <a:pt x="38742" y="7158"/>
                    </a:lnTo>
                    <a:lnTo>
                      <a:pt x="38742" y="1"/>
                    </a:lnTo>
                    <a:close/>
                  </a:path>
                </a:pathLst>
              </a:custGeom>
              <a:solidFill>
                <a:srgbClr val="F9BF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53" name="Google Shape;229;p18">
                <a:extLst>
                  <a:ext uri="{FF2B5EF4-FFF2-40B4-BE49-F238E27FC236}">
                    <a16:creationId xmlns:a16="http://schemas.microsoft.com/office/drawing/2014/main" id="{9B3D80F6-F9D7-4A27-8CB5-541D8FAC0D49}"/>
                  </a:ext>
                </a:extLst>
              </p:cNvPr>
              <p:cNvSpPr/>
              <p:nvPr/>
            </p:nvSpPr>
            <p:spPr>
              <a:xfrm>
                <a:off x="715225" y="2675275"/>
                <a:ext cx="730250" cy="178950"/>
              </a:xfrm>
              <a:custGeom>
                <a:avLst/>
                <a:gdLst/>
                <a:ahLst/>
                <a:cxnLst/>
                <a:rect l="l" t="t" r="r" b="b"/>
                <a:pathLst>
                  <a:path w="29210" h="7158" extrusionOk="0">
                    <a:moveTo>
                      <a:pt x="7157" y="1"/>
                    </a:moveTo>
                    <a:lnTo>
                      <a:pt x="0" y="7158"/>
                    </a:lnTo>
                    <a:lnTo>
                      <a:pt x="29209" y="7158"/>
                    </a:lnTo>
                    <a:lnTo>
                      <a:pt x="29209" y="1"/>
                    </a:lnTo>
                    <a:close/>
                  </a:path>
                </a:pathLst>
              </a:custGeom>
              <a:solidFill>
                <a:srgbClr val="F9BF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54" name="Google Shape;230;p18">
                <a:extLst>
                  <a:ext uri="{FF2B5EF4-FFF2-40B4-BE49-F238E27FC236}">
                    <a16:creationId xmlns:a16="http://schemas.microsoft.com/office/drawing/2014/main" id="{DD2C8B83-A584-4CFF-BC13-0591F42FE813}"/>
                  </a:ext>
                </a:extLst>
              </p:cNvPr>
              <p:cNvSpPr/>
              <p:nvPr/>
            </p:nvSpPr>
            <p:spPr>
              <a:xfrm>
                <a:off x="809375" y="2380150"/>
                <a:ext cx="303625" cy="474300"/>
              </a:xfrm>
              <a:custGeom>
                <a:avLst/>
                <a:gdLst/>
                <a:ahLst/>
                <a:cxnLst/>
                <a:rect l="l" t="t" r="r" b="b"/>
                <a:pathLst>
                  <a:path w="12145" h="18972" extrusionOk="0">
                    <a:moveTo>
                      <a:pt x="1250" y="0"/>
                    </a:moveTo>
                    <a:cubicBezTo>
                      <a:pt x="564" y="0"/>
                      <a:pt x="1" y="554"/>
                      <a:pt x="1" y="1240"/>
                    </a:cubicBezTo>
                    <a:lnTo>
                      <a:pt x="1" y="18972"/>
                    </a:lnTo>
                    <a:lnTo>
                      <a:pt x="12144" y="18972"/>
                    </a:lnTo>
                    <a:lnTo>
                      <a:pt x="12144" y="1240"/>
                    </a:lnTo>
                    <a:cubicBezTo>
                      <a:pt x="12144" y="554"/>
                      <a:pt x="11590" y="0"/>
                      <a:pt x="10905" y="0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55" name="Google Shape;231;p18">
                <a:extLst>
                  <a:ext uri="{FF2B5EF4-FFF2-40B4-BE49-F238E27FC236}">
                    <a16:creationId xmlns:a16="http://schemas.microsoft.com/office/drawing/2014/main" id="{0F16949C-82E0-4C68-87CC-5F298386441F}"/>
                  </a:ext>
                </a:extLst>
              </p:cNvPr>
              <p:cNvSpPr/>
              <p:nvPr/>
            </p:nvSpPr>
            <p:spPr>
              <a:xfrm>
                <a:off x="476900" y="1599450"/>
                <a:ext cx="968575" cy="627175"/>
              </a:xfrm>
              <a:custGeom>
                <a:avLst/>
                <a:gdLst/>
                <a:ahLst/>
                <a:cxnLst/>
                <a:rect l="l" t="t" r="r" b="b"/>
                <a:pathLst>
                  <a:path w="38743" h="25087" extrusionOk="0">
                    <a:moveTo>
                      <a:pt x="19376" y="0"/>
                    </a:moveTo>
                    <a:lnTo>
                      <a:pt x="1" y="17394"/>
                    </a:lnTo>
                    <a:lnTo>
                      <a:pt x="1" y="25086"/>
                    </a:lnTo>
                    <a:lnTo>
                      <a:pt x="19376" y="7692"/>
                    </a:lnTo>
                    <a:lnTo>
                      <a:pt x="38742" y="25086"/>
                    </a:lnTo>
                    <a:lnTo>
                      <a:pt x="38742" y="17394"/>
                    </a:lnTo>
                    <a:lnTo>
                      <a:pt x="19376" y="0"/>
                    </a:lnTo>
                    <a:close/>
                  </a:path>
                </a:pathLst>
              </a:custGeom>
              <a:solidFill>
                <a:srgbClr val="FFE4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56" name="Google Shape;232;p18">
                <a:extLst>
                  <a:ext uri="{FF2B5EF4-FFF2-40B4-BE49-F238E27FC236}">
                    <a16:creationId xmlns:a16="http://schemas.microsoft.com/office/drawing/2014/main" id="{7F6BA64C-1F6C-4011-94ED-52A92B38385D}"/>
                  </a:ext>
                </a:extLst>
              </p:cNvPr>
              <p:cNvSpPr/>
              <p:nvPr/>
            </p:nvSpPr>
            <p:spPr>
              <a:xfrm>
                <a:off x="323575" y="1579375"/>
                <a:ext cx="1275450" cy="648050"/>
              </a:xfrm>
              <a:custGeom>
                <a:avLst/>
                <a:gdLst/>
                <a:ahLst/>
                <a:cxnLst/>
                <a:rect l="l" t="t" r="r" b="b"/>
                <a:pathLst>
                  <a:path w="51018" h="25922" extrusionOk="0">
                    <a:moveTo>
                      <a:pt x="25506" y="0"/>
                    </a:moveTo>
                    <a:cubicBezTo>
                      <a:pt x="24838" y="0"/>
                      <a:pt x="24171" y="240"/>
                      <a:pt x="23640" y="719"/>
                    </a:cubicBezTo>
                    <a:lnTo>
                      <a:pt x="555" y="21447"/>
                    </a:lnTo>
                    <a:cubicBezTo>
                      <a:pt x="38" y="21907"/>
                      <a:pt x="1" y="22686"/>
                      <a:pt x="461" y="23203"/>
                    </a:cubicBezTo>
                    <a:lnTo>
                      <a:pt x="2536" y="25513"/>
                    </a:lnTo>
                    <a:cubicBezTo>
                      <a:pt x="2777" y="25784"/>
                      <a:pt x="3115" y="25921"/>
                      <a:pt x="3454" y="25921"/>
                    </a:cubicBezTo>
                    <a:cubicBezTo>
                      <a:pt x="3750" y="25921"/>
                      <a:pt x="4047" y="25817"/>
                      <a:pt x="4283" y="25607"/>
                    </a:cubicBezTo>
                    <a:lnTo>
                      <a:pt x="25509" y="6551"/>
                    </a:lnTo>
                    <a:lnTo>
                      <a:pt x="46726" y="25607"/>
                    </a:lnTo>
                    <a:cubicBezTo>
                      <a:pt x="46962" y="25817"/>
                      <a:pt x="47259" y="25921"/>
                      <a:pt x="47556" y="25921"/>
                    </a:cubicBezTo>
                    <a:cubicBezTo>
                      <a:pt x="47896" y="25921"/>
                      <a:pt x="48236" y="25784"/>
                      <a:pt x="48482" y="25513"/>
                    </a:cubicBezTo>
                    <a:lnTo>
                      <a:pt x="50558" y="23203"/>
                    </a:lnTo>
                    <a:cubicBezTo>
                      <a:pt x="51018" y="22686"/>
                      <a:pt x="50971" y="21907"/>
                      <a:pt x="50464" y="21447"/>
                    </a:cubicBezTo>
                    <a:lnTo>
                      <a:pt x="27378" y="719"/>
                    </a:lnTo>
                    <a:cubicBezTo>
                      <a:pt x="26843" y="240"/>
                      <a:pt x="26174" y="0"/>
                      <a:pt x="25506" y="0"/>
                    </a:cubicBezTo>
                    <a:close/>
                  </a:path>
                </a:pathLst>
              </a:custGeom>
              <a:solidFill>
                <a:srgbClr val="F9BF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57" name="Google Shape;233;p18">
                <a:extLst>
                  <a:ext uri="{FF2B5EF4-FFF2-40B4-BE49-F238E27FC236}">
                    <a16:creationId xmlns:a16="http://schemas.microsoft.com/office/drawing/2014/main" id="{87BA39E0-347F-4979-9B41-B9DE8BBC5487}"/>
                  </a:ext>
                </a:extLst>
              </p:cNvPr>
              <p:cNvSpPr/>
              <p:nvPr/>
            </p:nvSpPr>
            <p:spPr>
              <a:xfrm>
                <a:off x="1015775" y="2593800"/>
                <a:ext cx="46275" cy="71875"/>
              </a:xfrm>
              <a:custGeom>
                <a:avLst/>
                <a:gdLst/>
                <a:ahLst/>
                <a:cxnLst/>
                <a:rect l="l" t="t" r="r" b="b"/>
                <a:pathLst>
                  <a:path w="1851" h="2875" extrusionOk="0">
                    <a:moveTo>
                      <a:pt x="921" y="1"/>
                    </a:moveTo>
                    <a:cubicBezTo>
                      <a:pt x="413" y="1"/>
                      <a:pt x="0" y="424"/>
                      <a:pt x="19" y="940"/>
                    </a:cubicBezTo>
                    <a:lnTo>
                      <a:pt x="19" y="1964"/>
                    </a:lnTo>
                    <a:cubicBezTo>
                      <a:pt x="19" y="2471"/>
                      <a:pt x="423" y="2875"/>
                      <a:pt x="921" y="2875"/>
                    </a:cubicBezTo>
                    <a:cubicBezTo>
                      <a:pt x="1428" y="2875"/>
                      <a:pt x="1832" y="2471"/>
                      <a:pt x="1832" y="1964"/>
                    </a:cubicBezTo>
                    <a:lnTo>
                      <a:pt x="1832" y="940"/>
                    </a:lnTo>
                    <a:cubicBezTo>
                      <a:pt x="1850" y="424"/>
                      <a:pt x="1437" y="1"/>
                      <a:pt x="921" y="1"/>
                    </a:cubicBezTo>
                    <a:close/>
                  </a:path>
                </a:pathLst>
              </a:custGeom>
              <a:solidFill>
                <a:srgbClr val="66A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58" name="Google Shape;234;p18">
                <a:extLst>
                  <a:ext uri="{FF2B5EF4-FFF2-40B4-BE49-F238E27FC236}">
                    <a16:creationId xmlns:a16="http://schemas.microsoft.com/office/drawing/2014/main" id="{5A0E0753-FFA5-4AB9-B470-7D0ADE745A99}"/>
                  </a:ext>
                </a:extLst>
              </p:cNvPr>
              <p:cNvSpPr/>
              <p:nvPr/>
            </p:nvSpPr>
            <p:spPr>
              <a:xfrm>
                <a:off x="827225" y="2009625"/>
                <a:ext cx="258075" cy="248250"/>
              </a:xfrm>
              <a:custGeom>
                <a:avLst/>
                <a:gdLst/>
                <a:ahLst/>
                <a:cxnLst/>
                <a:rect l="l" t="t" r="r" b="b"/>
                <a:pathLst>
                  <a:path w="10323" h="9930" extrusionOk="0">
                    <a:moveTo>
                      <a:pt x="5363" y="1"/>
                    </a:moveTo>
                    <a:cubicBezTo>
                      <a:pt x="3353" y="1"/>
                      <a:pt x="1541" y="1203"/>
                      <a:pt x="771" y="3063"/>
                    </a:cubicBezTo>
                    <a:cubicBezTo>
                      <a:pt x="0" y="4922"/>
                      <a:pt x="432" y="7054"/>
                      <a:pt x="1851" y="8472"/>
                    </a:cubicBezTo>
                    <a:cubicBezTo>
                      <a:pt x="2801" y="9422"/>
                      <a:pt x="4071" y="9930"/>
                      <a:pt x="5365" y="9930"/>
                    </a:cubicBezTo>
                    <a:cubicBezTo>
                      <a:pt x="6003" y="9930"/>
                      <a:pt x="6647" y="9807"/>
                      <a:pt x="7260" y="9553"/>
                    </a:cubicBezTo>
                    <a:cubicBezTo>
                      <a:pt x="9120" y="8782"/>
                      <a:pt x="10322" y="6970"/>
                      <a:pt x="10322" y="4960"/>
                    </a:cubicBezTo>
                    <a:cubicBezTo>
                      <a:pt x="10322" y="2217"/>
                      <a:pt x="8106" y="1"/>
                      <a:pt x="5363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59" name="Google Shape;235;p18">
                <a:extLst>
                  <a:ext uri="{FF2B5EF4-FFF2-40B4-BE49-F238E27FC236}">
                    <a16:creationId xmlns:a16="http://schemas.microsoft.com/office/drawing/2014/main" id="{A669321E-715B-48CB-9DF4-C5F45F7BEC54}"/>
                  </a:ext>
                </a:extLst>
              </p:cNvPr>
              <p:cNvSpPr/>
              <p:nvPr/>
            </p:nvSpPr>
            <p:spPr>
              <a:xfrm>
                <a:off x="1235775" y="2642175"/>
                <a:ext cx="355775" cy="212275"/>
              </a:xfrm>
              <a:custGeom>
                <a:avLst/>
                <a:gdLst/>
                <a:ahLst/>
                <a:cxnLst/>
                <a:rect l="l" t="t" r="r" b="b"/>
                <a:pathLst>
                  <a:path w="14231" h="8491" extrusionOk="0">
                    <a:moveTo>
                      <a:pt x="7316" y="1"/>
                    </a:moveTo>
                    <a:cubicBezTo>
                      <a:pt x="7155" y="1"/>
                      <a:pt x="6992" y="7"/>
                      <a:pt x="6828" y="19"/>
                    </a:cubicBezTo>
                    <a:cubicBezTo>
                      <a:pt x="2658" y="339"/>
                      <a:pt x="0" y="4603"/>
                      <a:pt x="1541" y="8491"/>
                    </a:cubicBezTo>
                    <a:lnTo>
                      <a:pt x="12201" y="8491"/>
                    </a:lnTo>
                    <a:cubicBezTo>
                      <a:pt x="12745" y="8482"/>
                      <a:pt x="13215" y="8106"/>
                      <a:pt x="13346" y="7580"/>
                    </a:cubicBezTo>
                    <a:cubicBezTo>
                      <a:pt x="14230" y="3665"/>
                      <a:pt x="11241" y="1"/>
                      <a:pt x="7316" y="1"/>
                    </a:cubicBezTo>
                    <a:close/>
                  </a:path>
                </a:pathLst>
              </a:custGeom>
              <a:solidFill>
                <a:srgbClr val="9AD7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  <p:grpSp>
          <p:nvGrpSpPr>
            <p:cNvPr id="3" name="Gruppieren 2">
              <a:extLst>
                <a:ext uri="{FF2B5EF4-FFF2-40B4-BE49-F238E27FC236}">
                  <a16:creationId xmlns:a16="http://schemas.microsoft.com/office/drawing/2014/main" id="{1A554FAA-8781-4F1D-BDF0-24D3F1D79F7B}"/>
                </a:ext>
              </a:extLst>
            </p:cNvPr>
            <p:cNvGrpSpPr/>
            <p:nvPr userDrawn="1"/>
          </p:nvGrpSpPr>
          <p:grpSpPr>
            <a:xfrm>
              <a:off x="1677687" y="2108474"/>
              <a:ext cx="435883" cy="865622"/>
              <a:chOff x="3014404" y="4187371"/>
              <a:chExt cx="747759" cy="1484977"/>
            </a:xfrm>
          </p:grpSpPr>
          <p:sp>
            <p:nvSpPr>
              <p:cNvPr id="961" name="Google Shape;110;p14">
                <a:extLst>
                  <a:ext uri="{FF2B5EF4-FFF2-40B4-BE49-F238E27FC236}">
                    <a16:creationId xmlns:a16="http://schemas.microsoft.com/office/drawing/2014/main" id="{E3ED94EA-8822-4C94-BF30-B9F456FEA7D9}"/>
                  </a:ext>
                </a:extLst>
              </p:cNvPr>
              <p:cNvSpPr/>
              <p:nvPr userDrawn="1"/>
            </p:nvSpPr>
            <p:spPr>
              <a:xfrm>
                <a:off x="3014404" y="4187371"/>
                <a:ext cx="747759" cy="969900"/>
              </a:xfrm>
              <a:custGeom>
                <a:avLst/>
                <a:gdLst/>
                <a:ahLst/>
                <a:cxnLst/>
                <a:rect l="l" t="t" r="r" b="b"/>
                <a:pathLst>
                  <a:path w="34897" h="45264" extrusionOk="0">
                    <a:moveTo>
                      <a:pt x="17276" y="0"/>
                    </a:moveTo>
                    <a:cubicBezTo>
                      <a:pt x="7751" y="0"/>
                      <a:pt x="0" y="7161"/>
                      <a:pt x="0" y="16027"/>
                    </a:cubicBezTo>
                    <a:cubicBezTo>
                      <a:pt x="0" y="19703"/>
                      <a:pt x="1310" y="23294"/>
                      <a:pt x="3760" y="26082"/>
                    </a:cubicBezTo>
                    <a:cubicBezTo>
                      <a:pt x="5619" y="28152"/>
                      <a:pt x="6464" y="30898"/>
                      <a:pt x="6168" y="33687"/>
                    </a:cubicBezTo>
                    <a:cubicBezTo>
                      <a:pt x="6084" y="34194"/>
                      <a:pt x="6084" y="34701"/>
                      <a:pt x="6084" y="35208"/>
                    </a:cubicBezTo>
                    <a:cubicBezTo>
                      <a:pt x="6251" y="40775"/>
                      <a:pt x="11271" y="45264"/>
                      <a:pt x="17281" y="45264"/>
                    </a:cubicBezTo>
                    <a:cubicBezTo>
                      <a:pt x="17337" y="45264"/>
                      <a:pt x="17393" y="45263"/>
                      <a:pt x="17449" y="45263"/>
                    </a:cubicBezTo>
                    <a:cubicBezTo>
                      <a:pt x="23490" y="45136"/>
                      <a:pt x="28391" y="40573"/>
                      <a:pt x="28391" y="34912"/>
                    </a:cubicBezTo>
                    <a:lnTo>
                      <a:pt x="28391" y="34236"/>
                    </a:lnTo>
                    <a:cubicBezTo>
                      <a:pt x="28180" y="31109"/>
                      <a:pt x="29151" y="28025"/>
                      <a:pt x="31095" y="25617"/>
                    </a:cubicBezTo>
                    <a:cubicBezTo>
                      <a:pt x="33714" y="22364"/>
                      <a:pt x="34897" y="18224"/>
                      <a:pt x="34390" y="14084"/>
                    </a:cubicBezTo>
                    <a:cubicBezTo>
                      <a:pt x="33460" y="6775"/>
                      <a:pt x="27166" y="944"/>
                      <a:pt x="19223" y="99"/>
                    </a:cubicBezTo>
                    <a:cubicBezTo>
                      <a:pt x="18567" y="33"/>
                      <a:pt x="17917" y="0"/>
                      <a:pt x="17276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  <p:sp>
            <p:nvSpPr>
              <p:cNvPr id="962" name="Google Shape;111;p14">
                <a:extLst>
                  <a:ext uri="{FF2B5EF4-FFF2-40B4-BE49-F238E27FC236}">
                    <a16:creationId xmlns:a16="http://schemas.microsoft.com/office/drawing/2014/main" id="{FF33E210-6A78-454A-9F0D-58DF8E99E6E3}"/>
                  </a:ext>
                </a:extLst>
              </p:cNvPr>
              <p:cNvSpPr/>
              <p:nvPr userDrawn="1"/>
            </p:nvSpPr>
            <p:spPr>
              <a:xfrm>
                <a:off x="3237465" y="4558840"/>
                <a:ext cx="294758" cy="1113508"/>
              </a:xfrm>
              <a:custGeom>
                <a:avLst/>
                <a:gdLst/>
                <a:ahLst/>
                <a:cxnLst/>
                <a:rect l="l" t="t" r="r" b="b"/>
                <a:pathLst>
                  <a:path w="13756" h="51966" extrusionOk="0">
                    <a:moveTo>
                      <a:pt x="6954" y="1"/>
                    </a:moveTo>
                    <a:cubicBezTo>
                      <a:pt x="6574" y="1"/>
                      <a:pt x="6320" y="296"/>
                      <a:pt x="6320" y="634"/>
                    </a:cubicBezTo>
                    <a:lnTo>
                      <a:pt x="6320" y="9887"/>
                    </a:lnTo>
                    <a:lnTo>
                      <a:pt x="1673" y="3549"/>
                    </a:lnTo>
                    <a:cubicBezTo>
                      <a:pt x="1543" y="3336"/>
                      <a:pt x="1360" y="3249"/>
                      <a:pt x="1176" y="3249"/>
                    </a:cubicBezTo>
                    <a:cubicBezTo>
                      <a:pt x="705" y="3249"/>
                      <a:pt x="233" y="3823"/>
                      <a:pt x="659" y="4310"/>
                    </a:cubicBezTo>
                    <a:lnTo>
                      <a:pt x="5940" y="11577"/>
                    </a:lnTo>
                    <a:cubicBezTo>
                      <a:pt x="6025" y="11703"/>
                      <a:pt x="6151" y="11788"/>
                      <a:pt x="6320" y="11830"/>
                    </a:cubicBezTo>
                    <a:lnTo>
                      <a:pt x="6320" y="17069"/>
                    </a:lnTo>
                    <a:lnTo>
                      <a:pt x="1293" y="11112"/>
                    </a:lnTo>
                    <a:cubicBezTo>
                      <a:pt x="1160" y="10979"/>
                      <a:pt x="1010" y="10923"/>
                      <a:pt x="865" y="10923"/>
                    </a:cubicBezTo>
                    <a:cubicBezTo>
                      <a:pt x="409" y="10923"/>
                      <a:pt x="1" y="11476"/>
                      <a:pt x="321" y="11957"/>
                    </a:cubicBezTo>
                    <a:lnTo>
                      <a:pt x="6320" y="19012"/>
                    </a:lnTo>
                    <a:lnTo>
                      <a:pt x="6320" y="51332"/>
                    </a:lnTo>
                    <a:cubicBezTo>
                      <a:pt x="6278" y="51670"/>
                      <a:pt x="6574" y="51966"/>
                      <a:pt x="6954" y="51966"/>
                    </a:cubicBezTo>
                    <a:cubicBezTo>
                      <a:pt x="7292" y="51966"/>
                      <a:pt x="7546" y="51670"/>
                      <a:pt x="7546" y="51332"/>
                    </a:cubicBezTo>
                    <a:lnTo>
                      <a:pt x="7546" y="19012"/>
                    </a:lnTo>
                    <a:lnTo>
                      <a:pt x="13545" y="11915"/>
                    </a:lnTo>
                    <a:cubicBezTo>
                      <a:pt x="13756" y="11661"/>
                      <a:pt x="13714" y="11281"/>
                      <a:pt x="13460" y="11027"/>
                    </a:cubicBezTo>
                    <a:cubicBezTo>
                      <a:pt x="13351" y="10936"/>
                      <a:pt x="13210" y="10892"/>
                      <a:pt x="13068" y="10892"/>
                    </a:cubicBezTo>
                    <a:cubicBezTo>
                      <a:pt x="12881" y="10892"/>
                      <a:pt x="12693" y="10968"/>
                      <a:pt x="12573" y="11112"/>
                    </a:cubicBezTo>
                    <a:lnTo>
                      <a:pt x="7588" y="17069"/>
                    </a:lnTo>
                    <a:lnTo>
                      <a:pt x="7588" y="11788"/>
                    </a:lnTo>
                    <a:cubicBezTo>
                      <a:pt x="7715" y="11788"/>
                      <a:pt x="7841" y="11703"/>
                      <a:pt x="7926" y="11577"/>
                    </a:cubicBezTo>
                    <a:lnTo>
                      <a:pt x="13207" y="4310"/>
                    </a:lnTo>
                    <a:cubicBezTo>
                      <a:pt x="13515" y="3816"/>
                      <a:pt x="13103" y="3323"/>
                      <a:pt x="12660" y="3323"/>
                    </a:cubicBezTo>
                    <a:cubicBezTo>
                      <a:pt x="12497" y="3323"/>
                      <a:pt x="12330" y="3390"/>
                      <a:pt x="12193" y="3549"/>
                    </a:cubicBezTo>
                    <a:lnTo>
                      <a:pt x="7588" y="9887"/>
                    </a:lnTo>
                    <a:lnTo>
                      <a:pt x="7588" y="634"/>
                    </a:lnTo>
                    <a:cubicBezTo>
                      <a:pt x="7588" y="296"/>
                      <a:pt x="7292" y="1"/>
                      <a:pt x="6954" y="1"/>
                    </a:cubicBezTo>
                    <a:close/>
                  </a:path>
                </a:pathLst>
              </a:custGeom>
              <a:solidFill>
                <a:srgbClr val="3734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13"/>
              </a:p>
            </p:txBody>
          </p:sp>
        </p:grpSp>
      </p:grpSp>
      <p:grpSp>
        <p:nvGrpSpPr>
          <p:cNvPr id="138" name="Google Shape;2593;p72">
            <a:extLst>
              <a:ext uri="{FF2B5EF4-FFF2-40B4-BE49-F238E27FC236}">
                <a16:creationId xmlns:a16="http://schemas.microsoft.com/office/drawing/2014/main" id="{9261BA5E-3B7B-4D4B-A07F-8986FE2B3D7F}"/>
              </a:ext>
            </a:extLst>
          </p:cNvPr>
          <p:cNvGrpSpPr/>
          <p:nvPr userDrawn="1"/>
        </p:nvGrpSpPr>
        <p:grpSpPr>
          <a:xfrm>
            <a:off x="1827573" y="3591039"/>
            <a:ext cx="3778640" cy="2690103"/>
            <a:chOff x="2545066" y="2047755"/>
            <a:chExt cx="4031724" cy="2626332"/>
          </a:xfrm>
        </p:grpSpPr>
        <p:grpSp>
          <p:nvGrpSpPr>
            <p:cNvPr id="139" name="Google Shape;2594;p72">
              <a:extLst>
                <a:ext uri="{FF2B5EF4-FFF2-40B4-BE49-F238E27FC236}">
                  <a16:creationId xmlns:a16="http://schemas.microsoft.com/office/drawing/2014/main" id="{DC636FF6-6A97-4F99-AB91-AB8867940AC5}"/>
                </a:ext>
              </a:extLst>
            </p:cNvPr>
            <p:cNvGrpSpPr/>
            <p:nvPr userDrawn="1"/>
          </p:nvGrpSpPr>
          <p:grpSpPr>
            <a:xfrm>
              <a:off x="3883128" y="2073993"/>
              <a:ext cx="1208662" cy="1615935"/>
              <a:chOff x="6579863" y="2525584"/>
              <a:chExt cx="1304122" cy="1743560"/>
            </a:xfrm>
          </p:grpSpPr>
          <p:sp>
            <p:nvSpPr>
              <p:cNvPr id="256" name="Google Shape;2595;p72">
                <a:extLst>
                  <a:ext uri="{FF2B5EF4-FFF2-40B4-BE49-F238E27FC236}">
                    <a16:creationId xmlns:a16="http://schemas.microsoft.com/office/drawing/2014/main" id="{6FDD0873-ABB8-4C61-8DA4-6849BED5CBF9}"/>
                  </a:ext>
                </a:extLst>
              </p:cNvPr>
              <p:cNvSpPr/>
              <p:nvPr userDrawn="1"/>
            </p:nvSpPr>
            <p:spPr>
              <a:xfrm>
                <a:off x="7564575" y="4066851"/>
                <a:ext cx="207681" cy="169090"/>
              </a:xfrm>
              <a:custGeom>
                <a:avLst/>
                <a:gdLst/>
                <a:ahLst/>
                <a:cxnLst/>
                <a:rect l="l" t="t" r="r" b="b"/>
                <a:pathLst>
                  <a:path w="8815" h="7177" extrusionOk="0">
                    <a:moveTo>
                      <a:pt x="7490" y="0"/>
                    </a:moveTo>
                    <a:cubicBezTo>
                      <a:pt x="6798" y="0"/>
                      <a:pt x="5785" y="294"/>
                      <a:pt x="4833" y="619"/>
                    </a:cubicBezTo>
                    <a:cubicBezTo>
                      <a:pt x="3526" y="1105"/>
                      <a:pt x="2341" y="1682"/>
                      <a:pt x="2341" y="1682"/>
                    </a:cubicBezTo>
                    <a:lnTo>
                      <a:pt x="0" y="4448"/>
                    </a:lnTo>
                    <a:cubicBezTo>
                      <a:pt x="0" y="4448"/>
                      <a:pt x="91" y="6211"/>
                      <a:pt x="669" y="6910"/>
                    </a:cubicBezTo>
                    <a:cubicBezTo>
                      <a:pt x="797" y="7081"/>
                      <a:pt x="1000" y="7177"/>
                      <a:pt x="1204" y="7177"/>
                    </a:cubicBezTo>
                    <a:cubicBezTo>
                      <a:pt x="1290" y="7177"/>
                      <a:pt x="1378" y="7160"/>
                      <a:pt x="1459" y="7123"/>
                    </a:cubicBezTo>
                    <a:cubicBezTo>
                      <a:pt x="2766" y="6667"/>
                      <a:pt x="8815" y="2078"/>
                      <a:pt x="8389" y="527"/>
                    </a:cubicBezTo>
                    <a:cubicBezTo>
                      <a:pt x="8359" y="375"/>
                      <a:pt x="8268" y="254"/>
                      <a:pt x="8146" y="163"/>
                    </a:cubicBezTo>
                    <a:cubicBezTo>
                      <a:pt x="7997" y="49"/>
                      <a:pt x="7770" y="0"/>
                      <a:pt x="74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57" name="Google Shape;2596;p72">
                <a:extLst>
                  <a:ext uri="{FF2B5EF4-FFF2-40B4-BE49-F238E27FC236}">
                    <a16:creationId xmlns:a16="http://schemas.microsoft.com/office/drawing/2014/main" id="{18AD43F0-B095-4376-81E7-24BEBEF18B7D}"/>
                  </a:ext>
                </a:extLst>
              </p:cNvPr>
              <p:cNvSpPr/>
              <p:nvPr userDrawn="1"/>
            </p:nvSpPr>
            <p:spPr>
              <a:xfrm>
                <a:off x="7580314" y="4070668"/>
                <a:ext cx="191943" cy="165273"/>
              </a:xfrm>
              <a:custGeom>
                <a:avLst/>
                <a:gdLst/>
                <a:ahLst/>
                <a:cxnLst/>
                <a:rect l="l" t="t" r="r" b="b"/>
                <a:pathLst>
                  <a:path w="8147" h="7015" extrusionOk="0">
                    <a:moveTo>
                      <a:pt x="7478" y="1"/>
                    </a:moveTo>
                    <a:cubicBezTo>
                      <a:pt x="6688" y="1308"/>
                      <a:pt x="4408" y="4347"/>
                      <a:pt x="1" y="6748"/>
                    </a:cubicBezTo>
                    <a:cubicBezTo>
                      <a:pt x="129" y="6919"/>
                      <a:pt x="332" y="7015"/>
                      <a:pt x="536" y="7015"/>
                    </a:cubicBezTo>
                    <a:cubicBezTo>
                      <a:pt x="622" y="7015"/>
                      <a:pt x="710" y="6998"/>
                      <a:pt x="791" y="6961"/>
                    </a:cubicBezTo>
                    <a:cubicBezTo>
                      <a:pt x="2098" y="6505"/>
                      <a:pt x="8147" y="1916"/>
                      <a:pt x="7721" y="365"/>
                    </a:cubicBezTo>
                    <a:cubicBezTo>
                      <a:pt x="7691" y="213"/>
                      <a:pt x="7600" y="92"/>
                      <a:pt x="74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58" name="Google Shape;2597;p72">
                <a:extLst>
                  <a:ext uri="{FF2B5EF4-FFF2-40B4-BE49-F238E27FC236}">
                    <a16:creationId xmlns:a16="http://schemas.microsoft.com/office/drawing/2014/main" id="{7ECFC9F7-A505-4A37-9A4F-B611FF291849}"/>
                  </a:ext>
                </a:extLst>
              </p:cNvPr>
              <p:cNvSpPr/>
              <p:nvPr userDrawn="1"/>
            </p:nvSpPr>
            <p:spPr>
              <a:xfrm>
                <a:off x="7636177" y="4089588"/>
                <a:ext cx="17034" cy="44717"/>
              </a:xfrm>
              <a:custGeom>
                <a:avLst/>
                <a:gdLst/>
                <a:ahLst/>
                <a:cxnLst/>
                <a:rect l="l" t="t" r="r" b="b"/>
                <a:pathLst>
                  <a:path w="723" h="1898" extrusionOk="0">
                    <a:moveTo>
                      <a:pt x="428" y="0"/>
                    </a:moveTo>
                    <a:cubicBezTo>
                      <a:pt x="325" y="0"/>
                      <a:pt x="226" y="60"/>
                      <a:pt x="214" y="201"/>
                    </a:cubicBezTo>
                    <a:cubicBezTo>
                      <a:pt x="31" y="687"/>
                      <a:pt x="1" y="1204"/>
                      <a:pt x="122" y="1720"/>
                    </a:cubicBezTo>
                    <a:cubicBezTo>
                      <a:pt x="168" y="1845"/>
                      <a:pt x="259" y="1898"/>
                      <a:pt x="352" y="1898"/>
                    </a:cubicBezTo>
                    <a:cubicBezTo>
                      <a:pt x="508" y="1898"/>
                      <a:pt x="666" y="1748"/>
                      <a:pt x="609" y="1538"/>
                    </a:cubicBezTo>
                    <a:cubicBezTo>
                      <a:pt x="517" y="1113"/>
                      <a:pt x="548" y="687"/>
                      <a:pt x="669" y="292"/>
                    </a:cubicBezTo>
                    <a:cubicBezTo>
                      <a:pt x="722" y="115"/>
                      <a:pt x="570" y="0"/>
                      <a:pt x="42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59" name="Google Shape;2598;p72">
                <a:extLst>
                  <a:ext uri="{FF2B5EF4-FFF2-40B4-BE49-F238E27FC236}">
                    <a16:creationId xmlns:a16="http://schemas.microsoft.com/office/drawing/2014/main" id="{C9617AFA-123E-470A-B50E-FF3C9D21CDF8}"/>
                  </a:ext>
                </a:extLst>
              </p:cNvPr>
              <p:cNvSpPr/>
              <p:nvPr userDrawn="1"/>
            </p:nvSpPr>
            <p:spPr>
              <a:xfrm>
                <a:off x="7657665" y="4082190"/>
                <a:ext cx="15879" cy="44010"/>
              </a:xfrm>
              <a:custGeom>
                <a:avLst/>
                <a:gdLst/>
                <a:ahLst/>
                <a:cxnLst/>
                <a:rect l="l" t="t" r="r" b="b"/>
                <a:pathLst>
                  <a:path w="674" h="1868" extrusionOk="0">
                    <a:moveTo>
                      <a:pt x="392" y="1"/>
                    </a:moveTo>
                    <a:cubicBezTo>
                      <a:pt x="285" y="1"/>
                      <a:pt x="179" y="66"/>
                      <a:pt x="153" y="211"/>
                    </a:cubicBezTo>
                    <a:cubicBezTo>
                      <a:pt x="31" y="667"/>
                      <a:pt x="1" y="1123"/>
                      <a:pt x="31" y="1609"/>
                    </a:cubicBezTo>
                    <a:cubicBezTo>
                      <a:pt x="31" y="1784"/>
                      <a:pt x="164" y="1868"/>
                      <a:pt x="295" y="1868"/>
                    </a:cubicBezTo>
                    <a:cubicBezTo>
                      <a:pt x="438" y="1868"/>
                      <a:pt x="579" y="1769"/>
                      <a:pt x="548" y="1579"/>
                    </a:cubicBezTo>
                    <a:cubicBezTo>
                      <a:pt x="517" y="1123"/>
                      <a:pt x="548" y="697"/>
                      <a:pt x="639" y="302"/>
                    </a:cubicBezTo>
                    <a:cubicBezTo>
                      <a:pt x="673" y="112"/>
                      <a:pt x="532" y="1"/>
                      <a:pt x="3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60" name="Google Shape;2599;p72">
                <a:extLst>
                  <a:ext uri="{FF2B5EF4-FFF2-40B4-BE49-F238E27FC236}">
                    <a16:creationId xmlns:a16="http://schemas.microsoft.com/office/drawing/2014/main" id="{316C5035-A837-489D-A0E9-4DD956B044FF}"/>
                  </a:ext>
                </a:extLst>
              </p:cNvPr>
              <p:cNvSpPr/>
              <p:nvPr userDrawn="1"/>
            </p:nvSpPr>
            <p:spPr>
              <a:xfrm>
                <a:off x="7677009" y="4075946"/>
                <a:ext cx="13665" cy="42926"/>
              </a:xfrm>
              <a:custGeom>
                <a:avLst/>
                <a:gdLst/>
                <a:ahLst/>
                <a:cxnLst/>
                <a:rect l="l" t="t" r="r" b="b"/>
                <a:pathLst>
                  <a:path w="580" h="1822" extrusionOk="0">
                    <a:moveTo>
                      <a:pt x="350" y="1"/>
                    </a:moveTo>
                    <a:cubicBezTo>
                      <a:pt x="286" y="1"/>
                      <a:pt x="221" y="35"/>
                      <a:pt x="183" y="111"/>
                    </a:cubicBezTo>
                    <a:cubicBezTo>
                      <a:pt x="31" y="597"/>
                      <a:pt x="0" y="1114"/>
                      <a:pt x="61" y="1631"/>
                    </a:cubicBezTo>
                    <a:cubicBezTo>
                      <a:pt x="32" y="1760"/>
                      <a:pt x="153" y="1821"/>
                      <a:pt x="282" y="1821"/>
                    </a:cubicBezTo>
                    <a:cubicBezTo>
                      <a:pt x="425" y="1821"/>
                      <a:pt x="580" y="1745"/>
                      <a:pt x="547" y="1600"/>
                    </a:cubicBezTo>
                    <a:cubicBezTo>
                      <a:pt x="487" y="1114"/>
                      <a:pt x="578" y="658"/>
                      <a:pt x="547" y="172"/>
                    </a:cubicBezTo>
                    <a:cubicBezTo>
                      <a:pt x="530" y="66"/>
                      <a:pt x="440" y="1"/>
                      <a:pt x="3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61" name="Google Shape;2600;p72">
                <a:extLst>
                  <a:ext uri="{FF2B5EF4-FFF2-40B4-BE49-F238E27FC236}">
                    <a16:creationId xmlns:a16="http://schemas.microsoft.com/office/drawing/2014/main" id="{2F2D2996-6A8C-4C05-AD42-3CB8DE452589}"/>
                  </a:ext>
                </a:extLst>
              </p:cNvPr>
              <p:cNvSpPr/>
              <p:nvPr userDrawn="1"/>
            </p:nvSpPr>
            <p:spPr>
              <a:xfrm>
                <a:off x="7351866" y="3833620"/>
                <a:ext cx="278597" cy="340183"/>
              </a:xfrm>
              <a:custGeom>
                <a:avLst/>
                <a:gdLst/>
                <a:ahLst/>
                <a:cxnLst/>
                <a:rect l="l" t="t" r="r" b="b"/>
                <a:pathLst>
                  <a:path w="11825" h="14439" extrusionOk="0">
                    <a:moveTo>
                      <a:pt x="3983" y="1"/>
                    </a:moveTo>
                    <a:lnTo>
                      <a:pt x="1" y="3496"/>
                    </a:lnTo>
                    <a:lnTo>
                      <a:pt x="2463" y="6414"/>
                    </a:lnTo>
                    <a:lnTo>
                      <a:pt x="2949" y="7022"/>
                    </a:lnTo>
                    <a:cubicBezTo>
                      <a:pt x="2949" y="7022"/>
                      <a:pt x="4469" y="8846"/>
                      <a:pt x="5989" y="10700"/>
                    </a:cubicBezTo>
                    <a:cubicBezTo>
                      <a:pt x="7508" y="12554"/>
                      <a:pt x="9028" y="14439"/>
                      <a:pt x="9028" y="14439"/>
                    </a:cubicBezTo>
                    <a:cubicBezTo>
                      <a:pt x="10183" y="13648"/>
                      <a:pt x="11156" y="12615"/>
                      <a:pt x="11825" y="11369"/>
                    </a:cubicBezTo>
                    <a:lnTo>
                      <a:pt x="9332" y="7660"/>
                    </a:lnTo>
                    <a:lnTo>
                      <a:pt x="6749" y="3922"/>
                    </a:lnTo>
                    <a:lnTo>
                      <a:pt x="6323" y="3283"/>
                    </a:lnTo>
                    <a:lnTo>
                      <a:pt x="6293" y="3283"/>
                    </a:lnTo>
                    <a:lnTo>
                      <a:pt x="3983" y="1"/>
                    </a:lnTo>
                    <a:close/>
                  </a:path>
                </a:pathLst>
              </a:custGeom>
              <a:solidFill>
                <a:srgbClr val="FAD2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62" name="Google Shape;2601;p72">
                <a:extLst>
                  <a:ext uri="{FF2B5EF4-FFF2-40B4-BE49-F238E27FC236}">
                    <a16:creationId xmlns:a16="http://schemas.microsoft.com/office/drawing/2014/main" id="{EBFB24E2-CBF0-4393-A734-35EA01860C78}"/>
                  </a:ext>
                </a:extLst>
              </p:cNvPr>
              <p:cNvSpPr/>
              <p:nvPr userDrawn="1"/>
            </p:nvSpPr>
            <p:spPr>
              <a:xfrm>
                <a:off x="7351866" y="3833620"/>
                <a:ext cx="148263" cy="151137"/>
              </a:xfrm>
              <a:custGeom>
                <a:avLst/>
                <a:gdLst/>
                <a:ahLst/>
                <a:cxnLst/>
                <a:rect l="l" t="t" r="r" b="b"/>
                <a:pathLst>
                  <a:path w="6293" h="6415" extrusionOk="0">
                    <a:moveTo>
                      <a:pt x="3983" y="1"/>
                    </a:moveTo>
                    <a:lnTo>
                      <a:pt x="1" y="3496"/>
                    </a:lnTo>
                    <a:lnTo>
                      <a:pt x="2463" y="6414"/>
                    </a:lnTo>
                    <a:cubicBezTo>
                      <a:pt x="3800" y="5472"/>
                      <a:pt x="5107" y="4408"/>
                      <a:pt x="6293" y="3283"/>
                    </a:cubicBezTo>
                    <a:lnTo>
                      <a:pt x="3983" y="1"/>
                    </a:lnTo>
                    <a:close/>
                  </a:path>
                </a:pathLst>
              </a:custGeom>
              <a:solidFill>
                <a:srgbClr val="EFB3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63" name="Google Shape;2602;p72">
                <a:extLst>
                  <a:ext uri="{FF2B5EF4-FFF2-40B4-BE49-F238E27FC236}">
                    <a16:creationId xmlns:a16="http://schemas.microsoft.com/office/drawing/2014/main" id="{551D5B0E-B982-46EC-8783-7AB6C641462A}"/>
                  </a:ext>
                </a:extLst>
              </p:cNvPr>
              <p:cNvSpPr/>
              <p:nvPr userDrawn="1"/>
            </p:nvSpPr>
            <p:spPr>
              <a:xfrm>
                <a:off x="6834794" y="4155182"/>
                <a:ext cx="264273" cy="113960"/>
              </a:xfrm>
              <a:custGeom>
                <a:avLst/>
                <a:gdLst/>
                <a:ahLst/>
                <a:cxnLst/>
                <a:rect l="l" t="t" r="r" b="b"/>
                <a:pathLst>
                  <a:path w="11217" h="4837" extrusionOk="0">
                    <a:moveTo>
                      <a:pt x="5594" y="0"/>
                    </a:moveTo>
                    <a:cubicBezTo>
                      <a:pt x="5594" y="0"/>
                      <a:pt x="4226" y="578"/>
                      <a:pt x="2858" y="1338"/>
                    </a:cubicBezTo>
                    <a:cubicBezTo>
                      <a:pt x="1490" y="2098"/>
                      <a:pt x="92" y="3009"/>
                      <a:pt x="31" y="3769"/>
                    </a:cubicBezTo>
                    <a:cubicBezTo>
                      <a:pt x="1" y="3921"/>
                      <a:pt x="62" y="4104"/>
                      <a:pt x="153" y="4225"/>
                    </a:cubicBezTo>
                    <a:cubicBezTo>
                      <a:pt x="453" y="4667"/>
                      <a:pt x="1363" y="4836"/>
                      <a:pt x="2536" y="4836"/>
                    </a:cubicBezTo>
                    <a:cubicBezTo>
                      <a:pt x="5403" y="4836"/>
                      <a:pt x="9842" y="3822"/>
                      <a:pt x="10791" y="3283"/>
                    </a:cubicBezTo>
                    <a:cubicBezTo>
                      <a:pt x="11065" y="3131"/>
                      <a:pt x="11217" y="2797"/>
                      <a:pt x="11156" y="2462"/>
                    </a:cubicBezTo>
                    <a:cubicBezTo>
                      <a:pt x="11035" y="1490"/>
                      <a:pt x="9636" y="92"/>
                      <a:pt x="9636" y="92"/>
                    </a:cubicBezTo>
                    <a:lnTo>
                      <a:pt x="559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64" name="Google Shape;2603;p72">
                <a:extLst>
                  <a:ext uri="{FF2B5EF4-FFF2-40B4-BE49-F238E27FC236}">
                    <a16:creationId xmlns:a16="http://schemas.microsoft.com/office/drawing/2014/main" id="{EB2E01FC-AEB5-4859-90C9-99AD99BFB4EF}"/>
                  </a:ext>
                </a:extLst>
              </p:cNvPr>
              <p:cNvSpPr/>
              <p:nvPr userDrawn="1"/>
            </p:nvSpPr>
            <p:spPr>
              <a:xfrm>
                <a:off x="6834794" y="4213189"/>
                <a:ext cx="264273" cy="55955"/>
              </a:xfrm>
              <a:custGeom>
                <a:avLst/>
                <a:gdLst/>
                <a:ahLst/>
                <a:cxnLst/>
                <a:rect l="l" t="t" r="r" b="b"/>
                <a:pathLst>
                  <a:path w="11217" h="2375" extrusionOk="0">
                    <a:moveTo>
                      <a:pt x="11156" y="0"/>
                    </a:moveTo>
                    <a:lnTo>
                      <a:pt x="11156" y="0"/>
                    </a:lnTo>
                    <a:cubicBezTo>
                      <a:pt x="7870" y="1204"/>
                      <a:pt x="4992" y="1519"/>
                      <a:pt x="2885" y="1519"/>
                    </a:cubicBezTo>
                    <a:cubicBezTo>
                      <a:pt x="1640" y="1519"/>
                      <a:pt x="664" y="1409"/>
                      <a:pt x="31" y="1307"/>
                    </a:cubicBezTo>
                    <a:lnTo>
                      <a:pt x="31" y="1307"/>
                    </a:lnTo>
                    <a:cubicBezTo>
                      <a:pt x="1" y="1459"/>
                      <a:pt x="62" y="1642"/>
                      <a:pt x="153" y="1763"/>
                    </a:cubicBezTo>
                    <a:cubicBezTo>
                      <a:pt x="453" y="2205"/>
                      <a:pt x="1363" y="2374"/>
                      <a:pt x="2536" y="2374"/>
                    </a:cubicBezTo>
                    <a:cubicBezTo>
                      <a:pt x="5403" y="2374"/>
                      <a:pt x="9842" y="1360"/>
                      <a:pt x="10791" y="821"/>
                    </a:cubicBezTo>
                    <a:cubicBezTo>
                      <a:pt x="11065" y="669"/>
                      <a:pt x="11217" y="335"/>
                      <a:pt x="1115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65" name="Google Shape;2604;p72">
                <a:extLst>
                  <a:ext uri="{FF2B5EF4-FFF2-40B4-BE49-F238E27FC236}">
                    <a16:creationId xmlns:a16="http://schemas.microsoft.com/office/drawing/2014/main" id="{50E4FD16-6F9F-4B41-BF3D-C667701B3AA1}"/>
                  </a:ext>
                </a:extLst>
              </p:cNvPr>
              <p:cNvSpPr/>
              <p:nvPr userDrawn="1"/>
            </p:nvSpPr>
            <p:spPr>
              <a:xfrm>
                <a:off x="6928237" y="4163735"/>
                <a:ext cx="46767" cy="35175"/>
              </a:xfrm>
              <a:custGeom>
                <a:avLst/>
                <a:gdLst/>
                <a:ahLst/>
                <a:cxnLst/>
                <a:rect l="l" t="t" r="r" b="b"/>
                <a:pathLst>
                  <a:path w="1985" h="1493" extrusionOk="0">
                    <a:moveTo>
                      <a:pt x="384" y="0"/>
                    </a:moveTo>
                    <a:cubicBezTo>
                      <a:pt x="162" y="0"/>
                      <a:pt x="1" y="333"/>
                      <a:pt x="260" y="488"/>
                    </a:cubicBezTo>
                    <a:cubicBezTo>
                      <a:pt x="686" y="671"/>
                      <a:pt x="1050" y="975"/>
                      <a:pt x="1324" y="1339"/>
                    </a:cubicBezTo>
                    <a:cubicBezTo>
                      <a:pt x="1393" y="1448"/>
                      <a:pt x="1494" y="1493"/>
                      <a:pt x="1592" y="1493"/>
                    </a:cubicBezTo>
                    <a:cubicBezTo>
                      <a:pt x="1796" y="1493"/>
                      <a:pt x="1984" y="1301"/>
                      <a:pt x="1841" y="1096"/>
                    </a:cubicBezTo>
                    <a:cubicBezTo>
                      <a:pt x="1506" y="610"/>
                      <a:pt x="1050" y="245"/>
                      <a:pt x="503" y="32"/>
                    </a:cubicBezTo>
                    <a:cubicBezTo>
                      <a:pt x="463" y="10"/>
                      <a:pt x="423" y="0"/>
                      <a:pt x="38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66" name="Google Shape;2605;p72">
                <a:extLst>
                  <a:ext uri="{FF2B5EF4-FFF2-40B4-BE49-F238E27FC236}">
                    <a16:creationId xmlns:a16="http://schemas.microsoft.com/office/drawing/2014/main" id="{AAC91ECF-4A85-4228-AFA6-9F973D759207}"/>
                  </a:ext>
                </a:extLst>
              </p:cNvPr>
              <p:cNvSpPr/>
              <p:nvPr userDrawn="1"/>
            </p:nvSpPr>
            <p:spPr>
              <a:xfrm>
                <a:off x="6906797" y="4174997"/>
                <a:ext cx="48534" cy="35246"/>
              </a:xfrm>
              <a:custGeom>
                <a:avLst/>
                <a:gdLst/>
                <a:ahLst/>
                <a:cxnLst/>
                <a:rect l="l" t="t" r="r" b="b"/>
                <a:pathLst>
                  <a:path w="2060" h="1496" extrusionOk="0">
                    <a:moveTo>
                      <a:pt x="396" y="1"/>
                    </a:moveTo>
                    <a:cubicBezTo>
                      <a:pt x="157" y="1"/>
                      <a:pt x="1" y="373"/>
                      <a:pt x="258" y="527"/>
                    </a:cubicBezTo>
                    <a:cubicBezTo>
                      <a:pt x="684" y="740"/>
                      <a:pt x="1079" y="1044"/>
                      <a:pt x="1413" y="1378"/>
                    </a:cubicBezTo>
                    <a:cubicBezTo>
                      <a:pt x="1482" y="1462"/>
                      <a:pt x="1561" y="1496"/>
                      <a:pt x="1637" y="1496"/>
                    </a:cubicBezTo>
                    <a:cubicBezTo>
                      <a:pt x="1865" y="1496"/>
                      <a:pt x="2059" y="1188"/>
                      <a:pt x="1808" y="983"/>
                    </a:cubicBezTo>
                    <a:cubicBezTo>
                      <a:pt x="1444" y="618"/>
                      <a:pt x="1018" y="284"/>
                      <a:pt x="532" y="41"/>
                    </a:cubicBezTo>
                    <a:cubicBezTo>
                      <a:pt x="485" y="13"/>
                      <a:pt x="439" y="1"/>
                      <a:pt x="39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67" name="Google Shape;2606;p72">
                <a:extLst>
                  <a:ext uri="{FF2B5EF4-FFF2-40B4-BE49-F238E27FC236}">
                    <a16:creationId xmlns:a16="http://schemas.microsoft.com/office/drawing/2014/main" id="{6B2799B9-8582-4E0E-9718-84EB8AAC0FD7}"/>
                  </a:ext>
                </a:extLst>
              </p:cNvPr>
              <p:cNvSpPr/>
              <p:nvPr userDrawn="1"/>
            </p:nvSpPr>
            <p:spPr>
              <a:xfrm>
                <a:off x="6888890" y="4186471"/>
                <a:ext cx="45871" cy="35670"/>
              </a:xfrm>
              <a:custGeom>
                <a:avLst/>
                <a:gdLst/>
                <a:ahLst/>
                <a:cxnLst/>
                <a:rect l="l" t="t" r="r" b="b"/>
                <a:pathLst>
                  <a:path w="1947" h="1514" extrusionOk="0">
                    <a:moveTo>
                      <a:pt x="283" y="0"/>
                    </a:moveTo>
                    <a:cubicBezTo>
                      <a:pt x="107" y="0"/>
                      <a:pt x="1" y="208"/>
                      <a:pt x="137" y="344"/>
                    </a:cubicBezTo>
                    <a:cubicBezTo>
                      <a:pt x="532" y="739"/>
                      <a:pt x="957" y="1013"/>
                      <a:pt x="1322" y="1408"/>
                    </a:cubicBezTo>
                    <a:cubicBezTo>
                      <a:pt x="1382" y="1483"/>
                      <a:pt x="1455" y="1513"/>
                      <a:pt x="1526" y="1513"/>
                    </a:cubicBezTo>
                    <a:cubicBezTo>
                      <a:pt x="1744" y="1513"/>
                      <a:pt x="1946" y="1226"/>
                      <a:pt x="1717" y="1043"/>
                    </a:cubicBezTo>
                    <a:cubicBezTo>
                      <a:pt x="1352" y="587"/>
                      <a:pt x="866" y="253"/>
                      <a:pt x="349" y="10"/>
                    </a:cubicBezTo>
                    <a:cubicBezTo>
                      <a:pt x="327" y="3"/>
                      <a:pt x="304" y="0"/>
                      <a:pt x="2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68" name="Google Shape;2607;p72">
                <a:extLst>
                  <a:ext uri="{FF2B5EF4-FFF2-40B4-BE49-F238E27FC236}">
                    <a16:creationId xmlns:a16="http://schemas.microsoft.com/office/drawing/2014/main" id="{35F2FBCE-1993-4D61-829C-F345A39613CE}"/>
                  </a:ext>
                </a:extLst>
              </p:cNvPr>
              <p:cNvSpPr/>
              <p:nvPr userDrawn="1"/>
            </p:nvSpPr>
            <p:spPr>
              <a:xfrm>
                <a:off x="6911438" y="3827188"/>
                <a:ext cx="185488" cy="338934"/>
              </a:xfrm>
              <a:custGeom>
                <a:avLst/>
                <a:gdLst/>
                <a:ahLst/>
                <a:cxnLst/>
                <a:rect l="l" t="t" r="r" b="b"/>
                <a:pathLst>
                  <a:path w="7873" h="14386" extrusionOk="0">
                    <a:moveTo>
                      <a:pt x="4408" y="0"/>
                    </a:moveTo>
                    <a:cubicBezTo>
                      <a:pt x="2949" y="1246"/>
                      <a:pt x="1490" y="2736"/>
                      <a:pt x="608" y="4468"/>
                    </a:cubicBezTo>
                    <a:cubicBezTo>
                      <a:pt x="335" y="4985"/>
                      <a:pt x="152" y="5502"/>
                      <a:pt x="61" y="6079"/>
                    </a:cubicBezTo>
                    <a:cubicBezTo>
                      <a:pt x="0" y="6718"/>
                      <a:pt x="61" y="7356"/>
                      <a:pt x="243" y="7964"/>
                    </a:cubicBezTo>
                    <a:cubicBezTo>
                      <a:pt x="547" y="9301"/>
                      <a:pt x="882" y="10639"/>
                      <a:pt x="1216" y="11946"/>
                    </a:cubicBezTo>
                    <a:cubicBezTo>
                      <a:pt x="1429" y="12675"/>
                      <a:pt x="1611" y="13405"/>
                      <a:pt x="1824" y="14164"/>
                    </a:cubicBezTo>
                    <a:cubicBezTo>
                      <a:pt x="2530" y="14317"/>
                      <a:pt x="3248" y="14386"/>
                      <a:pt x="3970" y="14386"/>
                    </a:cubicBezTo>
                    <a:cubicBezTo>
                      <a:pt x="4399" y="14386"/>
                      <a:pt x="4829" y="14362"/>
                      <a:pt x="5259" y="14316"/>
                    </a:cubicBezTo>
                    <a:cubicBezTo>
                      <a:pt x="5532" y="14286"/>
                      <a:pt x="5806" y="14225"/>
                      <a:pt x="6079" y="14164"/>
                    </a:cubicBezTo>
                    <a:cubicBezTo>
                      <a:pt x="6110" y="14164"/>
                      <a:pt x="6414" y="14134"/>
                      <a:pt x="6444" y="14073"/>
                    </a:cubicBezTo>
                    <a:cubicBezTo>
                      <a:pt x="6475" y="14013"/>
                      <a:pt x="6444" y="14013"/>
                      <a:pt x="6444" y="14013"/>
                    </a:cubicBezTo>
                    <a:cubicBezTo>
                      <a:pt x="6444" y="13891"/>
                      <a:pt x="6414" y="13739"/>
                      <a:pt x="6383" y="13617"/>
                    </a:cubicBezTo>
                    <a:cubicBezTo>
                      <a:pt x="6323" y="13374"/>
                      <a:pt x="6292" y="13101"/>
                      <a:pt x="6231" y="12857"/>
                    </a:cubicBezTo>
                    <a:cubicBezTo>
                      <a:pt x="6049" y="11672"/>
                      <a:pt x="5836" y="10487"/>
                      <a:pt x="5654" y="9301"/>
                    </a:cubicBezTo>
                    <a:cubicBezTo>
                      <a:pt x="5563" y="8693"/>
                      <a:pt x="5441" y="8085"/>
                      <a:pt x="5380" y="7447"/>
                    </a:cubicBezTo>
                    <a:cubicBezTo>
                      <a:pt x="5350" y="7356"/>
                      <a:pt x="5350" y="7234"/>
                      <a:pt x="5380" y="7113"/>
                    </a:cubicBezTo>
                    <a:cubicBezTo>
                      <a:pt x="5441" y="7022"/>
                      <a:pt x="5502" y="6930"/>
                      <a:pt x="5593" y="6870"/>
                    </a:cubicBezTo>
                    <a:cubicBezTo>
                      <a:pt x="5927" y="6535"/>
                      <a:pt x="6262" y="6170"/>
                      <a:pt x="6627" y="5836"/>
                    </a:cubicBezTo>
                    <a:cubicBezTo>
                      <a:pt x="7022" y="5471"/>
                      <a:pt x="7447" y="5107"/>
                      <a:pt x="7873" y="4803"/>
                    </a:cubicBezTo>
                    <a:cubicBezTo>
                      <a:pt x="6687" y="3222"/>
                      <a:pt x="5502" y="1642"/>
                      <a:pt x="4408" y="0"/>
                    </a:cubicBezTo>
                    <a:close/>
                  </a:path>
                </a:pathLst>
              </a:custGeom>
              <a:solidFill>
                <a:srgbClr val="FAD2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69" name="Google Shape;2608;p72">
                <a:extLst>
                  <a:ext uri="{FF2B5EF4-FFF2-40B4-BE49-F238E27FC236}">
                    <a16:creationId xmlns:a16="http://schemas.microsoft.com/office/drawing/2014/main" id="{CB78DD36-D9B7-4458-8BE7-848BC17C107B}"/>
                  </a:ext>
                </a:extLst>
              </p:cNvPr>
              <p:cNvSpPr/>
              <p:nvPr userDrawn="1"/>
            </p:nvSpPr>
            <p:spPr>
              <a:xfrm>
                <a:off x="6940795" y="3827188"/>
                <a:ext cx="156862" cy="161150"/>
              </a:xfrm>
              <a:custGeom>
                <a:avLst/>
                <a:gdLst/>
                <a:ahLst/>
                <a:cxnLst/>
                <a:rect l="l" t="t" r="r" b="b"/>
                <a:pathLst>
                  <a:path w="6658" h="6840" extrusionOk="0">
                    <a:moveTo>
                      <a:pt x="3162" y="0"/>
                    </a:moveTo>
                    <a:lnTo>
                      <a:pt x="3010" y="122"/>
                    </a:lnTo>
                    <a:cubicBezTo>
                      <a:pt x="2919" y="213"/>
                      <a:pt x="2767" y="335"/>
                      <a:pt x="2645" y="486"/>
                    </a:cubicBezTo>
                    <a:cubicBezTo>
                      <a:pt x="2311" y="760"/>
                      <a:pt x="1915" y="1186"/>
                      <a:pt x="1490" y="1611"/>
                    </a:cubicBezTo>
                    <a:cubicBezTo>
                      <a:pt x="1095" y="2006"/>
                      <a:pt x="730" y="2462"/>
                      <a:pt x="456" y="2797"/>
                    </a:cubicBezTo>
                    <a:cubicBezTo>
                      <a:pt x="183" y="3161"/>
                      <a:pt x="31" y="3374"/>
                      <a:pt x="31" y="3374"/>
                    </a:cubicBezTo>
                    <a:lnTo>
                      <a:pt x="1" y="3404"/>
                    </a:lnTo>
                    <a:cubicBezTo>
                      <a:pt x="1368" y="4620"/>
                      <a:pt x="2827" y="5775"/>
                      <a:pt x="4347" y="6839"/>
                    </a:cubicBezTo>
                    <a:cubicBezTo>
                      <a:pt x="4347" y="6839"/>
                      <a:pt x="4438" y="6718"/>
                      <a:pt x="4621" y="6535"/>
                    </a:cubicBezTo>
                    <a:cubicBezTo>
                      <a:pt x="4803" y="6353"/>
                      <a:pt x="5077" y="6079"/>
                      <a:pt x="5381" y="5806"/>
                    </a:cubicBezTo>
                    <a:cubicBezTo>
                      <a:pt x="5715" y="5532"/>
                      <a:pt x="5988" y="5289"/>
                      <a:pt x="6232" y="5076"/>
                    </a:cubicBezTo>
                    <a:cubicBezTo>
                      <a:pt x="6475" y="4894"/>
                      <a:pt x="6657" y="4772"/>
                      <a:pt x="6657" y="4772"/>
                    </a:cubicBezTo>
                    <a:cubicBezTo>
                      <a:pt x="6657" y="4772"/>
                      <a:pt x="5745" y="3587"/>
                      <a:pt x="4894" y="2401"/>
                    </a:cubicBezTo>
                    <a:cubicBezTo>
                      <a:pt x="4438" y="1793"/>
                      <a:pt x="4013" y="1186"/>
                      <a:pt x="3709" y="760"/>
                    </a:cubicBezTo>
                    <a:cubicBezTo>
                      <a:pt x="3374" y="304"/>
                      <a:pt x="3162" y="0"/>
                      <a:pt x="3162" y="0"/>
                    </a:cubicBezTo>
                    <a:close/>
                  </a:path>
                </a:pathLst>
              </a:custGeom>
              <a:solidFill>
                <a:srgbClr val="EFB3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70" name="Google Shape;2609;p72">
                <a:extLst>
                  <a:ext uri="{FF2B5EF4-FFF2-40B4-BE49-F238E27FC236}">
                    <a16:creationId xmlns:a16="http://schemas.microsoft.com/office/drawing/2014/main" id="{30728512-70B3-489B-A15D-618AFC1C58B1}"/>
                  </a:ext>
                </a:extLst>
              </p:cNvPr>
              <p:cNvSpPr/>
              <p:nvPr userDrawn="1"/>
            </p:nvSpPr>
            <p:spPr>
              <a:xfrm>
                <a:off x="6579863" y="3181897"/>
                <a:ext cx="176182" cy="164826"/>
              </a:xfrm>
              <a:custGeom>
                <a:avLst/>
                <a:gdLst/>
                <a:ahLst/>
                <a:cxnLst/>
                <a:rect l="l" t="t" r="r" b="b"/>
                <a:pathLst>
                  <a:path w="7478" h="6996" extrusionOk="0">
                    <a:moveTo>
                      <a:pt x="4689" y="0"/>
                    </a:moveTo>
                    <a:cubicBezTo>
                      <a:pt x="4431" y="0"/>
                      <a:pt x="4316" y="503"/>
                      <a:pt x="4316" y="1035"/>
                    </a:cubicBezTo>
                    <a:cubicBezTo>
                      <a:pt x="4316" y="1400"/>
                      <a:pt x="4347" y="1765"/>
                      <a:pt x="4407" y="2129"/>
                    </a:cubicBezTo>
                    <a:cubicBezTo>
                      <a:pt x="4407" y="2129"/>
                      <a:pt x="4134" y="1613"/>
                      <a:pt x="3830" y="1096"/>
                    </a:cubicBezTo>
                    <a:cubicBezTo>
                      <a:pt x="3515" y="580"/>
                      <a:pt x="3172" y="118"/>
                      <a:pt x="2854" y="118"/>
                    </a:cubicBezTo>
                    <a:cubicBezTo>
                      <a:pt x="2835" y="118"/>
                      <a:pt x="2816" y="120"/>
                      <a:pt x="2797" y="123"/>
                    </a:cubicBezTo>
                    <a:cubicBezTo>
                      <a:pt x="2493" y="215"/>
                      <a:pt x="2523" y="853"/>
                      <a:pt x="2705" y="1430"/>
                    </a:cubicBezTo>
                    <a:cubicBezTo>
                      <a:pt x="2797" y="1825"/>
                      <a:pt x="2948" y="2221"/>
                      <a:pt x="3100" y="2585"/>
                    </a:cubicBezTo>
                    <a:cubicBezTo>
                      <a:pt x="3100" y="2585"/>
                      <a:pt x="2705" y="2160"/>
                      <a:pt x="2249" y="1734"/>
                    </a:cubicBezTo>
                    <a:cubicBezTo>
                      <a:pt x="1858" y="1395"/>
                      <a:pt x="1467" y="1034"/>
                      <a:pt x="1210" y="1034"/>
                    </a:cubicBezTo>
                    <a:cubicBezTo>
                      <a:pt x="1168" y="1034"/>
                      <a:pt x="1129" y="1044"/>
                      <a:pt x="1094" y="1066"/>
                    </a:cubicBezTo>
                    <a:cubicBezTo>
                      <a:pt x="760" y="1370"/>
                      <a:pt x="942" y="2008"/>
                      <a:pt x="1277" y="2525"/>
                    </a:cubicBezTo>
                    <a:cubicBezTo>
                      <a:pt x="1489" y="2889"/>
                      <a:pt x="1702" y="3224"/>
                      <a:pt x="1976" y="3497"/>
                    </a:cubicBezTo>
                    <a:cubicBezTo>
                      <a:pt x="1763" y="3315"/>
                      <a:pt x="1520" y="3132"/>
                      <a:pt x="1246" y="2950"/>
                    </a:cubicBezTo>
                    <a:cubicBezTo>
                      <a:pt x="988" y="2778"/>
                      <a:pt x="685" y="2606"/>
                      <a:pt x="454" y="2606"/>
                    </a:cubicBezTo>
                    <a:cubicBezTo>
                      <a:pt x="358" y="2606"/>
                      <a:pt x="275" y="2636"/>
                      <a:pt x="213" y="2707"/>
                    </a:cubicBezTo>
                    <a:cubicBezTo>
                      <a:pt x="0" y="2920"/>
                      <a:pt x="365" y="3558"/>
                      <a:pt x="790" y="4136"/>
                    </a:cubicBezTo>
                    <a:cubicBezTo>
                      <a:pt x="1064" y="4500"/>
                      <a:pt x="1368" y="4835"/>
                      <a:pt x="1702" y="5139"/>
                    </a:cubicBezTo>
                    <a:cubicBezTo>
                      <a:pt x="1763" y="5443"/>
                      <a:pt x="1854" y="5686"/>
                      <a:pt x="1976" y="5959"/>
                    </a:cubicBezTo>
                    <a:cubicBezTo>
                      <a:pt x="2189" y="6446"/>
                      <a:pt x="2614" y="6810"/>
                      <a:pt x="3131" y="6962"/>
                    </a:cubicBezTo>
                    <a:cubicBezTo>
                      <a:pt x="3216" y="6985"/>
                      <a:pt x="3304" y="6995"/>
                      <a:pt x="3395" y="6995"/>
                    </a:cubicBezTo>
                    <a:cubicBezTo>
                      <a:pt x="3921" y="6995"/>
                      <a:pt x="4532" y="6643"/>
                      <a:pt x="5076" y="6202"/>
                    </a:cubicBezTo>
                    <a:cubicBezTo>
                      <a:pt x="5654" y="5777"/>
                      <a:pt x="6110" y="5199"/>
                      <a:pt x="6353" y="4531"/>
                    </a:cubicBezTo>
                    <a:cubicBezTo>
                      <a:pt x="6353" y="4531"/>
                      <a:pt x="6657" y="3862"/>
                      <a:pt x="6930" y="3224"/>
                    </a:cubicBezTo>
                    <a:cubicBezTo>
                      <a:pt x="7234" y="2585"/>
                      <a:pt x="7477" y="1947"/>
                      <a:pt x="7204" y="1856"/>
                    </a:cubicBezTo>
                    <a:cubicBezTo>
                      <a:pt x="7160" y="1843"/>
                      <a:pt x="7116" y="1837"/>
                      <a:pt x="7071" y="1837"/>
                    </a:cubicBezTo>
                    <a:cubicBezTo>
                      <a:pt x="6804" y="1837"/>
                      <a:pt x="6522" y="2056"/>
                      <a:pt x="6262" y="2342"/>
                    </a:cubicBezTo>
                    <a:cubicBezTo>
                      <a:pt x="6079" y="2525"/>
                      <a:pt x="5927" y="2768"/>
                      <a:pt x="5775" y="3011"/>
                    </a:cubicBezTo>
                    <a:cubicBezTo>
                      <a:pt x="5775" y="3011"/>
                      <a:pt x="5654" y="2251"/>
                      <a:pt x="5502" y="1522"/>
                    </a:cubicBezTo>
                    <a:cubicBezTo>
                      <a:pt x="5319" y="762"/>
                      <a:pt x="5107" y="2"/>
                      <a:pt x="4711" y="2"/>
                    </a:cubicBezTo>
                    <a:cubicBezTo>
                      <a:pt x="4704" y="1"/>
                      <a:pt x="4696" y="0"/>
                      <a:pt x="4689" y="0"/>
                    </a:cubicBezTo>
                    <a:close/>
                  </a:path>
                </a:pathLst>
              </a:custGeom>
              <a:solidFill>
                <a:srgbClr val="FAD2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71" name="Google Shape;2610;p72">
                <a:extLst>
                  <a:ext uri="{FF2B5EF4-FFF2-40B4-BE49-F238E27FC236}">
                    <a16:creationId xmlns:a16="http://schemas.microsoft.com/office/drawing/2014/main" id="{A876A245-0CF8-409F-A1D1-9B9594A62979}"/>
                  </a:ext>
                </a:extLst>
              </p:cNvPr>
              <p:cNvSpPr/>
              <p:nvPr userDrawn="1"/>
            </p:nvSpPr>
            <p:spPr>
              <a:xfrm>
                <a:off x="6670809" y="3253004"/>
                <a:ext cx="42267" cy="27777"/>
              </a:xfrm>
              <a:custGeom>
                <a:avLst/>
                <a:gdLst/>
                <a:ahLst/>
                <a:cxnLst/>
                <a:rect l="l" t="t" r="r" b="b"/>
                <a:pathLst>
                  <a:path w="1794" h="1179" extrusionOk="0">
                    <a:moveTo>
                      <a:pt x="1430" y="0"/>
                    </a:moveTo>
                    <a:cubicBezTo>
                      <a:pt x="1159" y="0"/>
                      <a:pt x="897" y="69"/>
                      <a:pt x="669" y="206"/>
                    </a:cubicBezTo>
                    <a:cubicBezTo>
                      <a:pt x="578" y="236"/>
                      <a:pt x="517" y="297"/>
                      <a:pt x="456" y="358"/>
                    </a:cubicBezTo>
                    <a:cubicBezTo>
                      <a:pt x="244" y="540"/>
                      <a:pt x="92" y="753"/>
                      <a:pt x="31" y="1026"/>
                    </a:cubicBezTo>
                    <a:cubicBezTo>
                      <a:pt x="0" y="1087"/>
                      <a:pt x="31" y="1148"/>
                      <a:pt x="92" y="1178"/>
                    </a:cubicBezTo>
                    <a:cubicBezTo>
                      <a:pt x="152" y="1178"/>
                      <a:pt x="244" y="1148"/>
                      <a:pt x="244" y="1087"/>
                    </a:cubicBezTo>
                    <a:cubicBezTo>
                      <a:pt x="304" y="874"/>
                      <a:pt x="426" y="662"/>
                      <a:pt x="608" y="540"/>
                    </a:cubicBezTo>
                    <a:cubicBezTo>
                      <a:pt x="669" y="479"/>
                      <a:pt x="730" y="418"/>
                      <a:pt x="791" y="388"/>
                    </a:cubicBezTo>
                    <a:cubicBezTo>
                      <a:pt x="979" y="270"/>
                      <a:pt x="1204" y="225"/>
                      <a:pt x="1437" y="225"/>
                    </a:cubicBezTo>
                    <a:cubicBezTo>
                      <a:pt x="1505" y="225"/>
                      <a:pt x="1573" y="229"/>
                      <a:pt x="1642" y="236"/>
                    </a:cubicBezTo>
                    <a:cubicBezTo>
                      <a:pt x="1653" y="242"/>
                      <a:pt x="1664" y="244"/>
                      <a:pt x="1675" y="244"/>
                    </a:cubicBezTo>
                    <a:cubicBezTo>
                      <a:pt x="1724" y="244"/>
                      <a:pt x="1769" y="195"/>
                      <a:pt x="1794" y="145"/>
                    </a:cubicBezTo>
                    <a:cubicBezTo>
                      <a:pt x="1794" y="84"/>
                      <a:pt x="1763" y="23"/>
                      <a:pt x="1703" y="23"/>
                    </a:cubicBezTo>
                    <a:cubicBezTo>
                      <a:pt x="1611" y="8"/>
                      <a:pt x="1520" y="0"/>
                      <a:pt x="1430" y="0"/>
                    </a:cubicBezTo>
                    <a:close/>
                  </a:path>
                </a:pathLst>
              </a:custGeom>
              <a:solidFill>
                <a:srgbClr val="54110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72" name="Google Shape;2611;p72">
                <a:extLst>
                  <a:ext uri="{FF2B5EF4-FFF2-40B4-BE49-F238E27FC236}">
                    <a16:creationId xmlns:a16="http://schemas.microsoft.com/office/drawing/2014/main" id="{176D1E94-31D9-4A7B-BE3B-A895F1FBD0F7}"/>
                  </a:ext>
                </a:extLst>
              </p:cNvPr>
              <p:cNvSpPr/>
              <p:nvPr userDrawn="1"/>
            </p:nvSpPr>
            <p:spPr>
              <a:xfrm>
                <a:off x="6653609" y="3300810"/>
                <a:ext cx="340183" cy="194346"/>
              </a:xfrm>
              <a:custGeom>
                <a:avLst/>
                <a:gdLst/>
                <a:ahLst/>
                <a:cxnLst/>
                <a:rect l="l" t="t" r="r" b="b"/>
                <a:pathLst>
                  <a:path w="14439" h="8249" extrusionOk="0">
                    <a:moveTo>
                      <a:pt x="2980" y="0"/>
                    </a:moveTo>
                    <a:cubicBezTo>
                      <a:pt x="2433" y="365"/>
                      <a:pt x="1855" y="699"/>
                      <a:pt x="1308" y="1064"/>
                    </a:cubicBezTo>
                    <a:lnTo>
                      <a:pt x="274" y="1763"/>
                    </a:lnTo>
                    <a:cubicBezTo>
                      <a:pt x="214" y="1794"/>
                      <a:pt x="62" y="1855"/>
                      <a:pt x="31" y="1915"/>
                    </a:cubicBezTo>
                    <a:cubicBezTo>
                      <a:pt x="1" y="1976"/>
                      <a:pt x="153" y="2189"/>
                      <a:pt x="214" y="2250"/>
                    </a:cubicBezTo>
                    <a:cubicBezTo>
                      <a:pt x="1733" y="4803"/>
                      <a:pt x="4013" y="7326"/>
                      <a:pt x="7053" y="7964"/>
                    </a:cubicBezTo>
                    <a:cubicBezTo>
                      <a:pt x="8066" y="8154"/>
                      <a:pt x="9100" y="8249"/>
                      <a:pt x="10136" y="8249"/>
                    </a:cubicBezTo>
                    <a:cubicBezTo>
                      <a:pt x="11586" y="8249"/>
                      <a:pt x="13038" y="8063"/>
                      <a:pt x="14439" y="7690"/>
                    </a:cubicBezTo>
                    <a:lnTo>
                      <a:pt x="14287" y="7174"/>
                    </a:lnTo>
                    <a:lnTo>
                      <a:pt x="13132" y="3405"/>
                    </a:lnTo>
                    <a:cubicBezTo>
                      <a:pt x="12402" y="3648"/>
                      <a:pt x="11673" y="3800"/>
                      <a:pt x="10913" y="3921"/>
                    </a:cubicBezTo>
                    <a:cubicBezTo>
                      <a:pt x="10332" y="4014"/>
                      <a:pt x="9752" y="4054"/>
                      <a:pt x="9158" y="4054"/>
                    </a:cubicBezTo>
                    <a:cubicBezTo>
                      <a:pt x="8974" y="4054"/>
                      <a:pt x="8789" y="4050"/>
                      <a:pt x="8603" y="4043"/>
                    </a:cubicBezTo>
                    <a:cubicBezTo>
                      <a:pt x="8208" y="4043"/>
                      <a:pt x="7813" y="3982"/>
                      <a:pt x="7448" y="3921"/>
                    </a:cubicBezTo>
                    <a:cubicBezTo>
                      <a:pt x="7083" y="3800"/>
                      <a:pt x="6718" y="3648"/>
                      <a:pt x="6384" y="3465"/>
                    </a:cubicBezTo>
                    <a:cubicBezTo>
                      <a:pt x="4955" y="2645"/>
                      <a:pt x="3861" y="1338"/>
                      <a:pt x="2980" y="0"/>
                    </a:cubicBezTo>
                    <a:close/>
                  </a:path>
                </a:pathLst>
              </a:custGeom>
              <a:solidFill>
                <a:srgbClr val="FAD2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73" name="Google Shape;2612;p72">
                <a:extLst>
                  <a:ext uri="{FF2B5EF4-FFF2-40B4-BE49-F238E27FC236}">
                    <a16:creationId xmlns:a16="http://schemas.microsoft.com/office/drawing/2014/main" id="{8428FFC9-89AA-4FB3-8989-B2289F068112}"/>
                  </a:ext>
                </a:extLst>
              </p:cNvPr>
              <p:cNvSpPr/>
              <p:nvPr userDrawn="1"/>
            </p:nvSpPr>
            <p:spPr>
              <a:xfrm>
                <a:off x="6910001" y="3381012"/>
                <a:ext cx="83803" cy="113182"/>
              </a:xfrm>
              <a:custGeom>
                <a:avLst/>
                <a:gdLst/>
                <a:ahLst/>
                <a:cxnLst/>
                <a:rect l="l" t="t" r="r" b="b"/>
                <a:pathLst>
                  <a:path w="3557" h="4804" extrusionOk="0">
                    <a:moveTo>
                      <a:pt x="2250" y="1"/>
                    </a:moveTo>
                    <a:lnTo>
                      <a:pt x="1915" y="122"/>
                    </a:lnTo>
                    <a:cubicBezTo>
                      <a:pt x="1703" y="183"/>
                      <a:pt x="1429" y="244"/>
                      <a:pt x="1156" y="305"/>
                    </a:cubicBezTo>
                    <a:cubicBezTo>
                      <a:pt x="578" y="457"/>
                      <a:pt x="1" y="517"/>
                      <a:pt x="1" y="517"/>
                    </a:cubicBezTo>
                    <a:lnTo>
                      <a:pt x="396" y="4803"/>
                    </a:lnTo>
                    <a:cubicBezTo>
                      <a:pt x="396" y="4803"/>
                      <a:pt x="1186" y="4742"/>
                      <a:pt x="1946" y="4621"/>
                    </a:cubicBezTo>
                    <a:cubicBezTo>
                      <a:pt x="2341" y="4560"/>
                      <a:pt x="2767" y="4469"/>
                      <a:pt x="3040" y="4408"/>
                    </a:cubicBezTo>
                    <a:lnTo>
                      <a:pt x="3557" y="4286"/>
                    </a:lnTo>
                    <a:lnTo>
                      <a:pt x="2250" y="1"/>
                    </a:lnTo>
                    <a:close/>
                  </a:path>
                </a:pathLst>
              </a:custGeom>
              <a:solidFill>
                <a:srgbClr val="EFB3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74" name="Google Shape;2613;p72">
                <a:extLst>
                  <a:ext uri="{FF2B5EF4-FFF2-40B4-BE49-F238E27FC236}">
                    <a16:creationId xmlns:a16="http://schemas.microsoft.com/office/drawing/2014/main" id="{79C309CD-23F5-4B1A-83B0-BA317AD69015}"/>
                  </a:ext>
                </a:extLst>
              </p:cNvPr>
              <p:cNvSpPr/>
              <p:nvPr userDrawn="1"/>
            </p:nvSpPr>
            <p:spPr>
              <a:xfrm>
                <a:off x="7724272" y="3041732"/>
                <a:ext cx="159713" cy="171988"/>
              </a:xfrm>
              <a:custGeom>
                <a:avLst/>
                <a:gdLst/>
                <a:ahLst/>
                <a:cxnLst/>
                <a:rect l="l" t="t" r="r" b="b"/>
                <a:pathLst>
                  <a:path w="6779" h="7300" extrusionOk="0">
                    <a:moveTo>
                      <a:pt x="3640" y="0"/>
                    </a:moveTo>
                    <a:cubicBezTo>
                      <a:pt x="3259" y="0"/>
                      <a:pt x="2773" y="547"/>
                      <a:pt x="2311" y="1118"/>
                    </a:cubicBezTo>
                    <a:cubicBezTo>
                      <a:pt x="2067" y="1452"/>
                      <a:pt x="1794" y="1756"/>
                      <a:pt x="1642" y="1999"/>
                    </a:cubicBezTo>
                    <a:lnTo>
                      <a:pt x="1338" y="2425"/>
                    </a:lnTo>
                    <a:cubicBezTo>
                      <a:pt x="1307" y="2151"/>
                      <a:pt x="1247" y="1847"/>
                      <a:pt x="1186" y="1574"/>
                    </a:cubicBezTo>
                    <a:cubicBezTo>
                      <a:pt x="1064" y="1148"/>
                      <a:pt x="821" y="723"/>
                      <a:pt x="517" y="692"/>
                    </a:cubicBezTo>
                    <a:cubicBezTo>
                      <a:pt x="213" y="692"/>
                      <a:pt x="122" y="1422"/>
                      <a:pt x="92" y="2182"/>
                    </a:cubicBezTo>
                    <a:cubicBezTo>
                      <a:pt x="61" y="2942"/>
                      <a:pt x="92" y="3701"/>
                      <a:pt x="92" y="3701"/>
                    </a:cubicBezTo>
                    <a:cubicBezTo>
                      <a:pt x="0" y="4249"/>
                      <a:pt x="274" y="5069"/>
                      <a:pt x="669" y="5799"/>
                    </a:cubicBezTo>
                    <a:cubicBezTo>
                      <a:pt x="1095" y="6528"/>
                      <a:pt x="1672" y="7167"/>
                      <a:pt x="2250" y="7288"/>
                    </a:cubicBezTo>
                    <a:cubicBezTo>
                      <a:pt x="2316" y="7296"/>
                      <a:pt x="2383" y="7300"/>
                      <a:pt x="2449" y="7300"/>
                    </a:cubicBezTo>
                    <a:cubicBezTo>
                      <a:pt x="2904" y="7300"/>
                      <a:pt x="3364" y="7124"/>
                      <a:pt x="3709" y="6832"/>
                    </a:cubicBezTo>
                    <a:cubicBezTo>
                      <a:pt x="3921" y="6650"/>
                      <a:pt x="4104" y="6437"/>
                      <a:pt x="4256" y="6194"/>
                    </a:cubicBezTo>
                    <a:lnTo>
                      <a:pt x="4651" y="6072"/>
                    </a:lnTo>
                    <a:cubicBezTo>
                      <a:pt x="4894" y="5981"/>
                      <a:pt x="5229" y="5829"/>
                      <a:pt x="5532" y="5677"/>
                    </a:cubicBezTo>
                    <a:cubicBezTo>
                      <a:pt x="6171" y="5373"/>
                      <a:pt x="6779" y="4948"/>
                      <a:pt x="6687" y="4644"/>
                    </a:cubicBezTo>
                    <a:cubicBezTo>
                      <a:pt x="6624" y="4434"/>
                      <a:pt x="6358" y="4369"/>
                      <a:pt x="6039" y="4369"/>
                    </a:cubicBezTo>
                    <a:cubicBezTo>
                      <a:pt x="5897" y="4369"/>
                      <a:pt x="5744" y="4382"/>
                      <a:pt x="5593" y="4401"/>
                    </a:cubicBezTo>
                    <a:cubicBezTo>
                      <a:pt x="5380" y="4431"/>
                      <a:pt x="5137" y="4461"/>
                      <a:pt x="4955" y="4492"/>
                    </a:cubicBezTo>
                    <a:cubicBezTo>
                      <a:pt x="4803" y="4553"/>
                      <a:pt x="4681" y="4583"/>
                      <a:pt x="4681" y="4583"/>
                    </a:cubicBezTo>
                    <a:cubicBezTo>
                      <a:pt x="4803" y="4522"/>
                      <a:pt x="4925" y="4492"/>
                      <a:pt x="5046" y="4431"/>
                    </a:cubicBezTo>
                    <a:cubicBezTo>
                      <a:pt x="5289" y="4309"/>
                      <a:pt x="5563" y="4157"/>
                      <a:pt x="5806" y="4005"/>
                    </a:cubicBezTo>
                    <a:cubicBezTo>
                      <a:pt x="6049" y="3853"/>
                      <a:pt x="6292" y="3641"/>
                      <a:pt x="6475" y="3398"/>
                    </a:cubicBezTo>
                    <a:cubicBezTo>
                      <a:pt x="6627" y="3215"/>
                      <a:pt x="6687" y="2972"/>
                      <a:pt x="6596" y="2729"/>
                    </a:cubicBezTo>
                    <a:cubicBezTo>
                      <a:pt x="6564" y="2643"/>
                      <a:pt x="6464" y="2610"/>
                      <a:pt x="6322" y="2610"/>
                    </a:cubicBezTo>
                    <a:cubicBezTo>
                      <a:pt x="6059" y="2610"/>
                      <a:pt x="5653" y="2722"/>
                      <a:pt x="5259" y="2820"/>
                    </a:cubicBezTo>
                    <a:cubicBezTo>
                      <a:pt x="4955" y="2911"/>
                      <a:pt x="4651" y="3002"/>
                      <a:pt x="4438" y="3094"/>
                    </a:cubicBezTo>
                    <a:lnTo>
                      <a:pt x="4073" y="3215"/>
                    </a:lnTo>
                    <a:cubicBezTo>
                      <a:pt x="4073" y="3215"/>
                      <a:pt x="4195" y="3094"/>
                      <a:pt x="4377" y="2942"/>
                    </a:cubicBezTo>
                    <a:cubicBezTo>
                      <a:pt x="4590" y="2759"/>
                      <a:pt x="4773" y="2546"/>
                      <a:pt x="4985" y="2334"/>
                    </a:cubicBezTo>
                    <a:cubicBezTo>
                      <a:pt x="5411" y="1847"/>
                      <a:pt x="5745" y="1270"/>
                      <a:pt x="5472" y="1057"/>
                    </a:cubicBezTo>
                    <a:cubicBezTo>
                      <a:pt x="5410" y="996"/>
                      <a:pt x="5328" y="969"/>
                      <a:pt x="5230" y="969"/>
                    </a:cubicBezTo>
                    <a:cubicBezTo>
                      <a:pt x="4939" y="969"/>
                      <a:pt x="4513" y="1202"/>
                      <a:pt x="4104" y="1452"/>
                    </a:cubicBezTo>
                    <a:cubicBezTo>
                      <a:pt x="3830" y="1635"/>
                      <a:pt x="3557" y="1787"/>
                      <a:pt x="3374" y="1939"/>
                    </a:cubicBezTo>
                    <a:cubicBezTo>
                      <a:pt x="3192" y="2060"/>
                      <a:pt x="3070" y="2182"/>
                      <a:pt x="3070" y="2182"/>
                    </a:cubicBezTo>
                    <a:cubicBezTo>
                      <a:pt x="3070" y="2182"/>
                      <a:pt x="3131" y="2060"/>
                      <a:pt x="3253" y="1847"/>
                    </a:cubicBezTo>
                    <a:cubicBezTo>
                      <a:pt x="3405" y="1635"/>
                      <a:pt x="3526" y="1422"/>
                      <a:pt x="3648" y="1179"/>
                    </a:cubicBezTo>
                    <a:cubicBezTo>
                      <a:pt x="3891" y="662"/>
                      <a:pt x="4043" y="145"/>
                      <a:pt x="3770" y="24"/>
                    </a:cubicBezTo>
                    <a:cubicBezTo>
                      <a:pt x="3728" y="8"/>
                      <a:pt x="3685" y="0"/>
                      <a:pt x="3640" y="0"/>
                    </a:cubicBezTo>
                    <a:close/>
                  </a:path>
                </a:pathLst>
              </a:custGeom>
              <a:solidFill>
                <a:srgbClr val="FAD2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75" name="Google Shape;2614;p72">
                <a:extLst>
                  <a:ext uri="{FF2B5EF4-FFF2-40B4-BE49-F238E27FC236}">
                    <a16:creationId xmlns:a16="http://schemas.microsoft.com/office/drawing/2014/main" id="{7966B26A-D0B7-4129-8743-658B581761C3}"/>
                  </a:ext>
                </a:extLst>
              </p:cNvPr>
              <p:cNvSpPr/>
              <p:nvPr userDrawn="1"/>
            </p:nvSpPr>
            <p:spPr>
              <a:xfrm>
                <a:off x="7755774" y="3102166"/>
                <a:ext cx="32254" cy="42337"/>
              </a:xfrm>
              <a:custGeom>
                <a:avLst/>
                <a:gdLst/>
                <a:ahLst/>
                <a:cxnLst/>
                <a:rect l="l" t="t" r="r" b="b"/>
                <a:pathLst>
                  <a:path w="1369" h="1797" extrusionOk="0">
                    <a:moveTo>
                      <a:pt x="134" y="0"/>
                    </a:moveTo>
                    <a:cubicBezTo>
                      <a:pt x="83" y="0"/>
                      <a:pt x="31" y="35"/>
                      <a:pt x="31" y="103"/>
                    </a:cubicBezTo>
                    <a:cubicBezTo>
                      <a:pt x="1" y="164"/>
                      <a:pt x="62" y="225"/>
                      <a:pt x="122" y="225"/>
                    </a:cubicBezTo>
                    <a:cubicBezTo>
                      <a:pt x="426" y="316"/>
                      <a:pt x="700" y="498"/>
                      <a:pt x="882" y="741"/>
                    </a:cubicBezTo>
                    <a:cubicBezTo>
                      <a:pt x="943" y="833"/>
                      <a:pt x="974" y="893"/>
                      <a:pt x="1004" y="954"/>
                    </a:cubicBezTo>
                    <a:cubicBezTo>
                      <a:pt x="1095" y="1167"/>
                      <a:pt x="1125" y="1410"/>
                      <a:pt x="1095" y="1653"/>
                    </a:cubicBezTo>
                    <a:cubicBezTo>
                      <a:pt x="1061" y="1739"/>
                      <a:pt x="1133" y="1796"/>
                      <a:pt x="1209" y="1796"/>
                    </a:cubicBezTo>
                    <a:cubicBezTo>
                      <a:pt x="1266" y="1796"/>
                      <a:pt x="1325" y="1763"/>
                      <a:pt x="1338" y="1684"/>
                    </a:cubicBezTo>
                    <a:cubicBezTo>
                      <a:pt x="1369" y="1410"/>
                      <a:pt x="1338" y="1106"/>
                      <a:pt x="1217" y="863"/>
                    </a:cubicBezTo>
                    <a:cubicBezTo>
                      <a:pt x="1186" y="772"/>
                      <a:pt x="1125" y="681"/>
                      <a:pt x="1095" y="620"/>
                    </a:cubicBezTo>
                    <a:cubicBezTo>
                      <a:pt x="852" y="316"/>
                      <a:pt x="548" y="103"/>
                      <a:pt x="183" y="12"/>
                    </a:cubicBezTo>
                    <a:cubicBezTo>
                      <a:pt x="168" y="4"/>
                      <a:pt x="151" y="0"/>
                      <a:pt x="134" y="0"/>
                    </a:cubicBezTo>
                    <a:close/>
                  </a:path>
                </a:pathLst>
              </a:custGeom>
              <a:solidFill>
                <a:srgbClr val="54110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76" name="Google Shape;2615;p72">
                <a:extLst>
                  <a:ext uri="{FF2B5EF4-FFF2-40B4-BE49-F238E27FC236}">
                    <a16:creationId xmlns:a16="http://schemas.microsoft.com/office/drawing/2014/main" id="{4B396F4F-B7F2-4D25-9A7E-4AE5C4ED5CBD}"/>
                  </a:ext>
                </a:extLst>
              </p:cNvPr>
              <p:cNvSpPr/>
              <p:nvPr userDrawn="1"/>
            </p:nvSpPr>
            <p:spPr>
              <a:xfrm>
                <a:off x="7438523" y="3142527"/>
                <a:ext cx="338746" cy="239935"/>
              </a:xfrm>
              <a:custGeom>
                <a:avLst/>
                <a:gdLst/>
                <a:ahLst/>
                <a:cxnLst/>
                <a:rect l="l" t="t" r="r" b="b"/>
                <a:pathLst>
                  <a:path w="14378" h="10184" extrusionOk="0">
                    <a:moveTo>
                      <a:pt x="12220" y="1"/>
                    </a:moveTo>
                    <a:cubicBezTo>
                      <a:pt x="12220" y="1"/>
                      <a:pt x="12098" y="92"/>
                      <a:pt x="11855" y="275"/>
                    </a:cubicBezTo>
                    <a:cubicBezTo>
                      <a:pt x="11612" y="427"/>
                      <a:pt x="11247" y="670"/>
                      <a:pt x="10821" y="974"/>
                    </a:cubicBezTo>
                    <a:cubicBezTo>
                      <a:pt x="9940" y="1521"/>
                      <a:pt x="8755" y="2250"/>
                      <a:pt x="7539" y="2858"/>
                    </a:cubicBezTo>
                    <a:cubicBezTo>
                      <a:pt x="7235" y="3010"/>
                      <a:pt x="6931" y="3193"/>
                      <a:pt x="6627" y="3314"/>
                    </a:cubicBezTo>
                    <a:lnTo>
                      <a:pt x="5715" y="3740"/>
                    </a:lnTo>
                    <a:cubicBezTo>
                      <a:pt x="5137" y="4013"/>
                      <a:pt x="4590" y="4226"/>
                      <a:pt x="4104" y="4408"/>
                    </a:cubicBezTo>
                    <a:cubicBezTo>
                      <a:pt x="3861" y="4500"/>
                      <a:pt x="3648" y="4591"/>
                      <a:pt x="3466" y="4652"/>
                    </a:cubicBezTo>
                    <a:lnTo>
                      <a:pt x="2949" y="4834"/>
                    </a:lnTo>
                    <a:lnTo>
                      <a:pt x="2493" y="4955"/>
                    </a:lnTo>
                    <a:lnTo>
                      <a:pt x="2128" y="5107"/>
                    </a:lnTo>
                    <a:cubicBezTo>
                      <a:pt x="2007" y="5138"/>
                      <a:pt x="1885" y="5199"/>
                      <a:pt x="1733" y="5229"/>
                    </a:cubicBezTo>
                    <a:lnTo>
                      <a:pt x="1277" y="5351"/>
                    </a:lnTo>
                    <a:lnTo>
                      <a:pt x="1" y="5685"/>
                    </a:lnTo>
                    <a:lnTo>
                      <a:pt x="1186" y="10183"/>
                    </a:lnTo>
                    <a:lnTo>
                      <a:pt x="2615" y="9728"/>
                    </a:lnTo>
                    <a:lnTo>
                      <a:pt x="3131" y="9545"/>
                    </a:lnTo>
                    <a:cubicBezTo>
                      <a:pt x="3314" y="9484"/>
                      <a:pt x="3466" y="9424"/>
                      <a:pt x="3587" y="9363"/>
                    </a:cubicBezTo>
                    <a:lnTo>
                      <a:pt x="4013" y="9180"/>
                    </a:lnTo>
                    <a:lnTo>
                      <a:pt x="4530" y="8998"/>
                    </a:lnTo>
                    <a:lnTo>
                      <a:pt x="5077" y="8755"/>
                    </a:lnTo>
                    <a:cubicBezTo>
                      <a:pt x="5289" y="8664"/>
                      <a:pt x="5533" y="8542"/>
                      <a:pt x="5776" y="8421"/>
                    </a:cubicBezTo>
                    <a:cubicBezTo>
                      <a:pt x="6292" y="8177"/>
                      <a:pt x="6931" y="7934"/>
                      <a:pt x="7539" y="7569"/>
                    </a:cubicBezTo>
                    <a:lnTo>
                      <a:pt x="8511" y="7053"/>
                    </a:lnTo>
                    <a:cubicBezTo>
                      <a:pt x="8815" y="6870"/>
                      <a:pt x="9150" y="6658"/>
                      <a:pt x="9454" y="6475"/>
                    </a:cubicBezTo>
                    <a:cubicBezTo>
                      <a:pt x="9788" y="6293"/>
                      <a:pt x="10122" y="6080"/>
                      <a:pt x="10426" y="5898"/>
                    </a:cubicBezTo>
                    <a:lnTo>
                      <a:pt x="11338" y="5290"/>
                    </a:lnTo>
                    <a:lnTo>
                      <a:pt x="11764" y="4986"/>
                    </a:lnTo>
                    <a:lnTo>
                      <a:pt x="12159" y="4712"/>
                    </a:lnTo>
                    <a:lnTo>
                      <a:pt x="12888" y="4165"/>
                    </a:lnTo>
                    <a:cubicBezTo>
                      <a:pt x="13344" y="3831"/>
                      <a:pt x="13709" y="3557"/>
                      <a:pt x="13952" y="3344"/>
                    </a:cubicBezTo>
                    <a:lnTo>
                      <a:pt x="14378" y="3041"/>
                    </a:lnTo>
                    <a:lnTo>
                      <a:pt x="12220" y="1"/>
                    </a:lnTo>
                    <a:close/>
                  </a:path>
                </a:pathLst>
              </a:custGeom>
              <a:solidFill>
                <a:srgbClr val="FAD2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77" name="Google Shape;2616;p72">
                <a:extLst>
                  <a:ext uri="{FF2B5EF4-FFF2-40B4-BE49-F238E27FC236}">
                    <a16:creationId xmlns:a16="http://schemas.microsoft.com/office/drawing/2014/main" id="{0BD6A793-10DE-4FF6-B759-230A2273BABC}"/>
                  </a:ext>
                </a:extLst>
              </p:cNvPr>
              <p:cNvSpPr/>
              <p:nvPr userDrawn="1"/>
            </p:nvSpPr>
            <p:spPr>
              <a:xfrm>
                <a:off x="7438523" y="3259979"/>
                <a:ext cx="94546" cy="122488"/>
              </a:xfrm>
              <a:custGeom>
                <a:avLst/>
                <a:gdLst/>
                <a:ahLst/>
                <a:cxnLst/>
                <a:rect l="l" t="t" r="r" b="b"/>
                <a:pathLst>
                  <a:path w="4013" h="5199" extrusionOk="0">
                    <a:moveTo>
                      <a:pt x="2493" y="1"/>
                    </a:moveTo>
                    <a:lnTo>
                      <a:pt x="2128" y="122"/>
                    </a:lnTo>
                    <a:cubicBezTo>
                      <a:pt x="2007" y="153"/>
                      <a:pt x="1885" y="214"/>
                      <a:pt x="1733" y="244"/>
                    </a:cubicBezTo>
                    <a:lnTo>
                      <a:pt x="1277" y="366"/>
                    </a:lnTo>
                    <a:lnTo>
                      <a:pt x="1" y="700"/>
                    </a:lnTo>
                    <a:lnTo>
                      <a:pt x="1186" y="5198"/>
                    </a:lnTo>
                    <a:lnTo>
                      <a:pt x="2615" y="4743"/>
                    </a:lnTo>
                    <a:lnTo>
                      <a:pt x="3131" y="4560"/>
                    </a:lnTo>
                    <a:cubicBezTo>
                      <a:pt x="3314" y="4499"/>
                      <a:pt x="3466" y="4439"/>
                      <a:pt x="3587" y="4378"/>
                    </a:cubicBezTo>
                    <a:lnTo>
                      <a:pt x="4013" y="4195"/>
                    </a:lnTo>
                    <a:lnTo>
                      <a:pt x="2493" y="1"/>
                    </a:lnTo>
                    <a:close/>
                  </a:path>
                </a:pathLst>
              </a:custGeom>
              <a:solidFill>
                <a:srgbClr val="EFB3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78" name="Google Shape;2617;p72">
                <a:extLst>
                  <a:ext uri="{FF2B5EF4-FFF2-40B4-BE49-F238E27FC236}">
                    <a16:creationId xmlns:a16="http://schemas.microsoft.com/office/drawing/2014/main" id="{E2A77383-5D71-4632-904A-88F0BB1C1AEF}"/>
                  </a:ext>
                </a:extLst>
              </p:cNvPr>
              <p:cNvSpPr/>
              <p:nvPr userDrawn="1"/>
            </p:nvSpPr>
            <p:spPr>
              <a:xfrm>
                <a:off x="6945083" y="3702573"/>
                <a:ext cx="563626" cy="277160"/>
              </a:xfrm>
              <a:custGeom>
                <a:avLst/>
                <a:gdLst/>
                <a:ahLst/>
                <a:cxnLst/>
                <a:rect l="l" t="t" r="r" b="b"/>
                <a:pathLst>
                  <a:path w="23923" h="11764" extrusionOk="0">
                    <a:moveTo>
                      <a:pt x="19241" y="0"/>
                    </a:moveTo>
                    <a:lnTo>
                      <a:pt x="5320" y="1095"/>
                    </a:lnTo>
                    <a:lnTo>
                      <a:pt x="4864" y="1581"/>
                    </a:lnTo>
                    <a:lnTo>
                      <a:pt x="882" y="5775"/>
                    </a:lnTo>
                    <a:lnTo>
                      <a:pt x="1" y="6718"/>
                    </a:lnTo>
                    <a:cubicBezTo>
                      <a:pt x="2858" y="9089"/>
                      <a:pt x="5624" y="11216"/>
                      <a:pt x="8086" y="11763"/>
                    </a:cubicBezTo>
                    <a:lnTo>
                      <a:pt x="8816" y="11004"/>
                    </a:lnTo>
                    <a:lnTo>
                      <a:pt x="12250" y="7326"/>
                    </a:lnTo>
                    <a:lnTo>
                      <a:pt x="16384" y="11186"/>
                    </a:lnTo>
                    <a:cubicBezTo>
                      <a:pt x="19485" y="10244"/>
                      <a:pt x="22068" y="8906"/>
                      <a:pt x="23922" y="6961"/>
                    </a:cubicBezTo>
                    <a:lnTo>
                      <a:pt x="19363" y="183"/>
                    </a:lnTo>
                    <a:lnTo>
                      <a:pt x="1924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79" name="Google Shape;2618;p72">
                <a:extLst>
                  <a:ext uri="{FF2B5EF4-FFF2-40B4-BE49-F238E27FC236}">
                    <a16:creationId xmlns:a16="http://schemas.microsoft.com/office/drawing/2014/main" id="{DB616590-99F6-4115-B95A-D838D9EDD7C0}"/>
                  </a:ext>
                </a:extLst>
              </p:cNvPr>
              <p:cNvSpPr/>
              <p:nvPr userDrawn="1"/>
            </p:nvSpPr>
            <p:spPr>
              <a:xfrm>
                <a:off x="7059685" y="3703280"/>
                <a:ext cx="341596" cy="57086"/>
              </a:xfrm>
              <a:custGeom>
                <a:avLst/>
                <a:gdLst/>
                <a:ahLst/>
                <a:cxnLst/>
                <a:rect l="l" t="t" r="r" b="b"/>
                <a:pathLst>
                  <a:path w="14499" h="2423" extrusionOk="0">
                    <a:moveTo>
                      <a:pt x="14377" y="1"/>
                    </a:moveTo>
                    <a:lnTo>
                      <a:pt x="456" y="1065"/>
                    </a:lnTo>
                    <a:lnTo>
                      <a:pt x="0" y="1581"/>
                    </a:lnTo>
                    <a:cubicBezTo>
                      <a:pt x="1572" y="2190"/>
                      <a:pt x="3233" y="2423"/>
                      <a:pt x="4853" y="2423"/>
                    </a:cubicBezTo>
                    <a:cubicBezTo>
                      <a:pt x="9216" y="2423"/>
                      <a:pt x="13280" y="737"/>
                      <a:pt x="14499" y="183"/>
                    </a:cubicBezTo>
                    <a:lnTo>
                      <a:pt x="14377" y="1"/>
                    </a:lnTo>
                    <a:close/>
                  </a:path>
                </a:pathLst>
              </a:custGeom>
              <a:solidFill>
                <a:srgbClr val="171918">
                  <a:alpha val="183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80" name="Google Shape;2619;p72">
                <a:extLst>
                  <a:ext uri="{FF2B5EF4-FFF2-40B4-BE49-F238E27FC236}">
                    <a16:creationId xmlns:a16="http://schemas.microsoft.com/office/drawing/2014/main" id="{6219F012-3CEA-4338-BAA4-95ABD39D1932}"/>
                  </a:ext>
                </a:extLst>
              </p:cNvPr>
              <p:cNvSpPr/>
              <p:nvPr userDrawn="1"/>
            </p:nvSpPr>
            <p:spPr>
              <a:xfrm>
                <a:off x="7221526" y="3703280"/>
                <a:ext cx="11474" cy="165462"/>
              </a:xfrm>
              <a:custGeom>
                <a:avLst/>
                <a:gdLst/>
                <a:ahLst/>
                <a:cxnLst/>
                <a:rect l="l" t="t" r="r" b="b"/>
                <a:pathLst>
                  <a:path w="487" h="7023" fill="none" extrusionOk="0">
                    <a:moveTo>
                      <a:pt x="1" y="1"/>
                    </a:moveTo>
                    <a:lnTo>
                      <a:pt x="487" y="7022"/>
                    </a:lnTo>
                  </a:path>
                </a:pathLst>
              </a:custGeom>
              <a:solidFill>
                <a:srgbClr val="171918">
                  <a:alpha val="18300"/>
                </a:srgbClr>
              </a:solidFill>
              <a:ln w="9875" cap="rnd" cmpd="sng">
                <a:solidFill>
                  <a:srgbClr val="17191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81" name="Google Shape;2620;p72">
                <a:extLst>
                  <a:ext uri="{FF2B5EF4-FFF2-40B4-BE49-F238E27FC236}">
                    <a16:creationId xmlns:a16="http://schemas.microsoft.com/office/drawing/2014/main" id="{FFF48758-93D1-4FE3-AFC2-C0FB9D115B6D}"/>
                  </a:ext>
                </a:extLst>
              </p:cNvPr>
              <p:cNvSpPr/>
              <p:nvPr userDrawn="1"/>
            </p:nvSpPr>
            <p:spPr>
              <a:xfrm>
                <a:off x="7230832" y="3698992"/>
                <a:ext cx="27966" cy="119614"/>
              </a:xfrm>
              <a:custGeom>
                <a:avLst/>
                <a:gdLst/>
                <a:ahLst/>
                <a:cxnLst/>
                <a:rect l="l" t="t" r="r" b="b"/>
                <a:pathLst>
                  <a:path w="1187" h="5077" fill="none" extrusionOk="0">
                    <a:moveTo>
                      <a:pt x="1" y="4985"/>
                    </a:moveTo>
                    <a:cubicBezTo>
                      <a:pt x="1" y="4985"/>
                      <a:pt x="1004" y="5076"/>
                      <a:pt x="1095" y="4195"/>
                    </a:cubicBezTo>
                    <a:cubicBezTo>
                      <a:pt x="1186" y="3313"/>
                      <a:pt x="730" y="0"/>
                      <a:pt x="730" y="0"/>
                    </a:cubicBezTo>
                  </a:path>
                </a:pathLst>
              </a:custGeom>
              <a:solidFill>
                <a:srgbClr val="171918">
                  <a:alpha val="18300"/>
                </a:srgbClr>
              </a:solidFill>
              <a:ln w="9875" cap="rnd" cmpd="sng">
                <a:solidFill>
                  <a:srgbClr val="17191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82" name="Google Shape;2621;p72">
                <a:extLst>
                  <a:ext uri="{FF2B5EF4-FFF2-40B4-BE49-F238E27FC236}">
                    <a16:creationId xmlns:a16="http://schemas.microsoft.com/office/drawing/2014/main" id="{1499D87D-284E-4EB4-B280-F861C9F8E056}"/>
                  </a:ext>
                </a:extLst>
              </p:cNvPr>
              <p:cNvSpPr/>
              <p:nvPr userDrawn="1"/>
            </p:nvSpPr>
            <p:spPr>
              <a:xfrm>
                <a:off x="7367628" y="3692536"/>
                <a:ext cx="58028" cy="73790"/>
              </a:xfrm>
              <a:custGeom>
                <a:avLst/>
                <a:gdLst/>
                <a:ahLst/>
                <a:cxnLst/>
                <a:rect l="l" t="t" r="r" b="b"/>
                <a:pathLst>
                  <a:path w="2463" h="3132" fill="none" extrusionOk="0">
                    <a:moveTo>
                      <a:pt x="0" y="1"/>
                    </a:moveTo>
                    <a:cubicBezTo>
                      <a:pt x="0" y="1"/>
                      <a:pt x="973" y="3132"/>
                      <a:pt x="2462" y="2493"/>
                    </a:cubicBezTo>
                  </a:path>
                </a:pathLst>
              </a:custGeom>
              <a:solidFill>
                <a:srgbClr val="171918">
                  <a:alpha val="18300"/>
                </a:srgbClr>
              </a:solidFill>
              <a:ln w="9875" cap="rnd" cmpd="sng">
                <a:solidFill>
                  <a:srgbClr val="17191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83" name="Google Shape;2622;p72">
                <a:extLst>
                  <a:ext uri="{FF2B5EF4-FFF2-40B4-BE49-F238E27FC236}">
                    <a16:creationId xmlns:a16="http://schemas.microsoft.com/office/drawing/2014/main" id="{FFF65092-D6A5-465C-AFD4-C5F391C43629}"/>
                  </a:ext>
                </a:extLst>
              </p:cNvPr>
              <p:cNvSpPr/>
              <p:nvPr userDrawn="1"/>
            </p:nvSpPr>
            <p:spPr>
              <a:xfrm>
                <a:off x="7036760" y="3712587"/>
                <a:ext cx="60903" cy="72353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3071" fill="none" extrusionOk="0">
                    <a:moveTo>
                      <a:pt x="2554" y="1"/>
                    </a:moveTo>
                    <a:cubicBezTo>
                      <a:pt x="2584" y="92"/>
                      <a:pt x="1429" y="3071"/>
                      <a:pt x="1" y="2463"/>
                    </a:cubicBezTo>
                  </a:path>
                </a:pathLst>
              </a:custGeom>
              <a:solidFill>
                <a:srgbClr val="171918">
                  <a:alpha val="18300"/>
                </a:srgbClr>
              </a:solidFill>
              <a:ln w="9875" cap="rnd" cmpd="sng">
                <a:solidFill>
                  <a:srgbClr val="17191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84" name="Google Shape;2623;p72">
                <a:extLst>
                  <a:ext uri="{FF2B5EF4-FFF2-40B4-BE49-F238E27FC236}">
                    <a16:creationId xmlns:a16="http://schemas.microsoft.com/office/drawing/2014/main" id="{77180C5F-2776-4CE9-B12C-E4AF5943EBF0}"/>
                  </a:ext>
                </a:extLst>
              </p:cNvPr>
              <p:cNvSpPr/>
              <p:nvPr userDrawn="1"/>
            </p:nvSpPr>
            <p:spPr>
              <a:xfrm>
                <a:off x="6934340" y="3242802"/>
                <a:ext cx="575076" cy="491956"/>
              </a:xfrm>
              <a:custGeom>
                <a:avLst/>
                <a:gdLst/>
                <a:ahLst/>
                <a:cxnLst/>
                <a:rect l="l" t="t" r="r" b="b"/>
                <a:pathLst>
                  <a:path w="24409" h="20881" extrusionOk="0">
                    <a:moveTo>
                      <a:pt x="23193" y="0"/>
                    </a:moveTo>
                    <a:lnTo>
                      <a:pt x="20944" y="517"/>
                    </a:lnTo>
                    <a:lnTo>
                      <a:pt x="3831" y="4560"/>
                    </a:lnTo>
                    <a:lnTo>
                      <a:pt x="1" y="5441"/>
                    </a:lnTo>
                    <a:lnTo>
                      <a:pt x="1369" y="12949"/>
                    </a:lnTo>
                    <a:lnTo>
                      <a:pt x="6506" y="12007"/>
                    </a:lnTo>
                    <a:lnTo>
                      <a:pt x="6293" y="14712"/>
                    </a:lnTo>
                    <a:lnTo>
                      <a:pt x="5776" y="20609"/>
                    </a:lnTo>
                    <a:cubicBezTo>
                      <a:pt x="7460" y="20786"/>
                      <a:pt x="9096" y="20880"/>
                      <a:pt x="10675" y="20880"/>
                    </a:cubicBezTo>
                    <a:cubicBezTo>
                      <a:pt x="13969" y="20880"/>
                      <a:pt x="17015" y="20469"/>
                      <a:pt x="19728" y="19545"/>
                    </a:cubicBezTo>
                    <a:lnTo>
                      <a:pt x="19333" y="16627"/>
                    </a:lnTo>
                    <a:lnTo>
                      <a:pt x="18390" y="9180"/>
                    </a:lnTo>
                    <a:lnTo>
                      <a:pt x="24409" y="7204"/>
                    </a:lnTo>
                    <a:lnTo>
                      <a:pt x="2319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85" name="Google Shape;2624;p72">
                <a:extLst>
                  <a:ext uri="{FF2B5EF4-FFF2-40B4-BE49-F238E27FC236}">
                    <a16:creationId xmlns:a16="http://schemas.microsoft.com/office/drawing/2014/main" id="{59C9627B-18A0-4B01-81A5-772ACE2074D1}"/>
                  </a:ext>
                </a:extLst>
              </p:cNvPr>
              <p:cNvSpPr/>
              <p:nvPr userDrawn="1"/>
            </p:nvSpPr>
            <p:spPr>
              <a:xfrm>
                <a:off x="7024579" y="3254984"/>
                <a:ext cx="403206" cy="143198"/>
              </a:xfrm>
              <a:custGeom>
                <a:avLst/>
                <a:gdLst/>
                <a:ahLst/>
                <a:cxnLst/>
                <a:rect l="l" t="t" r="r" b="b"/>
                <a:pathLst>
                  <a:path w="17114" h="6078" extrusionOk="0">
                    <a:moveTo>
                      <a:pt x="17114" y="0"/>
                    </a:moveTo>
                    <a:lnTo>
                      <a:pt x="1" y="4043"/>
                    </a:lnTo>
                    <a:cubicBezTo>
                      <a:pt x="1680" y="5373"/>
                      <a:pt x="3750" y="6077"/>
                      <a:pt x="5864" y="6077"/>
                    </a:cubicBezTo>
                    <a:cubicBezTo>
                      <a:pt x="6696" y="6077"/>
                      <a:pt x="7535" y="5968"/>
                      <a:pt x="8360" y="5745"/>
                    </a:cubicBezTo>
                    <a:cubicBezTo>
                      <a:pt x="13010" y="4529"/>
                      <a:pt x="16050" y="1733"/>
                      <a:pt x="1711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86" name="Google Shape;2625;p72">
                <a:extLst>
                  <a:ext uri="{FF2B5EF4-FFF2-40B4-BE49-F238E27FC236}">
                    <a16:creationId xmlns:a16="http://schemas.microsoft.com/office/drawing/2014/main" id="{283DB11E-CEC1-47D7-94C4-19B212A500E3}"/>
                  </a:ext>
                </a:extLst>
              </p:cNvPr>
              <p:cNvSpPr/>
              <p:nvPr userDrawn="1"/>
            </p:nvSpPr>
            <p:spPr>
              <a:xfrm>
                <a:off x="7108385" y="3296239"/>
                <a:ext cx="104017" cy="106986"/>
              </a:xfrm>
              <a:custGeom>
                <a:avLst/>
                <a:gdLst/>
                <a:ahLst/>
                <a:cxnLst/>
                <a:rect l="l" t="t" r="r" b="b"/>
                <a:pathLst>
                  <a:path w="4415" h="4541" extrusionOk="0">
                    <a:moveTo>
                      <a:pt x="4396" y="3569"/>
                    </a:moveTo>
                    <a:lnTo>
                      <a:pt x="4408" y="3599"/>
                    </a:lnTo>
                    <a:cubicBezTo>
                      <a:pt x="4414" y="3588"/>
                      <a:pt x="4410" y="3578"/>
                      <a:pt x="4396" y="3569"/>
                    </a:cubicBezTo>
                    <a:close/>
                    <a:moveTo>
                      <a:pt x="1996" y="1"/>
                    </a:moveTo>
                    <a:cubicBezTo>
                      <a:pt x="1747" y="1"/>
                      <a:pt x="1473" y="71"/>
                      <a:pt x="1186" y="255"/>
                    </a:cubicBezTo>
                    <a:cubicBezTo>
                      <a:pt x="0" y="1015"/>
                      <a:pt x="851" y="4541"/>
                      <a:pt x="851" y="4541"/>
                    </a:cubicBezTo>
                    <a:cubicBezTo>
                      <a:pt x="1150" y="3730"/>
                      <a:pt x="2842" y="3504"/>
                      <a:pt x="3781" y="3504"/>
                    </a:cubicBezTo>
                    <a:cubicBezTo>
                      <a:pt x="4104" y="3504"/>
                      <a:pt x="4338" y="3530"/>
                      <a:pt x="4396" y="3569"/>
                    </a:cubicBezTo>
                    <a:lnTo>
                      <a:pt x="4396" y="3569"/>
                    </a:lnTo>
                    <a:lnTo>
                      <a:pt x="3313" y="681"/>
                    </a:lnTo>
                    <a:cubicBezTo>
                      <a:pt x="3313" y="681"/>
                      <a:pt x="2773" y="1"/>
                      <a:pt x="199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87" name="Google Shape;2626;p72">
                <a:extLst>
                  <a:ext uri="{FF2B5EF4-FFF2-40B4-BE49-F238E27FC236}">
                    <a16:creationId xmlns:a16="http://schemas.microsoft.com/office/drawing/2014/main" id="{78E3B6FF-FC12-4501-83E2-FB62718E5669}"/>
                  </a:ext>
                </a:extLst>
              </p:cNvPr>
              <p:cNvSpPr/>
              <p:nvPr userDrawn="1"/>
            </p:nvSpPr>
            <p:spPr>
              <a:xfrm>
                <a:off x="7222256" y="3290419"/>
                <a:ext cx="90965" cy="88468"/>
              </a:xfrm>
              <a:custGeom>
                <a:avLst/>
                <a:gdLst/>
                <a:ahLst/>
                <a:cxnLst/>
                <a:rect l="l" t="t" r="r" b="b"/>
                <a:pathLst>
                  <a:path w="3861" h="3755" extrusionOk="0">
                    <a:moveTo>
                      <a:pt x="1710" y="0"/>
                    </a:moveTo>
                    <a:cubicBezTo>
                      <a:pt x="1186" y="0"/>
                      <a:pt x="675" y="90"/>
                      <a:pt x="547" y="137"/>
                    </a:cubicBezTo>
                    <a:cubicBezTo>
                      <a:pt x="334" y="229"/>
                      <a:pt x="0" y="3755"/>
                      <a:pt x="0" y="3755"/>
                    </a:cubicBezTo>
                    <a:cubicBezTo>
                      <a:pt x="737" y="3339"/>
                      <a:pt x="1557" y="3134"/>
                      <a:pt x="2378" y="3134"/>
                    </a:cubicBezTo>
                    <a:cubicBezTo>
                      <a:pt x="2877" y="3134"/>
                      <a:pt x="3378" y="3210"/>
                      <a:pt x="3860" y="3359"/>
                    </a:cubicBezTo>
                    <a:cubicBezTo>
                      <a:pt x="3860" y="3359"/>
                      <a:pt x="3313" y="806"/>
                      <a:pt x="2888" y="320"/>
                    </a:cubicBezTo>
                    <a:cubicBezTo>
                      <a:pt x="2671" y="74"/>
                      <a:pt x="2185" y="0"/>
                      <a:pt x="171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88" name="Google Shape;2627;p72">
                <a:extLst>
                  <a:ext uri="{FF2B5EF4-FFF2-40B4-BE49-F238E27FC236}">
                    <a16:creationId xmlns:a16="http://schemas.microsoft.com/office/drawing/2014/main" id="{0BFB9588-DF62-4E9A-A522-841D360DCFD8}"/>
                  </a:ext>
                </a:extLst>
              </p:cNvPr>
              <p:cNvSpPr/>
              <p:nvPr userDrawn="1"/>
            </p:nvSpPr>
            <p:spPr>
              <a:xfrm>
                <a:off x="7143468" y="3309410"/>
                <a:ext cx="127483" cy="71622"/>
              </a:xfrm>
              <a:custGeom>
                <a:avLst/>
                <a:gdLst/>
                <a:ahLst/>
                <a:cxnLst/>
                <a:rect l="l" t="t" r="r" b="b"/>
                <a:pathLst>
                  <a:path w="5411" h="3040" extrusionOk="0">
                    <a:moveTo>
                      <a:pt x="5411" y="0"/>
                    </a:moveTo>
                    <a:lnTo>
                      <a:pt x="1" y="426"/>
                    </a:lnTo>
                    <a:cubicBezTo>
                      <a:pt x="1" y="426"/>
                      <a:pt x="1551" y="3040"/>
                      <a:pt x="2919" y="3040"/>
                    </a:cubicBezTo>
                    <a:cubicBezTo>
                      <a:pt x="4317" y="3009"/>
                      <a:pt x="5411" y="0"/>
                      <a:pt x="5411" y="0"/>
                    </a:cubicBezTo>
                    <a:close/>
                  </a:path>
                </a:pathLst>
              </a:custGeom>
              <a:solidFill>
                <a:srgbClr val="EFB3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89" name="Google Shape;2628;p72">
                <a:extLst>
                  <a:ext uri="{FF2B5EF4-FFF2-40B4-BE49-F238E27FC236}">
                    <a16:creationId xmlns:a16="http://schemas.microsoft.com/office/drawing/2014/main" id="{6FFB5269-DA5B-4018-A8B9-7E0C675655D0}"/>
                  </a:ext>
                </a:extLst>
              </p:cNvPr>
              <p:cNvSpPr/>
              <p:nvPr userDrawn="1"/>
            </p:nvSpPr>
            <p:spPr>
              <a:xfrm rot="225303">
                <a:off x="7503235" y="3028275"/>
                <a:ext cx="199596" cy="143347"/>
              </a:xfrm>
              <a:custGeom>
                <a:avLst/>
                <a:gdLst/>
                <a:ahLst/>
                <a:cxnLst/>
                <a:rect l="l" t="t" r="r" b="b"/>
                <a:pathLst>
                  <a:path w="5047" h="4515" extrusionOk="0">
                    <a:moveTo>
                      <a:pt x="2897" y="1"/>
                    </a:moveTo>
                    <a:cubicBezTo>
                      <a:pt x="2688" y="1"/>
                      <a:pt x="2471" y="28"/>
                      <a:pt x="2250" y="84"/>
                    </a:cubicBezTo>
                    <a:cubicBezTo>
                      <a:pt x="912" y="388"/>
                      <a:pt x="1" y="1635"/>
                      <a:pt x="153" y="2850"/>
                    </a:cubicBezTo>
                    <a:cubicBezTo>
                      <a:pt x="304" y="3861"/>
                      <a:pt x="1149" y="4514"/>
                      <a:pt x="2180" y="4514"/>
                    </a:cubicBezTo>
                    <a:cubicBezTo>
                      <a:pt x="2389" y="4514"/>
                      <a:pt x="2607" y="4487"/>
                      <a:pt x="2827" y="4431"/>
                    </a:cubicBezTo>
                    <a:cubicBezTo>
                      <a:pt x="4134" y="4127"/>
                      <a:pt x="5046" y="2881"/>
                      <a:pt x="4894" y="1665"/>
                    </a:cubicBezTo>
                    <a:cubicBezTo>
                      <a:pt x="4768" y="655"/>
                      <a:pt x="3928" y="1"/>
                      <a:pt x="2897" y="1"/>
                    </a:cubicBezTo>
                    <a:close/>
                  </a:path>
                </a:pathLst>
              </a:custGeom>
              <a:solidFill>
                <a:srgbClr val="EFB3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90" name="Google Shape;2629;p72">
                <a:extLst>
                  <a:ext uri="{FF2B5EF4-FFF2-40B4-BE49-F238E27FC236}">
                    <a16:creationId xmlns:a16="http://schemas.microsoft.com/office/drawing/2014/main" id="{72C773D6-D5BD-44DF-9BDB-16498CA85D44}"/>
                  </a:ext>
                </a:extLst>
              </p:cNvPr>
              <p:cNvSpPr/>
              <p:nvPr userDrawn="1"/>
            </p:nvSpPr>
            <p:spPr>
              <a:xfrm rot="225303">
                <a:off x="7551840" y="3059934"/>
                <a:ext cx="103416" cy="72388"/>
              </a:xfrm>
              <a:custGeom>
                <a:avLst/>
                <a:gdLst/>
                <a:ahLst/>
                <a:cxnLst/>
                <a:rect l="l" t="t" r="r" b="b"/>
                <a:pathLst>
                  <a:path w="2615" h="2280" fill="none" extrusionOk="0">
                    <a:moveTo>
                      <a:pt x="0" y="2280"/>
                    </a:moveTo>
                    <a:cubicBezTo>
                      <a:pt x="92" y="2098"/>
                      <a:pt x="456" y="0"/>
                      <a:pt x="2614" y="851"/>
                    </a:cubicBezTo>
                  </a:path>
                </a:pathLst>
              </a:custGeom>
              <a:noFill/>
              <a:ln w="98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91" name="Google Shape;2630;p72">
                <a:extLst>
                  <a:ext uri="{FF2B5EF4-FFF2-40B4-BE49-F238E27FC236}">
                    <a16:creationId xmlns:a16="http://schemas.microsoft.com/office/drawing/2014/main" id="{18EE4BB4-547B-4F63-9E81-E445FD880765}"/>
                  </a:ext>
                </a:extLst>
              </p:cNvPr>
              <p:cNvSpPr/>
              <p:nvPr userDrawn="1"/>
            </p:nvSpPr>
            <p:spPr>
              <a:xfrm rot="225303">
                <a:off x="7570379" y="3090471"/>
                <a:ext cx="56513" cy="39623"/>
              </a:xfrm>
              <a:custGeom>
                <a:avLst/>
                <a:gdLst/>
                <a:ahLst/>
                <a:cxnLst/>
                <a:rect l="l" t="t" r="r" b="b"/>
                <a:pathLst>
                  <a:path w="1429" h="1248" fill="none" extrusionOk="0">
                    <a:moveTo>
                      <a:pt x="1429" y="1247"/>
                    </a:moveTo>
                    <a:cubicBezTo>
                      <a:pt x="1429" y="1247"/>
                      <a:pt x="1003" y="1"/>
                      <a:pt x="0" y="214"/>
                    </a:cubicBezTo>
                  </a:path>
                </a:pathLst>
              </a:custGeom>
              <a:noFill/>
              <a:ln w="98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92" name="Google Shape;2631;p72">
                <a:extLst>
                  <a:ext uri="{FF2B5EF4-FFF2-40B4-BE49-F238E27FC236}">
                    <a16:creationId xmlns:a16="http://schemas.microsoft.com/office/drawing/2014/main" id="{2568E2A9-87D4-418F-AF08-A7C9AAFBD8DC}"/>
                  </a:ext>
                </a:extLst>
              </p:cNvPr>
              <p:cNvSpPr/>
              <p:nvPr userDrawn="1"/>
            </p:nvSpPr>
            <p:spPr>
              <a:xfrm rot="225303">
                <a:off x="6675137" y="2573099"/>
                <a:ext cx="937669" cy="751214"/>
              </a:xfrm>
              <a:custGeom>
                <a:avLst/>
                <a:gdLst/>
                <a:ahLst/>
                <a:cxnLst/>
                <a:rect l="l" t="t" r="r" b="b"/>
                <a:pathLst>
                  <a:path w="23710" h="23661" extrusionOk="0">
                    <a:moveTo>
                      <a:pt x="12759" y="0"/>
                    </a:moveTo>
                    <a:cubicBezTo>
                      <a:pt x="11699" y="0"/>
                      <a:pt x="10619" y="158"/>
                      <a:pt x="9545" y="493"/>
                    </a:cubicBezTo>
                    <a:cubicBezTo>
                      <a:pt x="3101" y="2468"/>
                      <a:pt x="0" y="9794"/>
                      <a:pt x="3101" y="15812"/>
                    </a:cubicBezTo>
                    <a:cubicBezTo>
                      <a:pt x="3617" y="16845"/>
                      <a:pt x="3921" y="18000"/>
                      <a:pt x="4013" y="19155"/>
                    </a:cubicBezTo>
                    <a:cubicBezTo>
                      <a:pt x="4198" y="20982"/>
                      <a:pt x="5604" y="23660"/>
                      <a:pt x="11383" y="23660"/>
                    </a:cubicBezTo>
                    <a:cubicBezTo>
                      <a:pt x="12241" y="23660"/>
                      <a:pt x="13195" y="23601"/>
                      <a:pt x="14256" y="23472"/>
                    </a:cubicBezTo>
                    <a:cubicBezTo>
                      <a:pt x="22615" y="22469"/>
                      <a:pt x="23709" y="19307"/>
                      <a:pt x="23375" y="17210"/>
                    </a:cubicBezTo>
                    <a:cubicBezTo>
                      <a:pt x="23131" y="15782"/>
                      <a:pt x="23131" y="14292"/>
                      <a:pt x="23375" y="12864"/>
                    </a:cubicBezTo>
                    <a:cubicBezTo>
                      <a:pt x="23587" y="11769"/>
                      <a:pt x="23648" y="10645"/>
                      <a:pt x="23496" y="9520"/>
                    </a:cubicBezTo>
                    <a:cubicBezTo>
                      <a:pt x="22812" y="3948"/>
                      <a:pt x="18055" y="0"/>
                      <a:pt x="12759" y="0"/>
                    </a:cubicBezTo>
                    <a:close/>
                  </a:path>
                </a:pathLst>
              </a:custGeom>
              <a:solidFill>
                <a:srgbClr val="FAD2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93" name="Google Shape;2632;p72">
                <a:extLst>
                  <a:ext uri="{FF2B5EF4-FFF2-40B4-BE49-F238E27FC236}">
                    <a16:creationId xmlns:a16="http://schemas.microsoft.com/office/drawing/2014/main" id="{B49A0A7B-F979-44B7-B827-7F1F3C1D7E55}"/>
                  </a:ext>
                </a:extLst>
              </p:cNvPr>
              <p:cNvSpPr/>
              <p:nvPr userDrawn="1"/>
            </p:nvSpPr>
            <p:spPr>
              <a:xfrm rot="225303">
                <a:off x="6579953" y="2525584"/>
                <a:ext cx="1066277" cy="610248"/>
              </a:xfrm>
              <a:custGeom>
                <a:avLst/>
                <a:gdLst/>
                <a:ahLst/>
                <a:cxnLst/>
                <a:rect l="l" t="t" r="r" b="b"/>
                <a:pathLst>
                  <a:path w="26962" h="19221" extrusionOk="0">
                    <a:moveTo>
                      <a:pt x="14029" y="1"/>
                    </a:moveTo>
                    <a:cubicBezTo>
                      <a:pt x="8692" y="1"/>
                      <a:pt x="6473" y="1954"/>
                      <a:pt x="5594" y="3840"/>
                    </a:cubicBezTo>
                    <a:cubicBezTo>
                      <a:pt x="5077" y="4935"/>
                      <a:pt x="4895" y="6151"/>
                      <a:pt x="5077" y="7366"/>
                    </a:cubicBezTo>
                    <a:cubicBezTo>
                      <a:pt x="5077" y="7366"/>
                      <a:pt x="1" y="11257"/>
                      <a:pt x="6627" y="19221"/>
                    </a:cubicBezTo>
                    <a:cubicBezTo>
                      <a:pt x="6627" y="19221"/>
                      <a:pt x="8512" y="13202"/>
                      <a:pt x="6931" y="8704"/>
                    </a:cubicBezTo>
                    <a:lnTo>
                      <a:pt x="6931" y="8704"/>
                    </a:lnTo>
                    <a:cubicBezTo>
                      <a:pt x="6931" y="8704"/>
                      <a:pt x="8095" y="8964"/>
                      <a:pt x="10440" y="8964"/>
                    </a:cubicBezTo>
                    <a:cubicBezTo>
                      <a:pt x="13166" y="8964"/>
                      <a:pt x="17488" y="8612"/>
                      <a:pt x="23436" y="7093"/>
                    </a:cubicBezTo>
                    <a:cubicBezTo>
                      <a:pt x="23436" y="7093"/>
                      <a:pt x="25989" y="13476"/>
                      <a:pt x="26111" y="15056"/>
                    </a:cubicBezTo>
                    <a:cubicBezTo>
                      <a:pt x="26688" y="13172"/>
                      <a:pt x="26962" y="11196"/>
                      <a:pt x="26871" y="9251"/>
                    </a:cubicBezTo>
                    <a:cubicBezTo>
                      <a:pt x="26628" y="5451"/>
                      <a:pt x="24652" y="1044"/>
                      <a:pt x="17144" y="193"/>
                    </a:cubicBezTo>
                    <a:cubicBezTo>
                      <a:pt x="16003" y="61"/>
                      <a:pt x="14967" y="1"/>
                      <a:pt x="14029" y="1"/>
                    </a:cubicBez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94" name="Google Shape;2633;p72">
                <a:extLst>
                  <a:ext uri="{FF2B5EF4-FFF2-40B4-BE49-F238E27FC236}">
                    <a16:creationId xmlns:a16="http://schemas.microsoft.com/office/drawing/2014/main" id="{5CB725B0-2312-4CA1-A5AF-B035D334E1C7}"/>
                  </a:ext>
                </a:extLst>
              </p:cNvPr>
              <p:cNvSpPr/>
              <p:nvPr userDrawn="1"/>
            </p:nvSpPr>
            <p:spPr>
              <a:xfrm rot="225303">
                <a:off x="6821872" y="2534107"/>
                <a:ext cx="841490" cy="293710"/>
              </a:xfrm>
              <a:custGeom>
                <a:avLst/>
                <a:gdLst/>
                <a:ahLst/>
                <a:cxnLst/>
                <a:rect l="l" t="t" r="r" b="b"/>
                <a:pathLst>
                  <a:path w="21278" h="9251" extrusionOk="0">
                    <a:moveTo>
                      <a:pt x="8436" y="1"/>
                    </a:moveTo>
                    <a:cubicBezTo>
                      <a:pt x="3099" y="1"/>
                      <a:pt x="880" y="1954"/>
                      <a:pt x="1" y="3840"/>
                    </a:cubicBezTo>
                    <a:cubicBezTo>
                      <a:pt x="1149" y="2807"/>
                      <a:pt x="3184" y="1686"/>
                      <a:pt x="6524" y="1686"/>
                    </a:cubicBezTo>
                    <a:cubicBezTo>
                      <a:pt x="7603" y="1686"/>
                      <a:pt x="8818" y="1803"/>
                      <a:pt x="10183" y="2078"/>
                    </a:cubicBezTo>
                    <a:cubicBezTo>
                      <a:pt x="16992" y="3476"/>
                      <a:pt x="19910" y="6272"/>
                      <a:pt x="21278" y="9251"/>
                    </a:cubicBezTo>
                    <a:cubicBezTo>
                      <a:pt x="21035" y="5451"/>
                      <a:pt x="19059" y="1044"/>
                      <a:pt x="11551" y="193"/>
                    </a:cubicBezTo>
                    <a:cubicBezTo>
                      <a:pt x="10410" y="61"/>
                      <a:pt x="9374" y="1"/>
                      <a:pt x="8436" y="1"/>
                    </a:cubicBezTo>
                    <a:close/>
                  </a:path>
                </a:pathLst>
              </a:custGeom>
              <a:solidFill>
                <a:srgbClr val="66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95" name="Google Shape;2634;p72">
                <a:extLst>
                  <a:ext uri="{FF2B5EF4-FFF2-40B4-BE49-F238E27FC236}">
                    <a16:creationId xmlns:a16="http://schemas.microsoft.com/office/drawing/2014/main" id="{8769A52A-A805-47B8-A6F7-059F3F12553B}"/>
                  </a:ext>
                </a:extLst>
              </p:cNvPr>
              <p:cNvSpPr/>
              <p:nvPr userDrawn="1"/>
            </p:nvSpPr>
            <p:spPr>
              <a:xfrm rot="225303">
                <a:off x="7022260" y="3083098"/>
                <a:ext cx="48129" cy="52291"/>
              </a:xfrm>
              <a:custGeom>
                <a:avLst/>
                <a:gdLst/>
                <a:ahLst/>
                <a:cxnLst/>
                <a:rect l="l" t="t" r="r" b="b"/>
                <a:pathLst>
                  <a:path w="1217" h="1647" extrusionOk="0">
                    <a:moveTo>
                      <a:pt x="495" y="1"/>
                    </a:moveTo>
                    <a:cubicBezTo>
                      <a:pt x="482" y="1"/>
                      <a:pt x="469" y="1"/>
                      <a:pt x="457" y="3"/>
                    </a:cubicBezTo>
                    <a:cubicBezTo>
                      <a:pt x="183" y="64"/>
                      <a:pt x="1" y="459"/>
                      <a:pt x="92" y="915"/>
                    </a:cubicBezTo>
                    <a:cubicBezTo>
                      <a:pt x="150" y="1350"/>
                      <a:pt x="457" y="1646"/>
                      <a:pt x="723" y="1646"/>
                    </a:cubicBezTo>
                    <a:cubicBezTo>
                      <a:pt x="735" y="1646"/>
                      <a:pt x="748" y="1646"/>
                      <a:pt x="761" y="1644"/>
                    </a:cubicBezTo>
                    <a:cubicBezTo>
                      <a:pt x="1034" y="1583"/>
                      <a:pt x="1217" y="1188"/>
                      <a:pt x="1125" y="732"/>
                    </a:cubicBezTo>
                    <a:cubicBezTo>
                      <a:pt x="1067" y="297"/>
                      <a:pt x="761" y="1"/>
                      <a:pt x="4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96" name="Google Shape;2635;p72">
                <a:extLst>
                  <a:ext uri="{FF2B5EF4-FFF2-40B4-BE49-F238E27FC236}">
                    <a16:creationId xmlns:a16="http://schemas.microsoft.com/office/drawing/2014/main" id="{0C6D99A9-F255-43A8-A584-9E0C23C3A924}"/>
                  </a:ext>
                </a:extLst>
              </p:cNvPr>
              <p:cNvSpPr/>
              <p:nvPr userDrawn="1"/>
            </p:nvSpPr>
            <p:spPr>
              <a:xfrm rot="225303">
                <a:off x="7376298" y="3059929"/>
                <a:ext cx="43304" cy="52195"/>
              </a:xfrm>
              <a:custGeom>
                <a:avLst/>
                <a:gdLst/>
                <a:ahLst/>
                <a:cxnLst/>
                <a:rect l="l" t="t" r="r" b="b"/>
                <a:pathLst>
                  <a:path w="1095" h="1644" extrusionOk="0">
                    <a:moveTo>
                      <a:pt x="578" y="1"/>
                    </a:moveTo>
                    <a:cubicBezTo>
                      <a:pt x="274" y="1"/>
                      <a:pt x="31" y="335"/>
                      <a:pt x="1" y="822"/>
                    </a:cubicBezTo>
                    <a:cubicBezTo>
                      <a:pt x="1" y="1277"/>
                      <a:pt x="213" y="1642"/>
                      <a:pt x="517" y="1642"/>
                    </a:cubicBezTo>
                    <a:cubicBezTo>
                      <a:pt x="529" y="1643"/>
                      <a:pt x="541" y="1644"/>
                      <a:pt x="553" y="1644"/>
                    </a:cubicBezTo>
                    <a:cubicBezTo>
                      <a:pt x="842" y="1644"/>
                      <a:pt x="1095" y="1290"/>
                      <a:pt x="1095" y="852"/>
                    </a:cubicBezTo>
                    <a:cubicBezTo>
                      <a:pt x="1095" y="396"/>
                      <a:pt x="882" y="1"/>
                      <a:pt x="5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97" name="Google Shape;2636;p72">
                <a:extLst>
                  <a:ext uri="{FF2B5EF4-FFF2-40B4-BE49-F238E27FC236}">
                    <a16:creationId xmlns:a16="http://schemas.microsoft.com/office/drawing/2014/main" id="{336BA6EE-7AC4-470A-BC78-6D64235A33A0}"/>
                  </a:ext>
                </a:extLst>
              </p:cNvPr>
              <p:cNvSpPr/>
              <p:nvPr userDrawn="1"/>
            </p:nvSpPr>
            <p:spPr>
              <a:xfrm rot="225303">
                <a:off x="7373161" y="2869771"/>
                <a:ext cx="135845" cy="49243"/>
              </a:xfrm>
              <a:custGeom>
                <a:avLst/>
                <a:gdLst/>
                <a:ahLst/>
                <a:cxnLst/>
                <a:rect l="l" t="t" r="r" b="b"/>
                <a:pathLst>
                  <a:path w="3435" h="1551" fill="none" extrusionOk="0">
                    <a:moveTo>
                      <a:pt x="0" y="1521"/>
                    </a:moveTo>
                    <a:cubicBezTo>
                      <a:pt x="0" y="1521"/>
                      <a:pt x="1307" y="1"/>
                      <a:pt x="3435" y="1551"/>
                    </a:cubicBezTo>
                  </a:path>
                </a:pathLst>
              </a:custGeom>
              <a:solidFill>
                <a:schemeClr val="dk1"/>
              </a:solidFill>
              <a:ln w="19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98" name="Google Shape;2637;p72">
                <a:extLst>
                  <a:ext uri="{FF2B5EF4-FFF2-40B4-BE49-F238E27FC236}">
                    <a16:creationId xmlns:a16="http://schemas.microsoft.com/office/drawing/2014/main" id="{C695B5F5-C6E1-48FF-9235-D5356A48604D}"/>
                  </a:ext>
                </a:extLst>
              </p:cNvPr>
              <p:cNvSpPr/>
              <p:nvPr userDrawn="1"/>
            </p:nvSpPr>
            <p:spPr>
              <a:xfrm rot="225303">
                <a:off x="6922675" y="2901934"/>
                <a:ext cx="134659" cy="61784"/>
              </a:xfrm>
              <a:custGeom>
                <a:avLst/>
                <a:gdLst/>
                <a:ahLst/>
                <a:cxnLst/>
                <a:rect l="l" t="t" r="r" b="b"/>
                <a:pathLst>
                  <a:path w="3405" h="1946" fill="none" extrusionOk="0">
                    <a:moveTo>
                      <a:pt x="3405" y="1216"/>
                    </a:moveTo>
                    <a:cubicBezTo>
                      <a:pt x="3405" y="1216"/>
                      <a:pt x="1794" y="0"/>
                      <a:pt x="0" y="1945"/>
                    </a:cubicBezTo>
                  </a:path>
                </a:pathLst>
              </a:custGeom>
              <a:solidFill>
                <a:schemeClr val="dk1"/>
              </a:solidFill>
              <a:ln w="19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99" name="Google Shape;2638;p72">
                <a:extLst>
                  <a:ext uri="{FF2B5EF4-FFF2-40B4-BE49-F238E27FC236}">
                    <a16:creationId xmlns:a16="http://schemas.microsoft.com/office/drawing/2014/main" id="{CD9F3888-A740-4AC7-9CB4-2BCDEBD27CA6}"/>
                  </a:ext>
                </a:extLst>
              </p:cNvPr>
              <p:cNvSpPr/>
              <p:nvPr userDrawn="1"/>
            </p:nvSpPr>
            <p:spPr>
              <a:xfrm rot="225303">
                <a:off x="7122446" y="3178849"/>
                <a:ext cx="216443" cy="108677"/>
              </a:xfrm>
              <a:custGeom>
                <a:avLst/>
                <a:gdLst/>
                <a:ahLst/>
                <a:cxnLst/>
                <a:rect l="l" t="t" r="r" b="b"/>
                <a:pathLst>
                  <a:path w="5473" h="3423" extrusionOk="0">
                    <a:moveTo>
                      <a:pt x="4735" y="0"/>
                    </a:moveTo>
                    <a:cubicBezTo>
                      <a:pt x="4717" y="0"/>
                      <a:pt x="4698" y="4"/>
                      <a:pt x="4682" y="12"/>
                    </a:cubicBezTo>
                    <a:cubicBezTo>
                      <a:pt x="4395" y="122"/>
                      <a:pt x="2640" y="201"/>
                      <a:pt x="1510" y="201"/>
                    </a:cubicBezTo>
                    <a:cubicBezTo>
                      <a:pt x="1081" y="201"/>
                      <a:pt x="743" y="189"/>
                      <a:pt x="609" y="164"/>
                    </a:cubicBezTo>
                    <a:cubicBezTo>
                      <a:pt x="596" y="161"/>
                      <a:pt x="584" y="160"/>
                      <a:pt x="571" y="160"/>
                    </a:cubicBezTo>
                    <a:cubicBezTo>
                      <a:pt x="462" y="160"/>
                      <a:pt x="356" y="274"/>
                      <a:pt x="274" y="438"/>
                    </a:cubicBezTo>
                    <a:cubicBezTo>
                      <a:pt x="1" y="1107"/>
                      <a:pt x="31" y="1836"/>
                      <a:pt x="396" y="2474"/>
                    </a:cubicBezTo>
                    <a:cubicBezTo>
                      <a:pt x="709" y="3015"/>
                      <a:pt x="1342" y="3422"/>
                      <a:pt x="2443" y="3422"/>
                    </a:cubicBezTo>
                    <a:cubicBezTo>
                      <a:pt x="2519" y="3422"/>
                      <a:pt x="2596" y="3420"/>
                      <a:pt x="2676" y="3417"/>
                    </a:cubicBezTo>
                    <a:cubicBezTo>
                      <a:pt x="3861" y="3325"/>
                      <a:pt x="4530" y="2900"/>
                      <a:pt x="4895" y="2383"/>
                    </a:cubicBezTo>
                    <a:cubicBezTo>
                      <a:pt x="5472" y="1502"/>
                      <a:pt x="5199" y="347"/>
                      <a:pt x="4864" y="73"/>
                    </a:cubicBezTo>
                    <a:cubicBezTo>
                      <a:pt x="4842" y="29"/>
                      <a:pt x="4787" y="0"/>
                      <a:pt x="4735" y="0"/>
                    </a:cubicBezTo>
                    <a:close/>
                  </a:path>
                </a:pathLst>
              </a:custGeom>
              <a:solidFill>
                <a:srgbClr val="54110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300" name="Google Shape;2639;p72">
                <a:extLst>
                  <a:ext uri="{FF2B5EF4-FFF2-40B4-BE49-F238E27FC236}">
                    <a16:creationId xmlns:a16="http://schemas.microsoft.com/office/drawing/2014/main" id="{B191ED67-B4EC-446A-B6B9-62EAC9B566D6}"/>
                  </a:ext>
                </a:extLst>
              </p:cNvPr>
              <p:cNvSpPr/>
              <p:nvPr userDrawn="1"/>
            </p:nvSpPr>
            <p:spPr>
              <a:xfrm rot="225303">
                <a:off x="7135047" y="3224195"/>
                <a:ext cx="177963" cy="62895"/>
              </a:xfrm>
              <a:custGeom>
                <a:avLst/>
                <a:gdLst/>
                <a:ahLst/>
                <a:cxnLst/>
                <a:rect l="l" t="t" r="r" b="b"/>
                <a:pathLst>
                  <a:path w="4500" h="1981" extrusionOk="0">
                    <a:moveTo>
                      <a:pt x="2403" y="0"/>
                    </a:moveTo>
                    <a:cubicBezTo>
                      <a:pt x="2212" y="0"/>
                      <a:pt x="2018" y="20"/>
                      <a:pt x="1825" y="60"/>
                    </a:cubicBezTo>
                    <a:cubicBezTo>
                      <a:pt x="1156" y="212"/>
                      <a:pt x="518" y="546"/>
                      <a:pt x="1" y="1032"/>
                    </a:cubicBezTo>
                    <a:cubicBezTo>
                      <a:pt x="314" y="1573"/>
                      <a:pt x="947" y="1980"/>
                      <a:pt x="2048" y="1980"/>
                    </a:cubicBezTo>
                    <a:cubicBezTo>
                      <a:pt x="2124" y="1980"/>
                      <a:pt x="2201" y="1978"/>
                      <a:pt x="2281" y="1975"/>
                    </a:cubicBezTo>
                    <a:cubicBezTo>
                      <a:pt x="3466" y="1883"/>
                      <a:pt x="4135" y="1458"/>
                      <a:pt x="4500" y="941"/>
                    </a:cubicBezTo>
                    <a:cubicBezTo>
                      <a:pt x="4408" y="850"/>
                      <a:pt x="4348" y="789"/>
                      <a:pt x="4256" y="698"/>
                    </a:cubicBezTo>
                    <a:cubicBezTo>
                      <a:pt x="3734" y="247"/>
                      <a:pt x="3083" y="0"/>
                      <a:pt x="2403" y="0"/>
                    </a:cubicBezTo>
                    <a:close/>
                  </a:path>
                </a:pathLst>
              </a:custGeom>
              <a:solidFill>
                <a:srgbClr val="D6645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301" name="Google Shape;2640;p72">
                <a:extLst>
                  <a:ext uri="{FF2B5EF4-FFF2-40B4-BE49-F238E27FC236}">
                    <a16:creationId xmlns:a16="http://schemas.microsoft.com/office/drawing/2014/main" id="{CF1317DE-0711-4FC6-B9C2-7C797B466D57}"/>
                  </a:ext>
                </a:extLst>
              </p:cNvPr>
              <p:cNvSpPr/>
              <p:nvPr userDrawn="1"/>
            </p:nvSpPr>
            <p:spPr>
              <a:xfrm rot="225303">
                <a:off x="7139559" y="3179746"/>
                <a:ext cx="180376" cy="30035"/>
              </a:xfrm>
              <a:custGeom>
                <a:avLst/>
                <a:gdLst/>
                <a:ahLst/>
                <a:cxnLst/>
                <a:rect l="l" t="t" r="r" b="b"/>
                <a:pathLst>
                  <a:path w="4561" h="946" extrusionOk="0">
                    <a:moveTo>
                      <a:pt x="4437" y="0"/>
                    </a:moveTo>
                    <a:cubicBezTo>
                      <a:pt x="4416" y="0"/>
                      <a:pt x="4396" y="4"/>
                      <a:pt x="4378" y="13"/>
                    </a:cubicBezTo>
                    <a:cubicBezTo>
                      <a:pt x="4113" y="123"/>
                      <a:pt x="2348" y="201"/>
                      <a:pt x="1212" y="201"/>
                    </a:cubicBezTo>
                    <a:cubicBezTo>
                      <a:pt x="780" y="201"/>
                      <a:pt x="439" y="190"/>
                      <a:pt x="305" y="165"/>
                    </a:cubicBezTo>
                    <a:cubicBezTo>
                      <a:pt x="295" y="161"/>
                      <a:pt x="286" y="160"/>
                      <a:pt x="276" y="160"/>
                    </a:cubicBezTo>
                    <a:cubicBezTo>
                      <a:pt x="189" y="160"/>
                      <a:pt x="83" y="275"/>
                      <a:pt x="1" y="438"/>
                    </a:cubicBezTo>
                    <a:cubicBezTo>
                      <a:pt x="305" y="681"/>
                      <a:pt x="669" y="833"/>
                      <a:pt x="1065" y="894"/>
                    </a:cubicBezTo>
                    <a:cubicBezTo>
                      <a:pt x="1304" y="928"/>
                      <a:pt x="1548" y="945"/>
                      <a:pt x="1792" y="945"/>
                    </a:cubicBezTo>
                    <a:cubicBezTo>
                      <a:pt x="2200" y="945"/>
                      <a:pt x="2611" y="898"/>
                      <a:pt x="3010" y="803"/>
                    </a:cubicBezTo>
                    <a:cubicBezTo>
                      <a:pt x="3405" y="712"/>
                      <a:pt x="3770" y="590"/>
                      <a:pt x="4135" y="408"/>
                    </a:cubicBezTo>
                    <a:cubicBezTo>
                      <a:pt x="4317" y="317"/>
                      <a:pt x="4469" y="195"/>
                      <a:pt x="4560" y="43"/>
                    </a:cubicBezTo>
                    <a:cubicBezTo>
                      <a:pt x="4539" y="22"/>
                      <a:pt x="4487" y="0"/>
                      <a:pt x="443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302" name="Google Shape;2641;p72">
                <a:extLst>
                  <a:ext uri="{FF2B5EF4-FFF2-40B4-BE49-F238E27FC236}">
                    <a16:creationId xmlns:a16="http://schemas.microsoft.com/office/drawing/2014/main" id="{18542E74-A6F1-4583-9C26-5B07D3D849CA}"/>
                  </a:ext>
                </a:extLst>
              </p:cNvPr>
              <p:cNvSpPr/>
              <p:nvPr userDrawn="1"/>
            </p:nvSpPr>
            <p:spPr>
              <a:xfrm rot="225303">
                <a:off x="7273453" y="2949985"/>
                <a:ext cx="310170" cy="249039"/>
              </a:xfrm>
              <a:custGeom>
                <a:avLst/>
                <a:gdLst/>
                <a:ahLst/>
                <a:cxnLst/>
                <a:rect l="l" t="t" r="r" b="b"/>
                <a:pathLst>
                  <a:path w="7843" h="7844" fill="none" extrusionOk="0">
                    <a:moveTo>
                      <a:pt x="7660" y="3618"/>
                    </a:moveTo>
                    <a:cubicBezTo>
                      <a:pt x="7842" y="5685"/>
                      <a:pt x="6292" y="7509"/>
                      <a:pt x="4225" y="7691"/>
                    </a:cubicBezTo>
                    <a:cubicBezTo>
                      <a:pt x="2158" y="7843"/>
                      <a:pt x="335" y="6323"/>
                      <a:pt x="152" y="4226"/>
                    </a:cubicBezTo>
                    <a:cubicBezTo>
                      <a:pt x="0" y="2159"/>
                      <a:pt x="1520" y="335"/>
                      <a:pt x="3617" y="153"/>
                    </a:cubicBezTo>
                    <a:cubicBezTo>
                      <a:pt x="5684" y="1"/>
                      <a:pt x="7508" y="1551"/>
                      <a:pt x="7660" y="3618"/>
                    </a:cubicBezTo>
                    <a:close/>
                  </a:path>
                </a:pathLst>
              </a:custGeom>
              <a:noFill/>
              <a:ln w="19000" cap="flat" cmpd="sng">
                <a:solidFill>
                  <a:schemeClr val="accent5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303" name="Google Shape;2642;p72">
                <a:extLst>
                  <a:ext uri="{FF2B5EF4-FFF2-40B4-BE49-F238E27FC236}">
                    <a16:creationId xmlns:a16="http://schemas.microsoft.com/office/drawing/2014/main" id="{4946360F-8205-47E9-97F1-DDD403D3F8C8}"/>
                  </a:ext>
                </a:extLst>
              </p:cNvPr>
              <p:cNvSpPr/>
              <p:nvPr userDrawn="1"/>
            </p:nvSpPr>
            <p:spPr>
              <a:xfrm rot="225303">
                <a:off x="6873965" y="2969957"/>
                <a:ext cx="306571" cy="247103"/>
              </a:xfrm>
              <a:custGeom>
                <a:avLst/>
                <a:gdLst/>
                <a:ahLst/>
                <a:cxnLst/>
                <a:rect l="l" t="t" r="r" b="b"/>
                <a:pathLst>
                  <a:path w="7752" h="7783" fill="none" extrusionOk="0">
                    <a:moveTo>
                      <a:pt x="7630" y="3679"/>
                    </a:moveTo>
                    <a:cubicBezTo>
                      <a:pt x="7751" y="5746"/>
                      <a:pt x="6171" y="7539"/>
                      <a:pt x="4104" y="7661"/>
                    </a:cubicBezTo>
                    <a:cubicBezTo>
                      <a:pt x="2007" y="7782"/>
                      <a:pt x="244" y="6202"/>
                      <a:pt x="122" y="4104"/>
                    </a:cubicBezTo>
                    <a:cubicBezTo>
                      <a:pt x="0" y="2037"/>
                      <a:pt x="1581" y="244"/>
                      <a:pt x="3648" y="123"/>
                    </a:cubicBezTo>
                    <a:cubicBezTo>
                      <a:pt x="5745" y="1"/>
                      <a:pt x="7508" y="1612"/>
                      <a:pt x="7630" y="3679"/>
                    </a:cubicBezTo>
                    <a:close/>
                  </a:path>
                </a:pathLst>
              </a:custGeom>
              <a:noFill/>
              <a:ln w="19000" cap="flat" cmpd="sng">
                <a:solidFill>
                  <a:schemeClr val="accent5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304" name="Google Shape;2643;p72">
                <a:extLst>
                  <a:ext uri="{FF2B5EF4-FFF2-40B4-BE49-F238E27FC236}">
                    <a16:creationId xmlns:a16="http://schemas.microsoft.com/office/drawing/2014/main" id="{1D7BDCA8-D86C-4A94-B3D3-762ADF26F226}"/>
                  </a:ext>
                </a:extLst>
              </p:cNvPr>
              <p:cNvSpPr/>
              <p:nvPr userDrawn="1"/>
            </p:nvSpPr>
            <p:spPr>
              <a:xfrm rot="225303">
                <a:off x="7171839" y="3002594"/>
                <a:ext cx="116665" cy="42512"/>
              </a:xfrm>
              <a:custGeom>
                <a:avLst/>
                <a:gdLst/>
                <a:ahLst/>
                <a:cxnLst/>
                <a:rect l="l" t="t" r="r" b="b"/>
                <a:pathLst>
                  <a:path w="2950" h="1339" fill="none" extrusionOk="0">
                    <a:moveTo>
                      <a:pt x="1" y="1338"/>
                    </a:moveTo>
                    <a:cubicBezTo>
                      <a:pt x="1" y="1338"/>
                      <a:pt x="974" y="1"/>
                      <a:pt x="2949" y="974"/>
                    </a:cubicBezTo>
                  </a:path>
                </a:pathLst>
              </a:custGeom>
              <a:noFill/>
              <a:ln w="19000" cap="flat" cmpd="sng">
                <a:solidFill>
                  <a:schemeClr val="accent5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305" name="Google Shape;2644;p72">
                <a:extLst>
                  <a:ext uri="{FF2B5EF4-FFF2-40B4-BE49-F238E27FC236}">
                    <a16:creationId xmlns:a16="http://schemas.microsoft.com/office/drawing/2014/main" id="{968791AA-8E26-4B7B-8FDF-D032FC730585}"/>
                  </a:ext>
                </a:extLst>
              </p:cNvPr>
              <p:cNvSpPr/>
              <p:nvPr userDrawn="1"/>
            </p:nvSpPr>
            <p:spPr>
              <a:xfrm rot="225303">
                <a:off x="6780032" y="3067010"/>
                <a:ext cx="98592" cy="35718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1125" fill="none" extrusionOk="0">
                    <a:moveTo>
                      <a:pt x="2493" y="0"/>
                    </a:moveTo>
                    <a:lnTo>
                      <a:pt x="1" y="1125"/>
                    </a:lnTo>
                  </a:path>
                </a:pathLst>
              </a:custGeom>
              <a:noFill/>
              <a:ln w="19000" cap="flat" cmpd="sng">
                <a:solidFill>
                  <a:schemeClr val="accent5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306" name="Google Shape;2645;p72">
                <a:extLst>
                  <a:ext uri="{FF2B5EF4-FFF2-40B4-BE49-F238E27FC236}">
                    <a16:creationId xmlns:a16="http://schemas.microsoft.com/office/drawing/2014/main" id="{93B5D7C8-0B79-405F-933E-101A11217F03}"/>
                  </a:ext>
                </a:extLst>
              </p:cNvPr>
              <p:cNvSpPr/>
              <p:nvPr userDrawn="1"/>
            </p:nvSpPr>
            <p:spPr>
              <a:xfrm rot="225303">
                <a:off x="6647654" y="3087314"/>
                <a:ext cx="224827" cy="135568"/>
              </a:xfrm>
              <a:custGeom>
                <a:avLst/>
                <a:gdLst/>
                <a:ahLst/>
                <a:cxnLst/>
                <a:rect l="l" t="t" r="r" b="b"/>
                <a:pathLst>
                  <a:path w="5685" h="4270" extrusionOk="0">
                    <a:moveTo>
                      <a:pt x="2872" y="1"/>
                    </a:moveTo>
                    <a:cubicBezTo>
                      <a:pt x="2500" y="1"/>
                      <a:pt x="2121" y="72"/>
                      <a:pt x="1763" y="220"/>
                    </a:cubicBezTo>
                    <a:cubicBezTo>
                      <a:pt x="547" y="737"/>
                      <a:pt x="0" y="2013"/>
                      <a:pt x="608" y="3077"/>
                    </a:cubicBezTo>
                    <a:cubicBezTo>
                      <a:pt x="1041" y="3835"/>
                      <a:pt x="1922" y="4269"/>
                      <a:pt x="2832" y="4269"/>
                    </a:cubicBezTo>
                    <a:cubicBezTo>
                      <a:pt x="3199" y="4269"/>
                      <a:pt x="3572" y="4199"/>
                      <a:pt x="3921" y="4050"/>
                    </a:cubicBezTo>
                    <a:cubicBezTo>
                      <a:pt x="5167" y="3533"/>
                      <a:pt x="5684" y="2257"/>
                      <a:pt x="5107" y="1193"/>
                    </a:cubicBezTo>
                    <a:cubicBezTo>
                      <a:pt x="4674" y="435"/>
                      <a:pt x="3793" y="1"/>
                      <a:pt x="2872" y="1"/>
                    </a:cubicBezTo>
                    <a:close/>
                  </a:path>
                </a:pathLst>
              </a:custGeom>
              <a:solidFill>
                <a:srgbClr val="FAD2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307" name="Google Shape;2646;p72">
                <a:extLst>
                  <a:ext uri="{FF2B5EF4-FFF2-40B4-BE49-F238E27FC236}">
                    <a16:creationId xmlns:a16="http://schemas.microsoft.com/office/drawing/2014/main" id="{031574F8-709F-4843-90D6-2A0FFFE2CF61}"/>
                  </a:ext>
                </a:extLst>
              </p:cNvPr>
              <p:cNvSpPr/>
              <p:nvPr userDrawn="1"/>
            </p:nvSpPr>
            <p:spPr>
              <a:xfrm rot="225303">
                <a:off x="6705989" y="3114521"/>
                <a:ext cx="107015" cy="53116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1673" fill="none" extrusionOk="0">
                    <a:moveTo>
                      <a:pt x="2706" y="1095"/>
                    </a:moveTo>
                    <a:cubicBezTo>
                      <a:pt x="2524" y="1034"/>
                      <a:pt x="1034" y="0"/>
                      <a:pt x="1" y="1672"/>
                    </a:cubicBezTo>
                  </a:path>
                </a:pathLst>
              </a:custGeom>
              <a:noFill/>
              <a:ln w="98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308" name="Google Shape;2647;p72">
                <a:extLst>
                  <a:ext uri="{FF2B5EF4-FFF2-40B4-BE49-F238E27FC236}">
                    <a16:creationId xmlns:a16="http://schemas.microsoft.com/office/drawing/2014/main" id="{69605C3B-7EA0-41BF-8B45-D9719601CE5E}"/>
                  </a:ext>
                </a:extLst>
              </p:cNvPr>
              <p:cNvSpPr/>
              <p:nvPr userDrawn="1"/>
            </p:nvSpPr>
            <p:spPr>
              <a:xfrm rot="225303">
                <a:off x="6737939" y="3137474"/>
                <a:ext cx="37293" cy="51179"/>
              </a:xfrm>
              <a:custGeom>
                <a:avLst/>
                <a:gdLst/>
                <a:ahLst/>
                <a:cxnLst/>
                <a:rect l="l" t="t" r="r" b="b"/>
                <a:pathLst>
                  <a:path w="943" h="1612" fill="none" extrusionOk="0">
                    <a:moveTo>
                      <a:pt x="456" y="1612"/>
                    </a:moveTo>
                    <a:cubicBezTo>
                      <a:pt x="456" y="1612"/>
                      <a:pt x="0" y="426"/>
                      <a:pt x="942" y="1"/>
                    </a:cubicBezTo>
                  </a:path>
                </a:pathLst>
              </a:custGeom>
              <a:noFill/>
              <a:ln w="98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309" name="Google Shape;2648;p72">
                <a:extLst>
                  <a:ext uri="{FF2B5EF4-FFF2-40B4-BE49-F238E27FC236}">
                    <a16:creationId xmlns:a16="http://schemas.microsoft.com/office/drawing/2014/main" id="{68C678F6-D118-4D6B-B868-7EE1673954E8}"/>
                  </a:ext>
                </a:extLst>
              </p:cNvPr>
              <p:cNvSpPr/>
              <p:nvPr userDrawn="1"/>
            </p:nvSpPr>
            <p:spPr>
              <a:xfrm rot="225303">
                <a:off x="7412795" y="3092626"/>
                <a:ext cx="129834" cy="61053"/>
              </a:xfrm>
              <a:custGeom>
                <a:avLst/>
                <a:gdLst/>
                <a:ahLst/>
                <a:cxnLst/>
                <a:rect l="l" t="t" r="r" b="b"/>
                <a:pathLst>
                  <a:path w="3283" h="1923" extrusionOk="0">
                    <a:moveTo>
                      <a:pt x="2023" y="1"/>
                    </a:moveTo>
                    <a:cubicBezTo>
                      <a:pt x="1833" y="1"/>
                      <a:pt x="1632" y="25"/>
                      <a:pt x="1429" y="78"/>
                    </a:cubicBezTo>
                    <a:cubicBezTo>
                      <a:pt x="578" y="291"/>
                      <a:pt x="0" y="838"/>
                      <a:pt x="122" y="1324"/>
                    </a:cubicBezTo>
                    <a:cubicBezTo>
                      <a:pt x="212" y="1707"/>
                      <a:pt x="668" y="1923"/>
                      <a:pt x="1232" y="1923"/>
                    </a:cubicBezTo>
                    <a:cubicBezTo>
                      <a:pt x="1430" y="1923"/>
                      <a:pt x="1641" y="1896"/>
                      <a:pt x="1854" y="1841"/>
                    </a:cubicBezTo>
                    <a:cubicBezTo>
                      <a:pt x="2705" y="1628"/>
                      <a:pt x="3283" y="1081"/>
                      <a:pt x="3161" y="595"/>
                    </a:cubicBezTo>
                    <a:cubicBezTo>
                      <a:pt x="3070" y="229"/>
                      <a:pt x="2600" y="1"/>
                      <a:pt x="2023" y="1"/>
                    </a:cubicBezTo>
                    <a:close/>
                  </a:path>
                </a:pathLst>
              </a:custGeom>
              <a:solidFill>
                <a:srgbClr val="F7B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310" name="Google Shape;2649;p72">
                <a:extLst>
                  <a:ext uri="{FF2B5EF4-FFF2-40B4-BE49-F238E27FC236}">
                    <a16:creationId xmlns:a16="http://schemas.microsoft.com/office/drawing/2014/main" id="{E84BDB15-5371-4387-9788-782A1C04006B}"/>
                  </a:ext>
                </a:extLst>
              </p:cNvPr>
              <p:cNvSpPr/>
              <p:nvPr userDrawn="1"/>
            </p:nvSpPr>
            <p:spPr>
              <a:xfrm rot="225303">
                <a:off x="6934477" y="3132819"/>
                <a:ext cx="126235" cy="57434"/>
              </a:xfrm>
              <a:custGeom>
                <a:avLst/>
                <a:gdLst/>
                <a:ahLst/>
                <a:cxnLst/>
                <a:rect l="l" t="t" r="r" b="b"/>
                <a:pathLst>
                  <a:path w="3192" h="1809" extrusionOk="0">
                    <a:moveTo>
                      <a:pt x="1725" y="0"/>
                    </a:moveTo>
                    <a:cubicBezTo>
                      <a:pt x="1658" y="0"/>
                      <a:pt x="1589" y="3"/>
                      <a:pt x="1520" y="8"/>
                    </a:cubicBezTo>
                    <a:cubicBezTo>
                      <a:pt x="669" y="68"/>
                      <a:pt x="0" y="524"/>
                      <a:pt x="31" y="1011"/>
                    </a:cubicBezTo>
                    <a:cubicBezTo>
                      <a:pt x="59" y="1487"/>
                      <a:pt x="680" y="1808"/>
                      <a:pt x="1467" y="1808"/>
                    </a:cubicBezTo>
                    <a:cubicBezTo>
                      <a:pt x="1534" y="1808"/>
                      <a:pt x="1603" y="1806"/>
                      <a:pt x="1672" y="1801"/>
                    </a:cubicBezTo>
                    <a:cubicBezTo>
                      <a:pt x="2523" y="1740"/>
                      <a:pt x="3192" y="1284"/>
                      <a:pt x="3161" y="798"/>
                    </a:cubicBezTo>
                    <a:cubicBezTo>
                      <a:pt x="3133" y="322"/>
                      <a:pt x="2512" y="0"/>
                      <a:pt x="1725" y="0"/>
                    </a:cubicBezTo>
                    <a:close/>
                  </a:path>
                </a:pathLst>
              </a:custGeom>
              <a:solidFill>
                <a:srgbClr val="F7B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311" name="Google Shape;2650;p72">
                <a:extLst>
                  <a:ext uri="{FF2B5EF4-FFF2-40B4-BE49-F238E27FC236}">
                    <a16:creationId xmlns:a16="http://schemas.microsoft.com/office/drawing/2014/main" id="{B78171F5-FA21-4AB7-9871-7164DD3E6F1E}"/>
                  </a:ext>
                </a:extLst>
              </p:cNvPr>
              <p:cNvSpPr/>
              <p:nvPr userDrawn="1"/>
            </p:nvSpPr>
            <p:spPr>
              <a:xfrm rot="225303">
                <a:off x="7238885" y="3095873"/>
                <a:ext cx="60152" cy="63720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2007" fill="none" extrusionOk="0">
                    <a:moveTo>
                      <a:pt x="0" y="0"/>
                    </a:moveTo>
                    <a:lnTo>
                      <a:pt x="304" y="1216"/>
                    </a:lnTo>
                    <a:cubicBezTo>
                      <a:pt x="304" y="1216"/>
                      <a:pt x="1064" y="942"/>
                      <a:pt x="1277" y="1277"/>
                    </a:cubicBezTo>
                    <a:cubicBezTo>
                      <a:pt x="1520" y="1641"/>
                      <a:pt x="730" y="2006"/>
                      <a:pt x="730" y="2006"/>
                    </a:cubicBezTo>
                  </a:path>
                </a:pathLst>
              </a:custGeom>
              <a:solidFill>
                <a:schemeClr val="dk1"/>
              </a:solidFill>
              <a:ln w="98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312" name="Google Shape;2651;p72">
                <a:extLst>
                  <a:ext uri="{FF2B5EF4-FFF2-40B4-BE49-F238E27FC236}">
                    <a16:creationId xmlns:a16="http://schemas.microsoft.com/office/drawing/2014/main" id="{DCD082D1-F91F-4031-95E8-667ADC09751E}"/>
                  </a:ext>
                </a:extLst>
              </p:cNvPr>
              <p:cNvSpPr/>
              <p:nvPr userDrawn="1"/>
            </p:nvSpPr>
            <p:spPr>
              <a:xfrm>
                <a:off x="7313202" y="3845801"/>
                <a:ext cx="195524" cy="120321"/>
              </a:xfrm>
              <a:custGeom>
                <a:avLst/>
                <a:gdLst/>
                <a:ahLst/>
                <a:cxnLst/>
                <a:rect l="l" t="t" r="r" b="b"/>
                <a:pathLst>
                  <a:path w="8299" h="5107" extrusionOk="0">
                    <a:moveTo>
                      <a:pt x="7690" y="0"/>
                    </a:moveTo>
                    <a:cubicBezTo>
                      <a:pt x="7356" y="730"/>
                      <a:pt x="2523" y="4195"/>
                      <a:pt x="0" y="4408"/>
                    </a:cubicBezTo>
                    <a:lnTo>
                      <a:pt x="760" y="5107"/>
                    </a:lnTo>
                    <a:cubicBezTo>
                      <a:pt x="760" y="5107"/>
                      <a:pt x="763" y="5107"/>
                      <a:pt x="767" y="5107"/>
                    </a:cubicBezTo>
                    <a:cubicBezTo>
                      <a:pt x="937" y="5107"/>
                      <a:pt x="4072" y="5049"/>
                      <a:pt x="8298" y="882"/>
                    </a:cubicBezTo>
                    <a:lnTo>
                      <a:pt x="7690" y="0"/>
                    </a:lnTo>
                    <a:close/>
                  </a:path>
                </a:pathLst>
              </a:custGeom>
              <a:solidFill>
                <a:srgbClr val="171918">
                  <a:alpha val="183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313" name="Google Shape;2652;p72">
                <a:extLst>
                  <a:ext uri="{FF2B5EF4-FFF2-40B4-BE49-F238E27FC236}">
                    <a16:creationId xmlns:a16="http://schemas.microsoft.com/office/drawing/2014/main" id="{63E1D5CB-B9F9-4F47-8DB6-36047B765477}"/>
                  </a:ext>
                </a:extLst>
              </p:cNvPr>
              <p:cNvSpPr/>
              <p:nvPr userDrawn="1"/>
            </p:nvSpPr>
            <p:spPr>
              <a:xfrm>
                <a:off x="6945083" y="3838639"/>
                <a:ext cx="207705" cy="141101"/>
              </a:xfrm>
              <a:custGeom>
                <a:avLst/>
                <a:gdLst/>
                <a:ahLst/>
                <a:cxnLst/>
                <a:rect l="l" t="t" r="r" b="b"/>
                <a:pathLst>
                  <a:path w="8816" h="5989" extrusionOk="0">
                    <a:moveTo>
                      <a:pt x="882" y="0"/>
                    </a:moveTo>
                    <a:lnTo>
                      <a:pt x="1" y="943"/>
                    </a:lnTo>
                    <a:cubicBezTo>
                      <a:pt x="2858" y="3314"/>
                      <a:pt x="5624" y="5441"/>
                      <a:pt x="8086" y="5988"/>
                    </a:cubicBezTo>
                    <a:lnTo>
                      <a:pt x="8816" y="5229"/>
                    </a:lnTo>
                    <a:cubicBezTo>
                      <a:pt x="5989" y="4408"/>
                      <a:pt x="2311" y="1307"/>
                      <a:pt x="882" y="0"/>
                    </a:cubicBezTo>
                    <a:close/>
                  </a:path>
                </a:pathLst>
              </a:custGeom>
              <a:solidFill>
                <a:srgbClr val="171918">
                  <a:alpha val="183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314" name="Google Shape;2653;p72">
                <a:extLst>
                  <a:ext uri="{FF2B5EF4-FFF2-40B4-BE49-F238E27FC236}">
                    <a16:creationId xmlns:a16="http://schemas.microsoft.com/office/drawing/2014/main" id="{3524E7DC-42CD-4DFB-AFE7-C335C4AD8DE1}"/>
                  </a:ext>
                </a:extLst>
              </p:cNvPr>
              <p:cNvSpPr/>
              <p:nvPr userDrawn="1"/>
            </p:nvSpPr>
            <p:spPr>
              <a:xfrm>
                <a:off x="7342559" y="3351725"/>
                <a:ext cx="25539" cy="104606"/>
              </a:xfrm>
              <a:custGeom>
                <a:avLst/>
                <a:gdLst/>
                <a:ahLst/>
                <a:cxnLst/>
                <a:rect l="l" t="t" r="r" b="b"/>
                <a:pathLst>
                  <a:path w="1084" h="4440" extrusionOk="0">
                    <a:moveTo>
                      <a:pt x="278" y="1"/>
                    </a:moveTo>
                    <a:cubicBezTo>
                      <a:pt x="253" y="1"/>
                      <a:pt x="227" y="17"/>
                      <a:pt x="213" y="58"/>
                    </a:cubicBezTo>
                    <a:cubicBezTo>
                      <a:pt x="1" y="1517"/>
                      <a:pt x="213" y="3007"/>
                      <a:pt x="821" y="4374"/>
                    </a:cubicBezTo>
                    <a:cubicBezTo>
                      <a:pt x="844" y="4419"/>
                      <a:pt x="886" y="4439"/>
                      <a:pt x="930" y="4439"/>
                    </a:cubicBezTo>
                    <a:cubicBezTo>
                      <a:pt x="1005" y="4439"/>
                      <a:pt x="1084" y="4379"/>
                      <a:pt x="1064" y="4283"/>
                    </a:cubicBezTo>
                    <a:cubicBezTo>
                      <a:pt x="608" y="2885"/>
                      <a:pt x="183" y="1548"/>
                      <a:pt x="335" y="58"/>
                    </a:cubicBezTo>
                    <a:cubicBezTo>
                      <a:pt x="335" y="25"/>
                      <a:pt x="307" y="1"/>
                      <a:pt x="27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315" name="Google Shape;2654;p72">
                <a:extLst>
                  <a:ext uri="{FF2B5EF4-FFF2-40B4-BE49-F238E27FC236}">
                    <a16:creationId xmlns:a16="http://schemas.microsoft.com/office/drawing/2014/main" id="{82B2F504-3654-43BB-B599-647012A0B83D}"/>
                  </a:ext>
                </a:extLst>
              </p:cNvPr>
              <p:cNvSpPr/>
              <p:nvPr userDrawn="1"/>
            </p:nvSpPr>
            <p:spPr>
              <a:xfrm>
                <a:off x="7371916" y="3348003"/>
                <a:ext cx="10508" cy="87455"/>
              </a:xfrm>
              <a:custGeom>
                <a:avLst/>
                <a:gdLst/>
                <a:ahLst/>
                <a:cxnLst/>
                <a:rect l="l" t="t" r="r" b="b"/>
                <a:pathLst>
                  <a:path w="446" h="3712" extrusionOk="0">
                    <a:moveTo>
                      <a:pt x="386" y="1"/>
                    </a:moveTo>
                    <a:cubicBezTo>
                      <a:pt x="367" y="1"/>
                      <a:pt x="347" y="11"/>
                      <a:pt x="335" y="34"/>
                    </a:cubicBezTo>
                    <a:cubicBezTo>
                      <a:pt x="92" y="1219"/>
                      <a:pt x="1" y="2405"/>
                      <a:pt x="62" y="3621"/>
                    </a:cubicBezTo>
                    <a:cubicBezTo>
                      <a:pt x="62" y="3681"/>
                      <a:pt x="107" y="3712"/>
                      <a:pt x="153" y="3712"/>
                    </a:cubicBezTo>
                    <a:cubicBezTo>
                      <a:pt x="198" y="3712"/>
                      <a:pt x="244" y="3681"/>
                      <a:pt x="244" y="3621"/>
                    </a:cubicBezTo>
                    <a:cubicBezTo>
                      <a:pt x="274" y="2405"/>
                      <a:pt x="335" y="1250"/>
                      <a:pt x="426" y="64"/>
                    </a:cubicBezTo>
                    <a:cubicBezTo>
                      <a:pt x="445" y="27"/>
                      <a:pt x="417" y="1"/>
                      <a:pt x="38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316" name="Google Shape;2655;p72">
                <a:extLst>
                  <a:ext uri="{FF2B5EF4-FFF2-40B4-BE49-F238E27FC236}">
                    <a16:creationId xmlns:a16="http://schemas.microsoft.com/office/drawing/2014/main" id="{E9B75FFF-1836-4928-B34B-5293C311CDB7}"/>
                  </a:ext>
                </a:extLst>
              </p:cNvPr>
              <p:cNvSpPr/>
              <p:nvPr userDrawn="1"/>
            </p:nvSpPr>
            <p:spPr>
              <a:xfrm>
                <a:off x="7059213" y="3390695"/>
                <a:ext cx="29144" cy="114596"/>
              </a:xfrm>
              <a:custGeom>
                <a:avLst/>
                <a:gdLst/>
                <a:ahLst/>
                <a:cxnLst/>
                <a:rect l="l" t="t" r="r" b="b"/>
                <a:pathLst>
                  <a:path w="1237" h="4864" extrusionOk="0">
                    <a:moveTo>
                      <a:pt x="117" y="1"/>
                    </a:moveTo>
                    <a:cubicBezTo>
                      <a:pt x="58" y="1"/>
                      <a:pt x="0" y="47"/>
                      <a:pt x="20" y="106"/>
                    </a:cubicBezTo>
                    <a:cubicBezTo>
                      <a:pt x="537" y="1626"/>
                      <a:pt x="962" y="3085"/>
                      <a:pt x="932" y="4727"/>
                    </a:cubicBezTo>
                    <a:cubicBezTo>
                      <a:pt x="932" y="4818"/>
                      <a:pt x="1008" y="4863"/>
                      <a:pt x="1084" y="4863"/>
                    </a:cubicBezTo>
                    <a:cubicBezTo>
                      <a:pt x="1160" y="4863"/>
                      <a:pt x="1236" y="4818"/>
                      <a:pt x="1236" y="4727"/>
                    </a:cubicBezTo>
                    <a:cubicBezTo>
                      <a:pt x="1236" y="3085"/>
                      <a:pt x="871" y="1505"/>
                      <a:pt x="203" y="46"/>
                    </a:cubicBezTo>
                    <a:cubicBezTo>
                      <a:pt x="181" y="14"/>
                      <a:pt x="149" y="1"/>
                      <a:pt x="1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317" name="Google Shape;2656;p72">
                <a:extLst>
                  <a:ext uri="{FF2B5EF4-FFF2-40B4-BE49-F238E27FC236}">
                    <a16:creationId xmlns:a16="http://schemas.microsoft.com/office/drawing/2014/main" id="{172313ED-3BA4-48DF-B9CE-703C606672E0}"/>
                  </a:ext>
                </a:extLst>
              </p:cNvPr>
              <p:cNvSpPr/>
              <p:nvPr userDrawn="1"/>
            </p:nvSpPr>
            <p:spPr>
              <a:xfrm>
                <a:off x="7092906" y="3429713"/>
                <a:ext cx="16209" cy="74426"/>
              </a:xfrm>
              <a:custGeom>
                <a:avLst/>
                <a:gdLst/>
                <a:ahLst/>
                <a:cxnLst/>
                <a:rect l="l" t="t" r="r" b="b"/>
                <a:pathLst>
                  <a:path w="688" h="3159" extrusionOk="0">
                    <a:moveTo>
                      <a:pt x="505" y="1"/>
                    </a:moveTo>
                    <a:cubicBezTo>
                      <a:pt x="414" y="1034"/>
                      <a:pt x="232" y="2037"/>
                      <a:pt x="19" y="3010"/>
                    </a:cubicBezTo>
                    <a:cubicBezTo>
                      <a:pt x="1" y="3100"/>
                      <a:pt x="69" y="3159"/>
                      <a:pt x="140" y="3159"/>
                    </a:cubicBezTo>
                    <a:cubicBezTo>
                      <a:pt x="188" y="3159"/>
                      <a:pt x="237" y="3132"/>
                      <a:pt x="262" y="3071"/>
                    </a:cubicBezTo>
                    <a:cubicBezTo>
                      <a:pt x="596" y="2098"/>
                      <a:pt x="688" y="1034"/>
                      <a:pt x="53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318" name="Google Shape;2657;p72">
                <a:extLst>
                  <a:ext uri="{FF2B5EF4-FFF2-40B4-BE49-F238E27FC236}">
                    <a16:creationId xmlns:a16="http://schemas.microsoft.com/office/drawing/2014/main" id="{EDC599B8-FC3F-4155-A706-219A9FBCE4BA}"/>
                  </a:ext>
                </a:extLst>
              </p:cNvPr>
              <p:cNvSpPr/>
              <p:nvPr userDrawn="1"/>
            </p:nvSpPr>
            <p:spPr>
              <a:xfrm>
                <a:off x="7070428" y="3589410"/>
                <a:ext cx="328002" cy="145365"/>
              </a:xfrm>
              <a:custGeom>
                <a:avLst/>
                <a:gdLst/>
                <a:ahLst/>
                <a:cxnLst/>
                <a:rect l="l" t="t" r="r" b="b"/>
                <a:pathLst>
                  <a:path w="13922" h="6170" extrusionOk="0">
                    <a:moveTo>
                      <a:pt x="486" y="1"/>
                    </a:moveTo>
                    <a:lnTo>
                      <a:pt x="0" y="5898"/>
                    </a:lnTo>
                    <a:cubicBezTo>
                      <a:pt x="1684" y="6075"/>
                      <a:pt x="3320" y="6169"/>
                      <a:pt x="4898" y="6169"/>
                    </a:cubicBezTo>
                    <a:cubicBezTo>
                      <a:pt x="8190" y="6169"/>
                      <a:pt x="11229" y="5758"/>
                      <a:pt x="13921" y="4834"/>
                    </a:cubicBezTo>
                    <a:lnTo>
                      <a:pt x="13557" y="1916"/>
                    </a:lnTo>
                    <a:cubicBezTo>
                      <a:pt x="12009" y="2408"/>
                      <a:pt x="10390" y="2647"/>
                      <a:pt x="8768" y="2647"/>
                    </a:cubicBezTo>
                    <a:cubicBezTo>
                      <a:pt x="8287" y="2647"/>
                      <a:pt x="7805" y="2626"/>
                      <a:pt x="7326" y="2584"/>
                    </a:cubicBezTo>
                    <a:cubicBezTo>
                      <a:pt x="4863" y="2372"/>
                      <a:pt x="2310" y="1642"/>
                      <a:pt x="48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</p:grpSp>
        <p:grpSp>
          <p:nvGrpSpPr>
            <p:cNvPr id="140" name="Google Shape;2658;p72">
              <a:extLst>
                <a:ext uri="{FF2B5EF4-FFF2-40B4-BE49-F238E27FC236}">
                  <a16:creationId xmlns:a16="http://schemas.microsoft.com/office/drawing/2014/main" id="{E31002B4-9702-4B0C-96DC-96464F38522C}"/>
                </a:ext>
              </a:extLst>
            </p:cNvPr>
            <p:cNvGrpSpPr/>
            <p:nvPr userDrawn="1"/>
          </p:nvGrpSpPr>
          <p:grpSpPr>
            <a:xfrm>
              <a:off x="2545066" y="2047755"/>
              <a:ext cx="1209306" cy="1657466"/>
              <a:chOff x="6700829" y="2223104"/>
              <a:chExt cx="1345321" cy="1843882"/>
            </a:xfrm>
          </p:grpSpPr>
          <p:sp>
            <p:nvSpPr>
              <p:cNvPr id="210" name="Google Shape;2659;p72">
                <a:extLst>
                  <a:ext uri="{FF2B5EF4-FFF2-40B4-BE49-F238E27FC236}">
                    <a16:creationId xmlns:a16="http://schemas.microsoft.com/office/drawing/2014/main" id="{CD92A5C7-672B-4229-A3E8-0AD65000053F}"/>
                  </a:ext>
                </a:extLst>
              </p:cNvPr>
              <p:cNvSpPr/>
              <p:nvPr userDrawn="1"/>
            </p:nvSpPr>
            <p:spPr>
              <a:xfrm>
                <a:off x="7554876" y="3798182"/>
                <a:ext cx="114596" cy="242692"/>
              </a:xfrm>
              <a:custGeom>
                <a:avLst/>
                <a:gdLst/>
                <a:ahLst/>
                <a:cxnLst/>
                <a:rect l="l" t="t" r="r" b="b"/>
                <a:pathLst>
                  <a:path w="4864" h="10301" extrusionOk="0">
                    <a:moveTo>
                      <a:pt x="3857" y="1"/>
                    </a:moveTo>
                    <a:cubicBezTo>
                      <a:pt x="3739" y="1"/>
                      <a:pt x="3617" y="16"/>
                      <a:pt x="3496" y="46"/>
                    </a:cubicBezTo>
                    <a:cubicBezTo>
                      <a:pt x="3253" y="77"/>
                      <a:pt x="2979" y="137"/>
                      <a:pt x="2736" y="198"/>
                    </a:cubicBezTo>
                    <a:cubicBezTo>
                      <a:pt x="2371" y="320"/>
                      <a:pt x="2067" y="441"/>
                      <a:pt x="1946" y="502"/>
                    </a:cubicBezTo>
                    <a:lnTo>
                      <a:pt x="1885" y="533"/>
                    </a:lnTo>
                    <a:cubicBezTo>
                      <a:pt x="1885" y="533"/>
                      <a:pt x="1459" y="1384"/>
                      <a:pt x="1034" y="2204"/>
                    </a:cubicBezTo>
                    <a:cubicBezTo>
                      <a:pt x="578" y="3055"/>
                      <a:pt x="122" y="3907"/>
                      <a:pt x="122" y="3907"/>
                    </a:cubicBezTo>
                    <a:cubicBezTo>
                      <a:pt x="31" y="4697"/>
                      <a:pt x="0" y="5487"/>
                      <a:pt x="31" y="6277"/>
                    </a:cubicBezTo>
                    <a:cubicBezTo>
                      <a:pt x="31" y="6429"/>
                      <a:pt x="61" y="6581"/>
                      <a:pt x="61" y="6764"/>
                    </a:cubicBezTo>
                    <a:cubicBezTo>
                      <a:pt x="152" y="8253"/>
                      <a:pt x="487" y="9803"/>
                      <a:pt x="1186" y="10198"/>
                    </a:cubicBezTo>
                    <a:cubicBezTo>
                      <a:pt x="1300" y="10267"/>
                      <a:pt x="1431" y="10301"/>
                      <a:pt x="1566" y="10301"/>
                    </a:cubicBezTo>
                    <a:cubicBezTo>
                      <a:pt x="1611" y="10301"/>
                      <a:pt x="1657" y="10297"/>
                      <a:pt x="1702" y="10290"/>
                    </a:cubicBezTo>
                    <a:cubicBezTo>
                      <a:pt x="3556" y="9986"/>
                      <a:pt x="4863" y="2113"/>
                      <a:pt x="4712" y="654"/>
                    </a:cubicBezTo>
                    <a:cubicBezTo>
                      <a:pt x="4712" y="350"/>
                      <a:pt x="4499" y="107"/>
                      <a:pt x="4195" y="46"/>
                    </a:cubicBezTo>
                    <a:cubicBezTo>
                      <a:pt x="4088" y="16"/>
                      <a:pt x="3974" y="1"/>
                      <a:pt x="385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11" name="Google Shape;2660;p72">
                <a:extLst>
                  <a:ext uri="{FF2B5EF4-FFF2-40B4-BE49-F238E27FC236}">
                    <a16:creationId xmlns:a16="http://schemas.microsoft.com/office/drawing/2014/main" id="{12291601-10EA-4667-912B-3CED2F1432C5}"/>
                  </a:ext>
                </a:extLst>
              </p:cNvPr>
              <p:cNvSpPr/>
              <p:nvPr userDrawn="1"/>
            </p:nvSpPr>
            <p:spPr>
              <a:xfrm>
                <a:off x="7582796" y="3799266"/>
                <a:ext cx="86677" cy="241608"/>
              </a:xfrm>
              <a:custGeom>
                <a:avLst/>
                <a:gdLst/>
                <a:ahLst/>
                <a:cxnLst/>
                <a:rect l="l" t="t" r="r" b="b"/>
                <a:pathLst>
                  <a:path w="3679" h="10255" extrusionOk="0">
                    <a:moveTo>
                      <a:pt x="3010" y="0"/>
                    </a:moveTo>
                    <a:cubicBezTo>
                      <a:pt x="2919" y="2219"/>
                      <a:pt x="2493" y="4438"/>
                      <a:pt x="1794" y="6535"/>
                    </a:cubicBezTo>
                    <a:cubicBezTo>
                      <a:pt x="1368" y="7812"/>
                      <a:pt x="761" y="9028"/>
                      <a:pt x="1" y="10152"/>
                    </a:cubicBezTo>
                    <a:cubicBezTo>
                      <a:pt x="115" y="10221"/>
                      <a:pt x="246" y="10255"/>
                      <a:pt x="368" y="10255"/>
                    </a:cubicBezTo>
                    <a:cubicBezTo>
                      <a:pt x="409" y="10255"/>
                      <a:pt x="449" y="10251"/>
                      <a:pt x="487" y="10244"/>
                    </a:cubicBezTo>
                    <a:cubicBezTo>
                      <a:pt x="2402" y="9940"/>
                      <a:pt x="3678" y="2067"/>
                      <a:pt x="3527" y="608"/>
                    </a:cubicBezTo>
                    <a:cubicBezTo>
                      <a:pt x="3527" y="335"/>
                      <a:pt x="3314" y="61"/>
                      <a:pt x="301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12" name="Google Shape;2661;p72">
                <a:extLst>
                  <a:ext uri="{FF2B5EF4-FFF2-40B4-BE49-F238E27FC236}">
                    <a16:creationId xmlns:a16="http://schemas.microsoft.com/office/drawing/2014/main" id="{74051DA1-05A3-4F19-896D-53EF9DFB901A}"/>
                  </a:ext>
                </a:extLst>
              </p:cNvPr>
              <p:cNvSpPr/>
              <p:nvPr userDrawn="1"/>
            </p:nvSpPr>
            <p:spPr>
              <a:xfrm>
                <a:off x="7318535" y="3637543"/>
                <a:ext cx="282885" cy="264862"/>
              </a:xfrm>
              <a:custGeom>
                <a:avLst/>
                <a:gdLst/>
                <a:ahLst/>
                <a:cxnLst/>
                <a:rect l="l" t="t" r="r" b="b"/>
                <a:pathLst>
                  <a:path w="12007" h="11242" extrusionOk="0">
                    <a:moveTo>
                      <a:pt x="5345" y="0"/>
                    </a:moveTo>
                    <a:cubicBezTo>
                      <a:pt x="5317" y="0"/>
                      <a:pt x="5273" y="13"/>
                      <a:pt x="5198" y="25"/>
                    </a:cubicBezTo>
                    <a:lnTo>
                      <a:pt x="4438" y="268"/>
                    </a:lnTo>
                    <a:cubicBezTo>
                      <a:pt x="2949" y="664"/>
                      <a:pt x="1460" y="1089"/>
                      <a:pt x="1" y="1484"/>
                    </a:cubicBezTo>
                    <a:cubicBezTo>
                      <a:pt x="396" y="2578"/>
                      <a:pt x="882" y="3642"/>
                      <a:pt x="1399" y="4706"/>
                    </a:cubicBezTo>
                    <a:cubicBezTo>
                      <a:pt x="1672" y="5223"/>
                      <a:pt x="1976" y="5740"/>
                      <a:pt x="2311" y="6226"/>
                    </a:cubicBezTo>
                    <a:cubicBezTo>
                      <a:pt x="3466" y="7989"/>
                      <a:pt x="5107" y="9387"/>
                      <a:pt x="7052" y="10238"/>
                    </a:cubicBezTo>
                    <a:cubicBezTo>
                      <a:pt x="8025" y="10694"/>
                      <a:pt x="9059" y="11028"/>
                      <a:pt x="10122" y="11241"/>
                    </a:cubicBezTo>
                    <a:cubicBezTo>
                      <a:pt x="10609" y="10664"/>
                      <a:pt x="11004" y="10025"/>
                      <a:pt x="11338" y="9326"/>
                    </a:cubicBezTo>
                    <a:cubicBezTo>
                      <a:pt x="11490" y="8992"/>
                      <a:pt x="11612" y="8658"/>
                      <a:pt x="11733" y="8323"/>
                    </a:cubicBezTo>
                    <a:cubicBezTo>
                      <a:pt x="11764" y="8171"/>
                      <a:pt x="11825" y="7989"/>
                      <a:pt x="11855" y="7837"/>
                    </a:cubicBezTo>
                    <a:cubicBezTo>
                      <a:pt x="11885" y="7715"/>
                      <a:pt x="12007" y="7351"/>
                      <a:pt x="11977" y="7320"/>
                    </a:cubicBezTo>
                    <a:cubicBezTo>
                      <a:pt x="11946" y="7259"/>
                      <a:pt x="11733" y="7229"/>
                      <a:pt x="11703" y="7229"/>
                    </a:cubicBezTo>
                    <a:cubicBezTo>
                      <a:pt x="11521" y="7168"/>
                      <a:pt x="11338" y="7107"/>
                      <a:pt x="11156" y="7047"/>
                    </a:cubicBezTo>
                    <a:cubicBezTo>
                      <a:pt x="10821" y="6925"/>
                      <a:pt x="10457" y="6803"/>
                      <a:pt x="10092" y="6621"/>
                    </a:cubicBezTo>
                    <a:cubicBezTo>
                      <a:pt x="9332" y="6317"/>
                      <a:pt x="8633" y="5861"/>
                      <a:pt x="8025" y="5314"/>
                    </a:cubicBezTo>
                    <a:cubicBezTo>
                      <a:pt x="7782" y="5101"/>
                      <a:pt x="7569" y="4858"/>
                      <a:pt x="7387" y="4615"/>
                    </a:cubicBezTo>
                    <a:cubicBezTo>
                      <a:pt x="6870" y="3885"/>
                      <a:pt x="6444" y="3095"/>
                      <a:pt x="6141" y="2244"/>
                    </a:cubicBezTo>
                    <a:cubicBezTo>
                      <a:pt x="5867" y="1545"/>
                      <a:pt x="5654" y="816"/>
                      <a:pt x="5411" y="116"/>
                    </a:cubicBezTo>
                    <a:cubicBezTo>
                      <a:pt x="5393" y="27"/>
                      <a:pt x="5386" y="0"/>
                      <a:pt x="5345" y="0"/>
                    </a:cubicBezTo>
                    <a:close/>
                  </a:path>
                </a:pathLst>
              </a:custGeom>
              <a:solidFill>
                <a:srgbClr val="FAD2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13" name="Google Shape;2662;p72">
                <a:extLst>
                  <a:ext uri="{FF2B5EF4-FFF2-40B4-BE49-F238E27FC236}">
                    <a16:creationId xmlns:a16="http://schemas.microsoft.com/office/drawing/2014/main" id="{BAA16E43-6747-4F6F-8DF7-ADFB4094A611}"/>
                  </a:ext>
                </a:extLst>
              </p:cNvPr>
              <p:cNvSpPr/>
              <p:nvPr userDrawn="1"/>
            </p:nvSpPr>
            <p:spPr>
              <a:xfrm>
                <a:off x="7317828" y="3636954"/>
                <a:ext cx="174745" cy="123219"/>
              </a:xfrm>
              <a:custGeom>
                <a:avLst/>
                <a:gdLst/>
                <a:ahLst/>
                <a:cxnLst/>
                <a:rect l="l" t="t" r="r" b="b"/>
                <a:pathLst>
                  <a:path w="7417" h="5230" extrusionOk="0">
                    <a:moveTo>
                      <a:pt x="5363" y="0"/>
                    </a:moveTo>
                    <a:cubicBezTo>
                      <a:pt x="5336" y="0"/>
                      <a:pt x="5299" y="22"/>
                      <a:pt x="5228" y="50"/>
                    </a:cubicBezTo>
                    <a:lnTo>
                      <a:pt x="4438" y="263"/>
                    </a:lnTo>
                    <a:cubicBezTo>
                      <a:pt x="2979" y="689"/>
                      <a:pt x="1490" y="1084"/>
                      <a:pt x="0" y="1479"/>
                    </a:cubicBezTo>
                    <a:cubicBezTo>
                      <a:pt x="426" y="2573"/>
                      <a:pt x="912" y="3667"/>
                      <a:pt x="1429" y="4701"/>
                    </a:cubicBezTo>
                    <a:cubicBezTo>
                      <a:pt x="2357" y="5054"/>
                      <a:pt x="3342" y="5229"/>
                      <a:pt x="4329" y="5229"/>
                    </a:cubicBezTo>
                    <a:cubicBezTo>
                      <a:pt x="5379" y="5229"/>
                      <a:pt x="6430" y="5032"/>
                      <a:pt x="7417" y="4640"/>
                    </a:cubicBezTo>
                    <a:cubicBezTo>
                      <a:pt x="6870" y="3910"/>
                      <a:pt x="6474" y="3090"/>
                      <a:pt x="6140" y="2269"/>
                    </a:cubicBezTo>
                    <a:cubicBezTo>
                      <a:pt x="5897" y="1540"/>
                      <a:pt x="5684" y="841"/>
                      <a:pt x="5441" y="111"/>
                    </a:cubicBezTo>
                    <a:cubicBezTo>
                      <a:pt x="5408" y="29"/>
                      <a:pt x="5393" y="0"/>
                      <a:pt x="5363" y="0"/>
                    </a:cubicBezTo>
                    <a:close/>
                  </a:path>
                </a:pathLst>
              </a:custGeom>
              <a:solidFill>
                <a:srgbClr val="EFB3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14" name="Google Shape;2663;p72">
                <a:extLst>
                  <a:ext uri="{FF2B5EF4-FFF2-40B4-BE49-F238E27FC236}">
                    <a16:creationId xmlns:a16="http://schemas.microsoft.com/office/drawing/2014/main" id="{BF3F08AC-7AF3-4172-A05D-A1D57778B071}"/>
                  </a:ext>
                </a:extLst>
              </p:cNvPr>
              <p:cNvSpPr/>
              <p:nvPr userDrawn="1"/>
            </p:nvSpPr>
            <p:spPr>
              <a:xfrm rot="-242222">
                <a:off x="6700829" y="2897882"/>
                <a:ext cx="404315" cy="310691"/>
              </a:xfrm>
              <a:custGeom>
                <a:avLst/>
                <a:gdLst/>
                <a:ahLst/>
                <a:cxnLst/>
                <a:rect l="l" t="t" r="r" b="b"/>
                <a:pathLst>
                  <a:path w="10184" h="9078" extrusionOk="0">
                    <a:moveTo>
                      <a:pt x="7567" y="0"/>
                    </a:moveTo>
                    <a:cubicBezTo>
                      <a:pt x="3994" y="0"/>
                      <a:pt x="1865" y="1103"/>
                      <a:pt x="1" y="2694"/>
                    </a:cubicBezTo>
                    <a:lnTo>
                      <a:pt x="457" y="3302"/>
                    </a:lnTo>
                    <a:cubicBezTo>
                      <a:pt x="1338" y="2725"/>
                      <a:pt x="2280" y="2238"/>
                      <a:pt x="3253" y="1873"/>
                    </a:cubicBezTo>
                    <a:lnTo>
                      <a:pt x="3253" y="1873"/>
                    </a:lnTo>
                    <a:cubicBezTo>
                      <a:pt x="2493" y="2542"/>
                      <a:pt x="1581" y="3211"/>
                      <a:pt x="973" y="4092"/>
                    </a:cubicBezTo>
                    <a:lnTo>
                      <a:pt x="1703" y="5126"/>
                    </a:lnTo>
                    <a:cubicBezTo>
                      <a:pt x="2250" y="4609"/>
                      <a:pt x="2858" y="4123"/>
                      <a:pt x="3496" y="3728"/>
                    </a:cubicBezTo>
                    <a:lnTo>
                      <a:pt x="3496" y="3728"/>
                    </a:lnTo>
                    <a:cubicBezTo>
                      <a:pt x="2949" y="4336"/>
                      <a:pt x="2524" y="5004"/>
                      <a:pt x="2159" y="5734"/>
                    </a:cubicBezTo>
                    <a:lnTo>
                      <a:pt x="2919" y="6767"/>
                    </a:lnTo>
                    <a:cubicBezTo>
                      <a:pt x="3375" y="6098"/>
                      <a:pt x="3983" y="5521"/>
                      <a:pt x="4712" y="5126"/>
                    </a:cubicBezTo>
                    <a:lnTo>
                      <a:pt x="4712" y="5126"/>
                    </a:lnTo>
                    <a:cubicBezTo>
                      <a:pt x="4256" y="6007"/>
                      <a:pt x="3922" y="6919"/>
                      <a:pt x="3679" y="7892"/>
                    </a:cubicBezTo>
                    <a:lnTo>
                      <a:pt x="4590" y="9077"/>
                    </a:lnTo>
                    <a:cubicBezTo>
                      <a:pt x="5624" y="6402"/>
                      <a:pt x="7873" y="3363"/>
                      <a:pt x="10183" y="171"/>
                    </a:cubicBezTo>
                    <a:cubicBezTo>
                      <a:pt x="9231" y="55"/>
                      <a:pt x="8363" y="0"/>
                      <a:pt x="7567" y="0"/>
                    </a:cubicBezTo>
                    <a:close/>
                  </a:path>
                </a:pathLst>
              </a:custGeom>
              <a:solidFill>
                <a:srgbClr val="F893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15" name="Google Shape;2664;p72">
                <a:extLst>
                  <a:ext uri="{FF2B5EF4-FFF2-40B4-BE49-F238E27FC236}">
                    <a16:creationId xmlns:a16="http://schemas.microsoft.com/office/drawing/2014/main" id="{8D8775AD-D745-4F47-BB51-365C220C8C38}"/>
                  </a:ext>
                </a:extLst>
              </p:cNvPr>
              <p:cNvSpPr/>
              <p:nvPr userDrawn="1"/>
            </p:nvSpPr>
            <p:spPr>
              <a:xfrm rot="-242222">
                <a:off x="7700989" y="2938408"/>
                <a:ext cx="345161" cy="339166"/>
              </a:xfrm>
              <a:custGeom>
                <a:avLst/>
                <a:gdLst/>
                <a:ahLst/>
                <a:cxnLst/>
                <a:rect l="l" t="t" r="r" b="b"/>
                <a:pathLst>
                  <a:path w="8694" h="9910" extrusionOk="0">
                    <a:moveTo>
                      <a:pt x="0" y="0"/>
                    </a:moveTo>
                    <a:cubicBezTo>
                      <a:pt x="1186" y="3618"/>
                      <a:pt x="2371" y="7083"/>
                      <a:pt x="2554" y="9909"/>
                    </a:cubicBezTo>
                    <a:lnTo>
                      <a:pt x="3739" y="9058"/>
                    </a:lnTo>
                    <a:cubicBezTo>
                      <a:pt x="3800" y="8116"/>
                      <a:pt x="3739" y="7143"/>
                      <a:pt x="3587" y="6201"/>
                    </a:cubicBezTo>
                    <a:lnTo>
                      <a:pt x="3587" y="6201"/>
                    </a:lnTo>
                    <a:cubicBezTo>
                      <a:pt x="4134" y="6779"/>
                      <a:pt x="4560" y="7478"/>
                      <a:pt x="4773" y="8268"/>
                    </a:cubicBezTo>
                    <a:lnTo>
                      <a:pt x="5776" y="7508"/>
                    </a:lnTo>
                    <a:cubicBezTo>
                      <a:pt x="5654" y="6718"/>
                      <a:pt x="5441" y="5958"/>
                      <a:pt x="5137" y="5259"/>
                    </a:cubicBezTo>
                    <a:lnTo>
                      <a:pt x="5137" y="5259"/>
                    </a:lnTo>
                    <a:cubicBezTo>
                      <a:pt x="5593" y="5806"/>
                      <a:pt x="6019" y="6414"/>
                      <a:pt x="6384" y="7083"/>
                    </a:cubicBezTo>
                    <a:lnTo>
                      <a:pt x="7326" y="6323"/>
                    </a:lnTo>
                    <a:cubicBezTo>
                      <a:pt x="7052" y="5350"/>
                      <a:pt x="6414" y="4438"/>
                      <a:pt x="5897" y="3618"/>
                    </a:cubicBezTo>
                    <a:lnTo>
                      <a:pt x="5897" y="3618"/>
                    </a:lnTo>
                    <a:cubicBezTo>
                      <a:pt x="6687" y="4256"/>
                      <a:pt x="7417" y="4985"/>
                      <a:pt x="8086" y="5776"/>
                    </a:cubicBezTo>
                    <a:lnTo>
                      <a:pt x="8694" y="5320"/>
                    </a:lnTo>
                    <a:cubicBezTo>
                      <a:pt x="7143" y="2858"/>
                      <a:pt x="5016" y="943"/>
                      <a:pt x="0" y="0"/>
                    </a:cubicBezTo>
                    <a:close/>
                  </a:path>
                </a:pathLst>
              </a:custGeom>
              <a:solidFill>
                <a:srgbClr val="F893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16" name="Google Shape;2665;p72">
                <a:extLst>
                  <a:ext uri="{FF2B5EF4-FFF2-40B4-BE49-F238E27FC236}">
                    <a16:creationId xmlns:a16="http://schemas.microsoft.com/office/drawing/2014/main" id="{082673D6-D985-45F4-8215-02283ADA9742}"/>
                  </a:ext>
                </a:extLst>
              </p:cNvPr>
              <p:cNvSpPr/>
              <p:nvPr userDrawn="1"/>
            </p:nvSpPr>
            <p:spPr>
              <a:xfrm>
                <a:off x="7135912" y="3973288"/>
                <a:ext cx="229192" cy="93698"/>
              </a:xfrm>
              <a:custGeom>
                <a:avLst/>
                <a:gdLst/>
                <a:ahLst/>
                <a:cxnLst/>
                <a:rect l="l" t="t" r="r" b="b"/>
                <a:pathLst>
                  <a:path w="9728" h="3977" extrusionOk="0">
                    <a:moveTo>
                      <a:pt x="5046" y="0"/>
                    </a:moveTo>
                    <a:cubicBezTo>
                      <a:pt x="5046" y="0"/>
                      <a:pt x="3831" y="426"/>
                      <a:pt x="2615" y="973"/>
                    </a:cubicBezTo>
                    <a:cubicBezTo>
                      <a:pt x="1399" y="1520"/>
                      <a:pt x="122" y="2250"/>
                      <a:pt x="31" y="2888"/>
                    </a:cubicBezTo>
                    <a:cubicBezTo>
                      <a:pt x="1" y="3010"/>
                      <a:pt x="31" y="3162"/>
                      <a:pt x="122" y="3283"/>
                    </a:cubicBezTo>
                    <a:cubicBezTo>
                      <a:pt x="413" y="3794"/>
                      <a:pt x="1644" y="3977"/>
                      <a:pt x="3123" y="3977"/>
                    </a:cubicBezTo>
                    <a:cubicBezTo>
                      <a:pt x="5514" y="3977"/>
                      <a:pt x="8551" y="3500"/>
                      <a:pt x="9302" y="3162"/>
                    </a:cubicBezTo>
                    <a:cubicBezTo>
                      <a:pt x="9575" y="3040"/>
                      <a:pt x="9727" y="2766"/>
                      <a:pt x="9697" y="2493"/>
                    </a:cubicBezTo>
                    <a:cubicBezTo>
                      <a:pt x="9636" y="1703"/>
                      <a:pt x="8755" y="639"/>
                      <a:pt x="8542" y="396"/>
                    </a:cubicBezTo>
                    <a:lnTo>
                      <a:pt x="8511" y="335"/>
                    </a:lnTo>
                    <a:lnTo>
                      <a:pt x="5046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17" name="Google Shape;2666;p72">
                <a:extLst>
                  <a:ext uri="{FF2B5EF4-FFF2-40B4-BE49-F238E27FC236}">
                    <a16:creationId xmlns:a16="http://schemas.microsoft.com/office/drawing/2014/main" id="{DA42FD5A-7EBE-423F-91A4-6D03DA9B5DF5}"/>
                  </a:ext>
                </a:extLst>
              </p:cNvPr>
              <p:cNvSpPr/>
              <p:nvPr userDrawn="1"/>
            </p:nvSpPr>
            <p:spPr>
              <a:xfrm>
                <a:off x="7197501" y="3973288"/>
                <a:ext cx="139664" cy="34445"/>
              </a:xfrm>
              <a:custGeom>
                <a:avLst/>
                <a:gdLst/>
                <a:ahLst/>
                <a:cxnLst/>
                <a:rect l="l" t="t" r="r" b="b"/>
                <a:pathLst>
                  <a:path w="5928" h="1462" extrusionOk="0">
                    <a:moveTo>
                      <a:pt x="2402" y="0"/>
                    </a:moveTo>
                    <a:cubicBezTo>
                      <a:pt x="2402" y="0"/>
                      <a:pt x="1217" y="396"/>
                      <a:pt x="1" y="973"/>
                    </a:cubicBezTo>
                    <a:cubicBezTo>
                      <a:pt x="511" y="1329"/>
                      <a:pt x="1155" y="1461"/>
                      <a:pt x="1830" y="1461"/>
                    </a:cubicBezTo>
                    <a:cubicBezTo>
                      <a:pt x="3686" y="1461"/>
                      <a:pt x="5772" y="462"/>
                      <a:pt x="5928" y="396"/>
                    </a:cubicBezTo>
                    <a:lnTo>
                      <a:pt x="5897" y="335"/>
                    </a:lnTo>
                    <a:lnTo>
                      <a:pt x="2402" y="0"/>
                    </a:lnTo>
                    <a:close/>
                  </a:path>
                </a:pathLst>
              </a:custGeom>
              <a:solidFill>
                <a:srgbClr val="FAD2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18" name="Google Shape;2667;p72">
                <a:extLst>
                  <a:ext uri="{FF2B5EF4-FFF2-40B4-BE49-F238E27FC236}">
                    <a16:creationId xmlns:a16="http://schemas.microsoft.com/office/drawing/2014/main" id="{427D1AF2-A2CA-4336-9EDA-445DF4439185}"/>
                  </a:ext>
                </a:extLst>
              </p:cNvPr>
              <p:cNvSpPr/>
              <p:nvPr userDrawn="1"/>
            </p:nvSpPr>
            <p:spPr>
              <a:xfrm>
                <a:off x="7135912" y="4032002"/>
                <a:ext cx="229192" cy="34680"/>
              </a:xfrm>
              <a:custGeom>
                <a:avLst/>
                <a:gdLst/>
                <a:ahLst/>
                <a:cxnLst/>
                <a:rect l="l" t="t" r="r" b="b"/>
                <a:pathLst>
                  <a:path w="9728" h="1472" extrusionOk="0">
                    <a:moveTo>
                      <a:pt x="9697" y="1"/>
                    </a:moveTo>
                    <a:lnTo>
                      <a:pt x="9697" y="1"/>
                    </a:lnTo>
                    <a:cubicBezTo>
                      <a:pt x="7844" y="535"/>
                      <a:pt x="5938" y="809"/>
                      <a:pt x="4036" y="809"/>
                    </a:cubicBezTo>
                    <a:cubicBezTo>
                      <a:pt x="2693" y="809"/>
                      <a:pt x="1352" y="673"/>
                      <a:pt x="31" y="396"/>
                    </a:cubicBezTo>
                    <a:lnTo>
                      <a:pt x="31" y="396"/>
                    </a:lnTo>
                    <a:cubicBezTo>
                      <a:pt x="1" y="518"/>
                      <a:pt x="31" y="670"/>
                      <a:pt x="122" y="791"/>
                    </a:cubicBezTo>
                    <a:cubicBezTo>
                      <a:pt x="414" y="1292"/>
                      <a:pt x="1651" y="1472"/>
                      <a:pt x="3136" y="1472"/>
                    </a:cubicBezTo>
                    <a:cubicBezTo>
                      <a:pt x="5525" y="1472"/>
                      <a:pt x="8552" y="1007"/>
                      <a:pt x="9302" y="670"/>
                    </a:cubicBezTo>
                    <a:cubicBezTo>
                      <a:pt x="9575" y="548"/>
                      <a:pt x="9727" y="274"/>
                      <a:pt x="969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19" name="Google Shape;2668;p72">
                <a:extLst>
                  <a:ext uri="{FF2B5EF4-FFF2-40B4-BE49-F238E27FC236}">
                    <a16:creationId xmlns:a16="http://schemas.microsoft.com/office/drawing/2014/main" id="{04162A41-F49D-41B7-BD2C-AFA6FDBFB06B}"/>
                  </a:ext>
                </a:extLst>
              </p:cNvPr>
              <p:cNvSpPr/>
              <p:nvPr userDrawn="1"/>
            </p:nvSpPr>
            <p:spPr>
              <a:xfrm>
                <a:off x="7196064" y="3667489"/>
                <a:ext cx="141101" cy="318508"/>
              </a:xfrm>
              <a:custGeom>
                <a:avLst/>
                <a:gdLst/>
                <a:ahLst/>
                <a:cxnLst/>
                <a:rect l="l" t="t" r="r" b="b"/>
                <a:pathLst>
                  <a:path w="5989" h="13519" extrusionOk="0">
                    <a:moveTo>
                      <a:pt x="5107" y="0"/>
                    </a:moveTo>
                    <a:lnTo>
                      <a:pt x="1" y="31"/>
                    </a:lnTo>
                    <a:cubicBezTo>
                      <a:pt x="1" y="31"/>
                      <a:pt x="92" y="973"/>
                      <a:pt x="214" y="1915"/>
                    </a:cubicBezTo>
                    <a:cubicBezTo>
                      <a:pt x="305" y="2645"/>
                      <a:pt x="396" y="3374"/>
                      <a:pt x="426" y="3678"/>
                    </a:cubicBezTo>
                    <a:cubicBezTo>
                      <a:pt x="457" y="3770"/>
                      <a:pt x="457" y="3830"/>
                      <a:pt x="457" y="3830"/>
                    </a:cubicBezTo>
                    <a:lnTo>
                      <a:pt x="457" y="3861"/>
                    </a:lnTo>
                    <a:lnTo>
                      <a:pt x="548" y="4590"/>
                    </a:lnTo>
                    <a:cubicBezTo>
                      <a:pt x="548" y="4590"/>
                      <a:pt x="852" y="6748"/>
                      <a:pt x="1217" y="8876"/>
                    </a:cubicBezTo>
                    <a:cubicBezTo>
                      <a:pt x="1582" y="11034"/>
                      <a:pt x="2007" y="13162"/>
                      <a:pt x="2007" y="13162"/>
                    </a:cubicBezTo>
                    <a:cubicBezTo>
                      <a:pt x="2783" y="13402"/>
                      <a:pt x="3592" y="13519"/>
                      <a:pt x="4408" y="13519"/>
                    </a:cubicBezTo>
                    <a:cubicBezTo>
                      <a:pt x="4935" y="13519"/>
                      <a:pt x="5464" y="13470"/>
                      <a:pt x="5989" y="13375"/>
                    </a:cubicBezTo>
                    <a:cubicBezTo>
                      <a:pt x="5989" y="13375"/>
                      <a:pt x="5746" y="11064"/>
                      <a:pt x="5563" y="8815"/>
                    </a:cubicBezTo>
                    <a:cubicBezTo>
                      <a:pt x="5351" y="6536"/>
                      <a:pt x="5259" y="4317"/>
                      <a:pt x="5259" y="4317"/>
                    </a:cubicBezTo>
                    <a:lnTo>
                      <a:pt x="5199" y="3587"/>
                    </a:lnTo>
                    <a:cubicBezTo>
                      <a:pt x="5199" y="3587"/>
                      <a:pt x="5199" y="3131"/>
                      <a:pt x="5168" y="2554"/>
                    </a:cubicBezTo>
                    <a:cubicBezTo>
                      <a:pt x="5138" y="2311"/>
                      <a:pt x="5138" y="2067"/>
                      <a:pt x="5138" y="1794"/>
                    </a:cubicBezTo>
                    <a:lnTo>
                      <a:pt x="5107" y="0"/>
                    </a:lnTo>
                    <a:close/>
                  </a:path>
                </a:pathLst>
              </a:custGeom>
              <a:solidFill>
                <a:srgbClr val="FAD2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20" name="Google Shape;2669;p72">
                <a:extLst>
                  <a:ext uri="{FF2B5EF4-FFF2-40B4-BE49-F238E27FC236}">
                    <a16:creationId xmlns:a16="http://schemas.microsoft.com/office/drawing/2014/main" id="{E203F4BF-6865-43F4-B95A-5AEB85F48EDB}"/>
                  </a:ext>
                </a:extLst>
              </p:cNvPr>
              <p:cNvSpPr/>
              <p:nvPr userDrawn="1"/>
            </p:nvSpPr>
            <p:spPr>
              <a:xfrm>
                <a:off x="7196064" y="3667489"/>
                <a:ext cx="121782" cy="86677"/>
              </a:xfrm>
              <a:custGeom>
                <a:avLst/>
                <a:gdLst/>
                <a:ahLst/>
                <a:cxnLst/>
                <a:rect l="l" t="t" r="r" b="b"/>
                <a:pathLst>
                  <a:path w="5169" h="3679" extrusionOk="0">
                    <a:moveTo>
                      <a:pt x="5107" y="0"/>
                    </a:moveTo>
                    <a:lnTo>
                      <a:pt x="1" y="31"/>
                    </a:lnTo>
                    <a:cubicBezTo>
                      <a:pt x="1" y="31"/>
                      <a:pt x="92" y="973"/>
                      <a:pt x="214" y="1915"/>
                    </a:cubicBezTo>
                    <a:cubicBezTo>
                      <a:pt x="305" y="2645"/>
                      <a:pt x="396" y="3374"/>
                      <a:pt x="426" y="3678"/>
                    </a:cubicBezTo>
                    <a:cubicBezTo>
                      <a:pt x="1369" y="3618"/>
                      <a:pt x="2250" y="3435"/>
                      <a:pt x="3132" y="3131"/>
                    </a:cubicBezTo>
                    <a:cubicBezTo>
                      <a:pt x="3800" y="2858"/>
                      <a:pt x="4469" y="2523"/>
                      <a:pt x="5168" y="2523"/>
                    </a:cubicBezTo>
                    <a:cubicBezTo>
                      <a:pt x="5168" y="2311"/>
                      <a:pt x="5168" y="2037"/>
                      <a:pt x="5138" y="1794"/>
                    </a:cubicBezTo>
                    <a:lnTo>
                      <a:pt x="5107" y="0"/>
                    </a:lnTo>
                    <a:close/>
                  </a:path>
                </a:pathLst>
              </a:custGeom>
              <a:solidFill>
                <a:srgbClr val="EFB3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21" name="Google Shape;2670;p72">
                <a:extLst>
                  <a:ext uri="{FF2B5EF4-FFF2-40B4-BE49-F238E27FC236}">
                    <a16:creationId xmlns:a16="http://schemas.microsoft.com/office/drawing/2014/main" id="{4541FC00-2749-41ED-A515-5607A69B4CDE}"/>
                  </a:ext>
                </a:extLst>
              </p:cNvPr>
              <p:cNvSpPr/>
              <p:nvPr userDrawn="1"/>
            </p:nvSpPr>
            <p:spPr>
              <a:xfrm>
                <a:off x="7698104" y="3138472"/>
                <a:ext cx="158276" cy="161433"/>
              </a:xfrm>
              <a:custGeom>
                <a:avLst/>
                <a:gdLst/>
                <a:ahLst/>
                <a:cxnLst/>
                <a:rect l="l" t="t" r="r" b="b"/>
                <a:pathLst>
                  <a:path w="6718" h="6852" extrusionOk="0">
                    <a:moveTo>
                      <a:pt x="4354" y="1"/>
                    </a:moveTo>
                    <a:cubicBezTo>
                      <a:pt x="3967" y="1"/>
                      <a:pt x="3396" y="416"/>
                      <a:pt x="2888" y="873"/>
                    </a:cubicBezTo>
                    <a:cubicBezTo>
                      <a:pt x="2462" y="1207"/>
                      <a:pt x="2067" y="1602"/>
                      <a:pt x="1702" y="1997"/>
                    </a:cubicBezTo>
                    <a:cubicBezTo>
                      <a:pt x="1702" y="1997"/>
                      <a:pt x="1824" y="325"/>
                      <a:pt x="1186" y="234"/>
                    </a:cubicBezTo>
                    <a:cubicBezTo>
                      <a:pt x="1174" y="232"/>
                      <a:pt x="1162" y="231"/>
                      <a:pt x="1150" y="231"/>
                    </a:cubicBezTo>
                    <a:cubicBezTo>
                      <a:pt x="865" y="231"/>
                      <a:pt x="663" y="932"/>
                      <a:pt x="517" y="1633"/>
                    </a:cubicBezTo>
                    <a:cubicBezTo>
                      <a:pt x="395" y="2332"/>
                      <a:pt x="335" y="3091"/>
                      <a:pt x="335" y="3091"/>
                    </a:cubicBezTo>
                    <a:cubicBezTo>
                      <a:pt x="0" y="4125"/>
                      <a:pt x="943" y="6435"/>
                      <a:pt x="2006" y="6800"/>
                    </a:cubicBezTo>
                    <a:cubicBezTo>
                      <a:pt x="2145" y="6834"/>
                      <a:pt x="2287" y="6852"/>
                      <a:pt x="2427" y="6852"/>
                    </a:cubicBezTo>
                    <a:cubicBezTo>
                      <a:pt x="2778" y="6852"/>
                      <a:pt x="3122" y="6743"/>
                      <a:pt x="3405" y="6526"/>
                    </a:cubicBezTo>
                    <a:cubicBezTo>
                      <a:pt x="3617" y="6405"/>
                      <a:pt x="3830" y="6222"/>
                      <a:pt x="3982" y="6040"/>
                    </a:cubicBezTo>
                    <a:cubicBezTo>
                      <a:pt x="4408" y="5979"/>
                      <a:pt x="4833" y="5857"/>
                      <a:pt x="5228" y="5736"/>
                    </a:cubicBezTo>
                    <a:cubicBezTo>
                      <a:pt x="5836" y="5554"/>
                      <a:pt x="6444" y="5280"/>
                      <a:pt x="6383" y="4976"/>
                    </a:cubicBezTo>
                    <a:cubicBezTo>
                      <a:pt x="6324" y="4598"/>
                      <a:pt x="5559" y="4532"/>
                      <a:pt x="5039" y="4532"/>
                    </a:cubicBezTo>
                    <a:cubicBezTo>
                      <a:pt x="4766" y="4532"/>
                      <a:pt x="4560" y="4550"/>
                      <a:pt x="4560" y="4550"/>
                    </a:cubicBezTo>
                    <a:cubicBezTo>
                      <a:pt x="4955" y="4459"/>
                      <a:pt x="5320" y="4368"/>
                      <a:pt x="5654" y="4216"/>
                    </a:cubicBezTo>
                    <a:cubicBezTo>
                      <a:pt x="6201" y="3973"/>
                      <a:pt x="6718" y="3669"/>
                      <a:pt x="6627" y="3213"/>
                    </a:cubicBezTo>
                    <a:cubicBezTo>
                      <a:pt x="6582" y="3033"/>
                      <a:pt x="6238" y="2987"/>
                      <a:pt x="5817" y="2987"/>
                    </a:cubicBezTo>
                    <a:cubicBezTo>
                      <a:pt x="5668" y="2987"/>
                      <a:pt x="5509" y="2992"/>
                      <a:pt x="5350" y="3000"/>
                    </a:cubicBezTo>
                    <a:cubicBezTo>
                      <a:pt x="4772" y="3061"/>
                      <a:pt x="4195" y="3152"/>
                      <a:pt x="4195" y="3152"/>
                    </a:cubicBezTo>
                    <a:cubicBezTo>
                      <a:pt x="4529" y="2940"/>
                      <a:pt x="4864" y="2727"/>
                      <a:pt x="5198" y="2484"/>
                    </a:cubicBezTo>
                    <a:cubicBezTo>
                      <a:pt x="5684" y="2119"/>
                      <a:pt x="6140" y="1633"/>
                      <a:pt x="5958" y="1359"/>
                    </a:cubicBezTo>
                    <a:cubicBezTo>
                      <a:pt x="5892" y="1260"/>
                      <a:pt x="5767" y="1221"/>
                      <a:pt x="5607" y="1221"/>
                    </a:cubicBezTo>
                    <a:cubicBezTo>
                      <a:pt x="5323" y="1221"/>
                      <a:pt x="4929" y="1345"/>
                      <a:pt x="4560" y="1481"/>
                    </a:cubicBezTo>
                    <a:cubicBezTo>
                      <a:pt x="4165" y="1633"/>
                      <a:pt x="3769" y="1784"/>
                      <a:pt x="3405" y="1997"/>
                    </a:cubicBezTo>
                    <a:cubicBezTo>
                      <a:pt x="3678" y="1724"/>
                      <a:pt x="3921" y="1420"/>
                      <a:pt x="4165" y="1116"/>
                    </a:cubicBezTo>
                    <a:cubicBezTo>
                      <a:pt x="4499" y="690"/>
                      <a:pt x="4803" y="204"/>
                      <a:pt x="4560" y="52"/>
                    </a:cubicBezTo>
                    <a:cubicBezTo>
                      <a:pt x="4500" y="17"/>
                      <a:pt x="4431" y="1"/>
                      <a:pt x="4354" y="1"/>
                    </a:cubicBezTo>
                    <a:close/>
                  </a:path>
                </a:pathLst>
              </a:custGeom>
              <a:solidFill>
                <a:srgbClr val="FAD2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22" name="Google Shape;2671;p72">
                <a:extLst>
                  <a:ext uri="{FF2B5EF4-FFF2-40B4-BE49-F238E27FC236}">
                    <a16:creationId xmlns:a16="http://schemas.microsoft.com/office/drawing/2014/main" id="{F81C6413-351C-43E5-9CF4-3BB047687E5D}"/>
                  </a:ext>
                </a:extLst>
              </p:cNvPr>
              <p:cNvSpPr/>
              <p:nvPr userDrawn="1"/>
            </p:nvSpPr>
            <p:spPr>
              <a:xfrm>
                <a:off x="7737498" y="3188822"/>
                <a:ext cx="27235" cy="43539"/>
              </a:xfrm>
              <a:custGeom>
                <a:avLst/>
                <a:gdLst/>
                <a:ahLst/>
                <a:cxnLst/>
                <a:rect l="l" t="t" r="r" b="b"/>
                <a:pathLst>
                  <a:path w="1156" h="1848" extrusionOk="0">
                    <a:moveTo>
                      <a:pt x="134" y="0"/>
                    </a:moveTo>
                    <a:cubicBezTo>
                      <a:pt x="91" y="0"/>
                      <a:pt x="53" y="29"/>
                      <a:pt x="30" y="73"/>
                    </a:cubicBezTo>
                    <a:cubicBezTo>
                      <a:pt x="0" y="134"/>
                      <a:pt x="30" y="195"/>
                      <a:pt x="91" y="225"/>
                    </a:cubicBezTo>
                    <a:cubicBezTo>
                      <a:pt x="395" y="347"/>
                      <a:pt x="638" y="529"/>
                      <a:pt x="760" y="803"/>
                    </a:cubicBezTo>
                    <a:cubicBezTo>
                      <a:pt x="790" y="894"/>
                      <a:pt x="821" y="954"/>
                      <a:pt x="851" y="1046"/>
                    </a:cubicBezTo>
                    <a:cubicBezTo>
                      <a:pt x="912" y="1258"/>
                      <a:pt x="912" y="1471"/>
                      <a:pt x="851" y="1684"/>
                    </a:cubicBezTo>
                    <a:cubicBezTo>
                      <a:pt x="821" y="1745"/>
                      <a:pt x="851" y="1836"/>
                      <a:pt x="942" y="1836"/>
                    </a:cubicBezTo>
                    <a:cubicBezTo>
                      <a:pt x="959" y="1844"/>
                      <a:pt x="975" y="1848"/>
                      <a:pt x="991" y="1848"/>
                    </a:cubicBezTo>
                    <a:cubicBezTo>
                      <a:pt x="1034" y="1848"/>
                      <a:pt x="1072" y="1820"/>
                      <a:pt x="1094" y="1775"/>
                    </a:cubicBezTo>
                    <a:cubicBezTo>
                      <a:pt x="1155" y="1502"/>
                      <a:pt x="1155" y="1228"/>
                      <a:pt x="1094" y="985"/>
                    </a:cubicBezTo>
                    <a:cubicBezTo>
                      <a:pt x="1064" y="894"/>
                      <a:pt x="1034" y="803"/>
                      <a:pt x="973" y="711"/>
                    </a:cubicBezTo>
                    <a:cubicBezTo>
                      <a:pt x="821" y="377"/>
                      <a:pt x="517" y="134"/>
                      <a:pt x="182" y="12"/>
                    </a:cubicBezTo>
                    <a:cubicBezTo>
                      <a:pt x="166" y="4"/>
                      <a:pt x="150" y="0"/>
                      <a:pt x="13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23" name="Google Shape;2672;p72">
                <a:extLst>
                  <a:ext uri="{FF2B5EF4-FFF2-40B4-BE49-F238E27FC236}">
                    <a16:creationId xmlns:a16="http://schemas.microsoft.com/office/drawing/2014/main" id="{422B1529-CDF0-465C-91CA-74831098D2D7}"/>
                  </a:ext>
                </a:extLst>
              </p:cNvPr>
              <p:cNvSpPr/>
              <p:nvPr userDrawn="1"/>
            </p:nvSpPr>
            <p:spPr>
              <a:xfrm>
                <a:off x="7412355" y="3137529"/>
                <a:ext cx="333727" cy="222548"/>
              </a:xfrm>
              <a:custGeom>
                <a:avLst/>
                <a:gdLst/>
                <a:ahLst/>
                <a:cxnLst/>
                <a:rect l="l" t="t" r="r" b="b"/>
                <a:pathLst>
                  <a:path w="14165" h="9446" extrusionOk="0">
                    <a:moveTo>
                      <a:pt x="3770" y="1"/>
                    </a:moveTo>
                    <a:lnTo>
                      <a:pt x="0" y="2493"/>
                    </a:lnTo>
                    <a:cubicBezTo>
                      <a:pt x="456" y="3162"/>
                      <a:pt x="973" y="3800"/>
                      <a:pt x="1490" y="4408"/>
                    </a:cubicBezTo>
                    <a:cubicBezTo>
                      <a:pt x="1976" y="5016"/>
                      <a:pt x="2493" y="5594"/>
                      <a:pt x="3010" y="6141"/>
                    </a:cubicBezTo>
                    <a:cubicBezTo>
                      <a:pt x="4347" y="7539"/>
                      <a:pt x="5958" y="9059"/>
                      <a:pt x="7934" y="9393"/>
                    </a:cubicBezTo>
                    <a:cubicBezTo>
                      <a:pt x="8137" y="9429"/>
                      <a:pt x="8337" y="9445"/>
                      <a:pt x="8536" y="9445"/>
                    </a:cubicBezTo>
                    <a:cubicBezTo>
                      <a:pt x="9855" y="9445"/>
                      <a:pt x="11080" y="8716"/>
                      <a:pt x="12189" y="8056"/>
                    </a:cubicBezTo>
                    <a:cubicBezTo>
                      <a:pt x="12463" y="7904"/>
                      <a:pt x="12736" y="7721"/>
                      <a:pt x="12979" y="7569"/>
                    </a:cubicBezTo>
                    <a:lnTo>
                      <a:pt x="13648" y="7144"/>
                    </a:lnTo>
                    <a:cubicBezTo>
                      <a:pt x="13709" y="7083"/>
                      <a:pt x="14134" y="6901"/>
                      <a:pt x="14165" y="6809"/>
                    </a:cubicBezTo>
                    <a:cubicBezTo>
                      <a:pt x="14165" y="6718"/>
                      <a:pt x="14043" y="6597"/>
                      <a:pt x="14013" y="6566"/>
                    </a:cubicBezTo>
                    <a:lnTo>
                      <a:pt x="13739" y="6080"/>
                    </a:lnTo>
                    <a:lnTo>
                      <a:pt x="12402" y="3679"/>
                    </a:lnTo>
                    <a:cubicBezTo>
                      <a:pt x="11490" y="4195"/>
                      <a:pt x="10578" y="4742"/>
                      <a:pt x="9605" y="5168"/>
                    </a:cubicBezTo>
                    <a:cubicBezTo>
                      <a:pt x="9295" y="5304"/>
                      <a:pt x="9009" y="5428"/>
                      <a:pt x="8708" y="5428"/>
                    </a:cubicBezTo>
                    <a:cubicBezTo>
                      <a:pt x="8538" y="5428"/>
                      <a:pt x="8363" y="5388"/>
                      <a:pt x="8177" y="5290"/>
                    </a:cubicBezTo>
                    <a:cubicBezTo>
                      <a:pt x="7751" y="5046"/>
                      <a:pt x="7356" y="4712"/>
                      <a:pt x="7052" y="4347"/>
                    </a:cubicBezTo>
                    <a:cubicBezTo>
                      <a:pt x="5806" y="3010"/>
                      <a:pt x="4712" y="1551"/>
                      <a:pt x="3770" y="1"/>
                    </a:cubicBezTo>
                    <a:close/>
                  </a:path>
                </a:pathLst>
              </a:custGeom>
              <a:solidFill>
                <a:srgbClr val="FAD2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24" name="Google Shape;2673;p72">
                <a:extLst>
                  <a:ext uri="{FF2B5EF4-FFF2-40B4-BE49-F238E27FC236}">
                    <a16:creationId xmlns:a16="http://schemas.microsoft.com/office/drawing/2014/main" id="{1888ABA3-FAFA-4D9A-BDA3-070C8C0F792B}"/>
                  </a:ext>
                </a:extLst>
              </p:cNvPr>
              <p:cNvSpPr/>
              <p:nvPr userDrawn="1"/>
            </p:nvSpPr>
            <p:spPr>
              <a:xfrm>
                <a:off x="7412355" y="3137529"/>
                <a:ext cx="122488" cy="112452"/>
              </a:xfrm>
              <a:custGeom>
                <a:avLst/>
                <a:gdLst/>
                <a:ahLst/>
                <a:cxnLst/>
                <a:rect l="l" t="t" r="r" b="b"/>
                <a:pathLst>
                  <a:path w="5199" h="4773" extrusionOk="0">
                    <a:moveTo>
                      <a:pt x="3770" y="1"/>
                    </a:moveTo>
                    <a:lnTo>
                      <a:pt x="0" y="2493"/>
                    </a:lnTo>
                    <a:cubicBezTo>
                      <a:pt x="31" y="2524"/>
                      <a:pt x="456" y="3071"/>
                      <a:pt x="882" y="3648"/>
                    </a:cubicBezTo>
                    <a:cubicBezTo>
                      <a:pt x="1338" y="4226"/>
                      <a:pt x="1794" y="4773"/>
                      <a:pt x="1794" y="4773"/>
                    </a:cubicBezTo>
                    <a:lnTo>
                      <a:pt x="5198" y="2068"/>
                    </a:lnTo>
                    <a:cubicBezTo>
                      <a:pt x="5198" y="2068"/>
                      <a:pt x="4803" y="1551"/>
                      <a:pt x="4469" y="1034"/>
                    </a:cubicBezTo>
                    <a:cubicBezTo>
                      <a:pt x="4286" y="791"/>
                      <a:pt x="4104" y="517"/>
                      <a:pt x="3982" y="305"/>
                    </a:cubicBezTo>
                    <a:lnTo>
                      <a:pt x="3770" y="1"/>
                    </a:lnTo>
                    <a:close/>
                  </a:path>
                </a:pathLst>
              </a:custGeom>
              <a:solidFill>
                <a:srgbClr val="EFB3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25" name="Google Shape;2674;p72">
                <a:extLst>
                  <a:ext uri="{FF2B5EF4-FFF2-40B4-BE49-F238E27FC236}">
                    <a16:creationId xmlns:a16="http://schemas.microsoft.com/office/drawing/2014/main" id="{87384355-DE50-4E14-B5CA-FCDEEED49794}"/>
                  </a:ext>
                </a:extLst>
              </p:cNvPr>
              <p:cNvSpPr/>
              <p:nvPr userDrawn="1"/>
            </p:nvSpPr>
            <p:spPr>
              <a:xfrm>
                <a:off x="6840150" y="2771414"/>
                <a:ext cx="178326" cy="179975"/>
              </a:xfrm>
              <a:custGeom>
                <a:avLst/>
                <a:gdLst/>
                <a:ahLst/>
                <a:cxnLst/>
                <a:rect l="l" t="t" r="r" b="b"/>
                <a:pathLst>
                  <a:path w="7569" h="7639" extrusionOk="0">
                    <a:moveTo>
                      <a:pt x="4204" y="0"/>
                    </a:moveTo>
                    <a:cubicBezTo>
                      <a:pt x="4181" y="0"/>
                      <a:pt x="4158" y="3"/>
                      <a:pt x="4134" y="8"/>
                    </a:cubicBezTo>
                    <a:cubicBezTo>
                      <a:pt x="3830" y="38"/>
                      <a:pt x="3861" y="616"/>
                      <a:pt x="4013" y="1193"/>
                    </a:cubicBezTo>
                    <a:cubicBezTo>
                      <a:pt x="4104" y="1588"/>
                      <a:pt x="4225" y="1953"/>
                      <a:pt x="4377" y="2318"/>
                    </a:cubicBezTo>
                    <a:cubicBezTo>
                      <a:pt x="4377" y="2318"/>
                      <a:pt x="3982" y="1831"/>
                      <a:pt x="3496" y="1375"/>
                    </a:cubicBezTo>
                    <a:cubicBezTo>
                      <a:pt x="3104" y="984"/>
                      <a:pt x="2668" y="615"/>
                      <a:pt x="2360" y="615"/>
                    </a:cubicBezTo>
                    <a:cubicBezTo>
                      <a:pt x="2309" y="615"/>
                      <a:pt x="2262" y="624"/>
                      <a:pt x="2219" y="646"/>
                    </a:cubicBezTo>
                    <a:cubicBezTo>
                      <a:pt x="1885" y="798"/>
                      <a:pt x="2098" y="1467"/>
                      <a:pt x="2432" y="2044"/>
                    </a:cubicBezTo>
                    <a:cubicBezTo>
                      <a:pt x="2614" y="2409"/>
                      <a:pt x="2857" y="2774"/>
                      <a:pt x="3131" y="3138"/>
                    </a:cubicBezTo>
                    <a:cubicBezTo>
                      <a:pt x="3131" y="3138"/>
                      <a:pt x="2614" y="2774"/>
                      <a:pt x="2037" y="2470"/>
                    </a:cubicBezTo>
                    <a:cubicBezTo>
                      <a:pt x="1629" y="2243"/>
                      <a:pt x="1187" y="2017"/>
                      <a:pt x="913" y="2017"/>
                    </a:cubicBezTo>
                    <a:cubicBezTo>
                      <a:pt x="820" y="2017"/>
                      <a:pt x="746" y="2043"/>
                      <a:pt x="699" y="2105"/>
                    </a:cubicBezTo>
                    <a:cubicBezTo>
                      <a:pt x="426" y="2470"/>
                      <a:pt x="791" y="3078"/>
                      <a:pt x="1216" y="3534"/>
                    </a:cubicBezTo>
                    <a:cubicBezTo>
                      <a:pt x="1520" y="3837"/>
                      <a:pt x="1854" y="4111"/>
                      <a:pt x="2189" y="4354"/>
                    </a:cubicBezTo>
                    <a:cubicBezTo>
                      <a:pt x="1915" y="4202"/>
                      <a:pt x="1611" y="4081"/>
                      <a:pt x="1307" y="3959"/>
                    </a:cubicBezTo>
                    <a:cubicBezTo>
                      <a:pt x="1049" y="3873"/>
                      <a:pt x="780" y="3796"/>
                      <a:pt x="563" y="3796"/>
                    </a:cubicBezTo>
                    <a:cubicBezTo>
                      <a:pt x="397" y="3796"/>
                      <a:pt x="262" y="3841"/>
                      <a:pt x="183" y="3959"/>
                    </a:cubicBezTo>
                    <a:cubicBezTo>
                      <a:pt x="0" y="4263"/>
                      <a:pt x="517" y="4810"/>
                      <a:pt x="1064" y="5266"/>
                    </a:cubicBezTo>
                    <a:cubicBezTo>
                      <a:pt x="1338" y="5479"/>
                      <a:pt x="1611" y="5692"/>
                      <a:pt x="1854" y="5844"/>
                    </a:cubicBezTo>
                    <a:cubicBezTo>
                      <a:pt x="2067" y="5996"/>
                      <a:pt x="2219" y="6087"/>
                      <a:pt x="2219" y="6087"/>
                    </a:cubicBezTo>
                    <a:cubicBezTo>
                      <a:pt x="2310" y="6360"/>
                      <a:pt x="2462" y="6603"/>
                      <a:pt x="2645" y="6847"/>
                    </a:cubicBezTo>
                    <a:cubicBezTo>
                      <a:pt x="2949" y="7303"/>
                      <a:pt x="3435" y="7607"/>
                      <a:pt x="3952" y="7637"/>
                    </a:cubicBezTo>
                    <a:cubicBezTo>
                      <a:pt x="3970" y="7638"/>
                      <a:pt x="3988" y="7638"/>
                      <a:pt x="4006" y="7638"/>
                    </a:cubicBezTo>
                    <a:cubicBezTo>
                      <a:pt x="5219" y="7638"/>
                      <a:pt x="6901" y="5674"/>
                      <a:pt x="6961" y="4537"/>
                    </a:cubicBezTo>
                    <a:cubicBezTo>
                      <a:pt x="6961" y="4537"/>
                      <a:pt x="7174" y="3777"/>
                      <a:pt x="7326" y="3017"/>
                    </a:cubicBezTo>
                    <a:cubicBezTo>
                      <a:pt x="7478" y="2257"/>
                      <a:pt x="7569" y="1497"/>
                      <a:pt x="7265" y="1467"/>
                    </a:cubicBezTo>
                    <a:cubicBezTo>
                      <a:pt x="7240" y="1462"/>
                      <a:pt x="7216" y="1460"/>
                      <a:pt x="7191" y="1460"/>
                    </a:cubicBezTo>
                    <a:cubicBezTo>
                      <a:pt x="6886" y="1460"/>
                      <a:pt x="6609" y="1800"/>
                      <a:pt x="6383" y="2166"/>
                    </a:cubicBezTo>
                    <a:cubicBezTo>
                      <a:pt x="6231" y="2409"/>
                      <a:pt x="6110" y="2682"/>
                      <a:pt x="6019" y="2986"/>
                    </a:cubicBezTo>
                    <a:cubicBezTo>
                      <a:pt x="6019" y="2986"/>
                      <a:pt x="5927" y="2774"/>
                      <a:pt x="5806" y="2500"/>
                    </a:cubicBezTo>
                    <a:cubicBezTo>
                      <a:pt x="5684" y="2196"/>
                      <a:pt x="5532" y="1831"/>
                      <a:pt x="5350" y="1436"/>
                    </a:cubicBezTo>
                    <a:cubicBezTo>
                      <a:pt x="5005" y="718"/>
                      <a:pt x="4606" y="0"/>
                      <a:pt x="4204" y="0"/>
                    </a:cubicBezTo>
                    <a:close/>
                  </a:path>
                </a:pathLst>
              </a:custGeom>
              <a:solidFill>
                <a:srgbClr val="FAD2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26" name="Google Shape;2675;p72">
                <a:extLst>
                  <a:ext uri="{FF2B5EF4-FFF2-40B4-BE49-F238E27FC236}">
                    <a16:creationId xmlns:a16="http://schemas.microsoft.com/office/drawing/2014/main" id="{1FCC70C4-CBAB-4F17-94D5-463201959077}"/>
                  </a:ext>
                </a:extLst>
              </p:cNvPr>
              <p:cNvSpPr/>
              <p:nvPr userDrawn="1"/>
            </p:nvSpPr>
            <p:spPr>
              <a:xfrm>
                <a:off x="6940403" y="2843911"/>
                <a:ext cx="39416" cy="35835"/>
              </a:xfrm>
              <a:custGeom>
                <a:avLst/>
                <a:gdLst/>
                <a:ahLst/>
                <a:cxnLst/>
                <a:rect l="l" t="t" r="r" b="b"/>
                <a:pathLst>
                  <a:path w="1673" h="1521" extrusionOk="0">
                    <a:moveTo>
                      <a:pt x="1551" y="1"/>
                    </a:moveTo>
                    <a:cubicBezTo>
                      <a:pt x="1186" y="1"/>
                      <a:pt x="791" y="122"/>
                      <a:pt x="517" y="365"/>
                    </a:cubicBezTo>
                    <a:cubicBezTo>
                      <a:pt x="426" y="426"/>
                      <a:pt x="365" y="517"/>
                      <a:pt x="305" y="578"/>
                    </a:cubicBezTo>
                    <a:cubicBezTo>
                      <a:pt x="122" y="821"/>
                      <a:pt x="31" y="1095"/>
                      <a:pt x="1" y="1368"/>
                    </a:cubicBezTo>
                    <a:cubicBezTo>
                      <a:pt x="1" y="1460"/>
                      <a:pt x="61" y="1520"/>
                      <a:pt x="122" y="1520"/>
                    </a:cubicBezTo>
                    <a:cubicBezTo>
                      <a:pt x="183" y="1520"/>
                      <a:pt x="244" y="1460"/>
                      <a:pt x="274" y="1399"/>
                    </a:cubicBezTo>
                    <a:cubicBezTo>
                      <a:pt x="274" y="1156"/>
                      <a:pt x="365" y="943"/>
                      <a:pt x="517" y="760"/>
                    </a:cubicBezTo>
                    <a:cubicBezTo>
                      <a:pt x="548" y="669"/>
                      <a:pt x="609" y="608"/>
                      <a:pt x="669" y="548"/>
                    </a:cubicBezTo>
                    <a:cubicBezTo>
                      <a:pt x="913" y="335"/>
                      <a:pt x="1216" y="244"/>
                      <a:pt x="1551" y="244"/>
                    </a:cubicBezTo>
                    <a:cubicBezTo>
                      <a:pt x="1612" y="244"/>
                      <a:pt x="1672" y="183"/>
                      <a:pt x="1672" y="92"/>
                    </a:cubicBezTo>
                    <a:cubicBezTo>
                      <a:pt x="1672" y="31"/>
                      <a:pt x="1612" y="1"/>
                      <a:pt x="15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27" name="Google Shape;2676;p72">
                <a:extLst>
                  <a:ext uri="{FF2B5EF4-FFF2-40B4-BE49-F238E27FC236}">
                    <a16:creationId xmlns:a16="http://schemas.microsoft.com/office/drawing/2014/main" id="{3970BE6C-C2DE-415E-913B-9380E9364831}"/>
                  </a:ext>
                </a:extLst>
              </p:cNvPr>
              <p:cNvSpPr/>
              <p:nvPr userDrawn="1"/>
            </p:nvSpPr>
            <p:spPr>
              <a:xfrm>
                <a:off x="6933240" y="2892612"/>
                <a:ext cx="323714" cy="297940"/>
              </a:xfrm>
              <a:custGeom>
                <a:avLst/>
                <a:gdLst/>
                <a:ahLst/>
                <a:cxnLst/>
                <a:rect l="l" t="t" r="r" b="b"/>
                <a:pathLst>
                  <a:path w="13740" h="12646" extrusionOk="0">
                    <a:moveTo>
                      <a:pt x="2858" y="0"/>
                    </a:moveTo>
                    <a:lnTo>
                      <a:pt x="1004" y="1642"/>
                    </a:lnTo>
                    <a:lnTo>
                      <a:pt x="153" y="2402"/>
                    </a:lnTo>
                    <a:cubicBezTo>
                      <a:pt x="122" y="2402"/>
                      <a:pt x="31" y="2463"/>
                      <a:pt x="31" y="2493"/>
                    </a:cubicBezTo>
                    <a:cubicBezTo>
                      <a:pt x="1" y="2554"/>
                      <a:pt x="213" y="2766"/>
                      <a:pt x="244" y="2797"/>
                    </a:cubicBezTo>
                    <a:lnTo>
                      <a:pt x="548" y="3192"/>
                    </a:lnTo>
                    <a:cubicBezTo>
                      <a:pt x="1703" y="4621"/>
                      <a:pt x="2919" y="5988"/>
                      <a:pt x="4256" y="7265"/>
                    </a:cubicBezTo>
                    <a:cubicBezTo>
                      <a:pt x="5533" y="8542"/>
                      <a:pt x="6961" y="9697"/>
                      <a:pt x="8481" y="10730"/>
                    </a:cubicBezTo>
                    <a:cubicBezTo>
                      <a:pt x="8967" y="11034"/>
                      <a:pt x="9484" y="11368"/>
                      <a:pt x="10001" y="11672"/>
                    </a:cubicBezTo>
                    <a:cubicBezTo>
                      <a:pt x="10153" y="11764"/>
                      <a:pt x="10335" y="11855"/>
                      <a:pt x="10518" y="11946"/>
                    </a:cubicBezTo>
                    <a:cubicBezTo>
                      <a:pt x="10974" y="12189"/>
                      <a:pt x="11429" y="12402"/>
                      <a:pt x="11885" y="12645"/>
                    </a:cubicBezTo>
                    <a:cubicBezTo>
                      <a:pt x="11977" y="12463"/>
                      <a:pt x="12037" y="12280"/>
                      <a:pt x="12129" y="12098"/>
                    </a:cubicBezTo>
                    <a:lnTo>
                      <a:pt x="13740" y="8238"/>
                    </a:lnTo>
                    <a:cubicBezTo>
                      <a:pt x="12949" y="7873"/>
                      <a:pt x="12159" y="7539"/>
                      <a:pt x="11399" y="7143"/>
                    </a:cubicBezTo>
                    <a:lnTo>
                      <a:pt x="11156" y="7022"/>
                    </a:lnTo>
                    <a:cubicBezTo>
                      <a:pt x="7995" y="5259"/>
                      <a:pt x="5229" y="2736"/>
                      <a:pt x="2858" y="0"/>
                    </a:cubicBezTo>
                    <a:close/>
                  </a:path>
                </a:pathLst>
              </a:custGeom>
              <a:solidFill>
                <a:srgbClr val="FAD2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28" name="Google Shape;2677;p72">
                <a:extLst>
                  <a:ext uri="{FF2B5EF4-FFF2-40B4-BE49-F238E27FC236}">
                    <a16:creationId xmlns:a16="http://schemas.microsoft.com/office/drawing/2014/main" id="{92080BE5-C113-471F-9372-B1C012245E6D}"/>
                  </a:ext>
                </a:extLst>
              </p:cNvPr>
              <p:cNvSpPr/>
              <p:nvPr userDrawn="1"/>
            </p:nvSpPr>
            <p:spPr>
              <a:xfrm>
                <a:off x="7179595" y="3057327"/>
                <a:ext cx="77371" cy="133232"/>
              </a:xfrm>
              <a:custGeom>
                <a:avLst/>
                <a:gdLst/>
                <a:ahLst/>
                <a:cxnLst/>
                <a:rect l="l" t="t" r="r" b="b"/>
                <a:pathLst>
                  <a:path w="3284" h="5655" extrusionOk="0">
                    <a:moveTo>
                      <a:pt x="700" y="0"/>
                    </a:moveTo>
                    <a:cubicBezTo>
                      <a:pt x="396" y="1004"/>
                      <a:pt x="183" y="2037"/>
                      <a:pt x="62" y="3070"/>
                    </a:cubicBezTo>
                    <a:cubicBezTo>
                      <a:pt x="1" y="3678"/>
                      <a:pt x="1" y="4317"/>
                      <a:pt x="62" y="4955"/>
                    </a:cubicBezTo>
                    <a:cubicBezTo>
                      <a:pt x="518" y="5198"/>
                      <a:pt x="973" y="5411"/>
                      <a:pt x="1429" y="5654"/>
                    </a:cubicBezTo>
                    <a:cubicBezTo>
                      <a:pt x="1521" y="5472"/>
                      <a:pt x="1581" y="5289"/>
                      <a:pt x="1673" y="5107"/>
                    </a:cubicBezTo>
                    <a:lnTo>
                      <a:pt x="3284" y="1247"/>
                    </a:lnTo>
                    <a:cubicBezTo>
                      <a:pt x="2493" y="882"/>
                      <a:pt x="1703" y="548"/>
                      <a:pt x="913" y="122"/>
                    </a:cubicBezTo>
                    <a:lnTo>
                      <a:pt x="700" y="0"/>
                    </a:lnTo>
                    <a:close/>
                  </a:path>
                </a:pathLst>
              </a:custGeom>
              <a:solidFill>
                <a:srgbClr val="EFB3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29" name="Google Shape;2678;p72">
                <a:extLst>
                  <a:ext uri="{FF2B5EF4-FFF2-40B4-BE49-F238E27FC236}">
                    <a16:creationId xmlns:a16="http://schemas.microsoft.com/office/drawing/2014/main" id="{97E13F37-3E90-4333-9BEB-85E2D1632FB6}"/>
                  </a:ext>
                </a:extLst>
              </p:cNvPr>
              <p:cNvSpPr/>
              <p:nvPr userDrawn="1"/>
            </p:nvSpPr>
            <p:spPr>
              <a:xfrm>
                <a:off x="7065724" y="3053746"/>
                <a:ext cx="492734" cy="677326"/>
              </a:xfrm>
              <a:custGeom>
                <a:avLst/>
                <a:gdLst/>
                <a:ahLst/>
                <a:cxnLst/>
                <a:rect l="l" t="t" r="r" b="b"/>
                <a:pathLst>
                  <a:path w="20914" h="28749" extrusionOk="0">
                    <a:moveTo>
                      <a:pt x="5867" y="0"/>
                    </a:moveTo>
                    <a:cubicBezTo>
                      <a:pt x="5867" y="1"/>
                      <a:pt x="5290" y="4773"/>
                      <a:pt x="6110" y="6140"/>
                    </a:cubicBezTo>
                    <a:cubicBezTo>
                      <a:pt x="5594" y="8937"/>
                      <a:pt x="4986" y="12128"/>
                      <a:pt x="4651" y="13861"/>
                    </a:cubicBezTo>
                    <a:cubicBezTo>
                      <a:pt x="4560" y="14317"/>
                      <a:pt x="4499" y="14651"/>
                      <a:pt x="4469" y="14894"/>
                    </a:cubicBezTo>
                    <a:cubicBezTo>
                      <a:pt x="4439" y="15046"/>
                      <a:pt x="4408" y="15137"/>
                      <a:pt x="4408" y="15137"/>
                    </a:cubicBezTo>
                    <a:lnTo>
                      <a:pt x="1278" y="22797"/>
                    </a:lnTo>
                    <a:lnTo>
                      <a:pt x="1" y="25837"/>
                    </a:lnTo>
                    <a:lnTo>
                      <a:pt x="913" y="26536"/>
                    </a:lnTo>
                    <a:lnTo>
                      <a:pt x="2220" y="27508"/>
                    </a:lnTo>
                    <a:cubicBezTo>
                      <a:pt x="2615" y="27721"/>
                      <a:pt x="3040" y="27873"/>
                      <a:pt x="3466" y="27995"/>
                    </a:cubicBezTo>
                    <a:cubicBezTo>
                      <a:pt x="3999" y="28140"/>
                      <a:pt x="4558" y="28208"/>
                      <a:pt x="5119" y="28208"/>
                    </a:cubicBezTo>
                    <a:cubicBezTo>
                      <a:pt x="5615" y="28208"/>
                      <a:pt x="6112" y="28155"/>
                      <a:pt x="6597" y="28056"/>
                    </a:cubicBezTo>
                    <a:lnTo>
                      <a:pt x="8816" y="27539"/>
                    </a:lnTo>
                    <a:cubicBezTo>
                      <a:pt x="9288" y="27425"/>
                      <a:pt x="9769" y="27363"/>
                      <a:pt x="10253" y="27363"/>
                    </a:cubicBezTo>
                    <a:cubicBezTo>
                      <a:pt x="10674" y="27363"/>
                      <a:pt x="11097" y="27410"/>
                      <a:pt x="11521" y="27508"/>
                    </a:cubicBezTo>
                    <a:cubicBezTo>
                      <a:pt x="12068" y="27600"/>
                      <a:pt x="12615" y="27782"/>
                      <a:pt x="13132" y="28056"/>
                    </a:cubicBezTo>
                    <a:cubicBezTo>
                      <a:pt x="14046" y="28521"/>
                      <a:pt x="15037" y="28749"/>
                      <a:pt x="16028" y="28749"/>
                    </a:cubicBezTo>
                    <a:cubicBezTo>
                      <a:pt x="16914" y="28749"/>
                      <a:pt x="17801" y="28566"/>
                      <a:pt x="18633" y="28208"/>
                    </a:cubicBezTo>
                    <a:lnTo>
                      <a:pt x="20913" y="27205"/>
                    </a:lnTo>
                    <a:lnTo>
                      <a:pt x="18542" y="18785"/>
                    </a:lnTo>
                    <a:lnTo>
                      <a:pt x="17752" y="15989"/>
                    </a:lnTo>
                    <a:lnTo>
                      <a:pt x="17752" y="15867"/>
                    </a:lnTo>
                    <a:cubicBezTo>
                      <a:pt x="17722" y="15685"/>
                      <a:pt x="17691" y="15320"/>
                      <a:pt x="17630" y="14803"/>
                    </a:cubicBezTo>
                    <a:cubicBezTo>
                      <a:pt x="17448" y="13162"/>
                      <a:pt x="17114" y="10122"/>
                      <a:pt x="17023" y="7387"/>
                    </a:cubicBezTo>
                    <a:lnTo>
                      <a:pt x="19576" y="4560"/>
                    </a:lnTo>
                    <a:cubicBezTo>
                      <a:pt x="18633" y="3283"/>
                      <a:pt x="17235" y="2432"/>
                      <a:pt x="15655" y="2189"/>
                    </a:cubicBezTo>
                    <a:cubicBezTo>
                      <a:pt x="14287" y="2037"/>
                      <a:pt x="10153" y="1368"/>
                      <a:pt x="10153" y="1368"/>
                    </a:cubicBezTo>
                    <a:cubicBezTo>
                      <a:pt x="8785" y="1186"/>
                      <a:pt x="7448" y="760"/>
                      <a:pt x="6202" y="152"/>
                    </a:cubicBezTo>
                    <a:lnTo>
                      <a:pt x="586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30" name="Google Shape;2679;p72">
                <a:extLst>
                  <a:ext uri="{FF2B5EF4-FFF2-40B4-BE49-F238E27FC236}">
                    <a16:creationId xmlns:a16="http://schemas.microsoft.com/office/drawing/2014/main" id="{2B7CB0DC-F16E-4D49-930D-8EE5419941D6}"/>
                  </a:ext>
                </a:extLst>
              </p:cNvPr>
              <p:cNvSpPr/>
              <p:nvPr userDrawn="1"/>
            </p:nvSpPr>
            <p:spPr>
              <a:xfrm>
                <a:off x="7065724" y="3496317"/>
                <a:ext cx="492734" cy="234775"/>
              </a:xfrm>
              <a:custGeom>
                <a:avLst/>
                <a:gdLst/>
                <a:ahLst/>
                <a:cxnLst/>
                <a:rect l="l" t="t" r="r" b="b"/>
                <a:pathLst>
                  <a:path w="20914" h="9965" extrusionOk="0">
                    <a:moveTo>
                      <a:pt x="18512" y="1"/>
                    </a:moveTo>
                    <a:cubicBezTo>
                      <a:pt x="17004" y="2805"/>
                      <a:pt x="14056" y="6291"/>
                      <a:pt x="9016" y="6291"/>
                    </a:cubicBezTo>
                    <a:cubicBezTo>
                      <a:pt x="6843" y="6291"/>
                      <a:pt x="4281" y="5643"/>
                      <a:pt x="1278" y="4013"/>
                    </a:cubicBezTo>
                    <a:lnTo>
                      <a:pt x="1" y="7053"/>
                    </a:lnTo>
                    <a:lnTo>
                      <a:pt x="913" y="7752"/>
                    </a:lnTo>
                    <a:lnTo>
                      <a:pt x="2220" y="8724"/>
                    </a:lnTo>
                    <a:cubicBezTo>
                      <a:pt x="2615" y="8937"/>
                      <a:pt x="3040" y="9089"/>
                      <a:pt x="3466" y="9211"/>
                    </a:cubicBezTo>
                    <a:cubicBezTo>
                      <a:pt x="3999" y="9356"/>
                      <a:pt x="4558" y="9424"/>
                      <a:pt x="5119" y="9424"/>
                    </a:cubicBezTo>
                    <a:cubicBezTo>
                      <a:pt x="5615" y="9424"/>
                      <a:pt x="6112" y="9371"/>
                      <a:pt x="6597" y="9272"/>
                    </a:cubicBezTo>
                    <a:lnTo>
                      <a:pt x="8816" y="8755"/>
                    </a:lnTo>
                    <a:cubicBezTo>
                      <a:pt x="9288" y="8641"/>
                      <a:pt x="9769" y="8579"/>
                      <a:pt x="10253" y="8579"/>
                    </a:cubicBezTo>
                    <a:cubicBezTo>
                      <a:pt x="10674" y="8579"/>
                      <a:pt x="11097" y="8626"/>
                      <a:pt x="11521" y="8724"/>
                    </a:cubicBezTo>
                    <a:cubicBezTo>
                      <a:pt x="12068" y="8816"/>
                      <a:pt x="12615" y="8998"/>
                      <a:pt x="13132" y="9272"/>
                    </a:cubicBezTo>
                    <a:cubicBezTo>
                      <a:pt x="14046" y="9737"/>
                      <a:pt x="15037" y="9965"/>
                      <a:pt x="16028" y="9965"/>
                    </a:cubicBezTo>
                    <a:cubicBezTo>
                      <a:pt x="16914" y="9965"/>
                      <a:pt x="17801" y="9782"/>
                      <a:pt x="18633" y="9424"/>
                    </a:cubicBezTo>
                    <a:lnTo>
                      <a:pt x="20913" y="8421"/>
                    </a:lnTo>
                    <a:lnTo>
                      <a:pt x="1851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31" name="Google Shape;2680;p72">
                <a:extLst>
                  <a:ext uri="{FF2B5EF4-FFF2-40B4-BE49-F238E27FC236}">
                    <a16:creationId xmlns:a16="http://schemas.microsoft.com/office/drawing/2014/main" id="{D3904C4B-0ABF-406C-A1B4-D1D46232DE4D}"/>
                  </a:ext>
                </a:extLst>
              </p:cNvPr>
              <p:cNvSpPr/>
              <p:nvPr userDrawn="1"/>
            </p:nvSpPr>
            <p:spPr>
              <a:xfrm>
                <a:off x="7247616" y="3061898"/>
                <a:ext cx="215480" cy="95889"/>
              </a:xfrm>
              <a:custGeom>
                <a:avLst/>
                <a:gdLst/>
                <a:ahLst/>
                <a:cxnLst/>
                <a:rect l="l" t="t" r="r" b="b"/>
                <a:pathLst>
                  <a:path w="9146" h="4070" extrusionOk="0">
                    <a:moveTo>
                      <a:pt x="3333" y="0"/>
                    </a:moveTo>
                    <a:cubicBezTo>
                      <a:pt x="2142" y="0"/>
                      <a:pt x="1129" y="302"/>
                      <a:pt x="731" y="1205"/>
                    </a:cubicBezTo>
                    <a:cubicBezTo>
                      <a:pt x="0" y="2843"/>
                      <a:pt x="42" y="3185"/>
                      <a:pt x="251" y="3185"/>
                    </a:cubicBezTo>
                    <a:cubicBezTo>
                      <a:pt x="294" y="3185"/>
                      <a:pt x="345" y="3171"/>
                      <a:pt x="397" y="3150"/>
                    </a:cubicBezTo>
                    <a:cubicBezTo>
                      <a:pt x="689" y="3004"/>
                      <a:pt x="1829" y="2886"/>
                      <a:pt x="2671" y="2886"/>
                    </a:cubicBezTo>
                    <a:cubicBezTo>
                      <a:pt x="3054" y="2886"/>
                      <a:pt x="3375" y="2911"/>
                      <a:pt x="3527" y="2968"/>
                    </a:cubicBezTo>
                    <a:cubicBezTo>
                      <a:pt x="3831" y="3059"/>
                      <a:pt x="4166" y="3120"/>
                      <a:pt x="4500" y="3120"/>
                    </a:cubicBezTo>
                    <a:cubicBezTo>
                      <a:pt x="4500" y="3120"/>
                      <a:pt x="6385" y="3150"/>
                      <a:pt x="7600" y="4062"/>
                    </a:cubicBezTo>
                    <a:cubicBezTo>
                      <a:pt x="7607" y="4067"/>
                      <a:pt x="7616" y="4070"/>
                      <a:pt x="7625" y="4070"/>
                    </a:cubicBezTo>
                    <a:cubicBezTo>
                      <a:pt x="7921" y="4070"/>
                      <a:pt x="9145" y="1216"/>
                      <a:pt x="6962" y="597"/>
                    </a:cubicBezTo>
                    <a:cubicBezTo>
                      <a:pt x="5860" y="295"/>
                      <a:pt x="4510" y="0"/>
                      <a:pt x="333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32" name="Google Shape;2681;p72">
                <a:extLst>
                  <a:ext uri="{FF2B5EF4-FFF2-40B4-BE49-F238E27FC236}">
                    <a16:creationId xmlns:a16="http://schemas.microsoft.com/office/drawing/2014/main" id="{C1CE2CA0-85DB-4800-B83B-CBDBA94F1614}"/>
                  </a:ext>
                </a:extLst>
              </p:cNvPr>
              <p:cNvSpPr/>
              <p:nvPr userDrawn="1"/>
            </p:nvSpPr>
            <p:spPr>
              <a:xfrm>
                <a:off x="7295610" y="3025096"/>
                <a:ext cx="116057" cy="111250"/>
              </a:xfrm>
              <a:custGeom>
                <a:avLst/>
                <a:gdLst/>
                <a:ahLst/>
                <a:cxnLst/>
                <a:rect l="l" t="t" r="r" b="b"/>
                <a:pathLst>
                  <a:path w="4926" h="4722" extrusionOk="0">
                    <a:moveTo>
                      <a:pt x="487" y="1"/>
                    </a:moveTo>
                    <a:cubicBezTo>
                      <a:pt x="518" y="305"/>
                      <a:pt x="1" y="2888"/>
                      <a:pt x="1" y="2888"/>
                    </a:cubicBezTo>
                    <a:lnTo>
                      <a:pt x="1308" y="4378"/>
                    </a:lnTo>
                    <a:cubicBezTo>
                      <a:pt x="1553" y="4605"/>
                      <a:pt x="1879" y="4722"/>
                      <a:pt x="2210" y="4722"/>
                    </a:cubicBezTo>
                    <a:cubicBezTo>
                      <a:pt x="2453" y="4722"/>
                      <a:pt x="2700" y="4659"/>
                      <a:pt x="2919" y="4530"/>
                    </a:cubicBezTo>
                    <a:lnTo>
                      <a:pt x="4743" y="3375"/>
                    </a:lnTo>
                    <a:lnTo>
                      <a:pt x="4925" y="213"/>
                    </a:lnTo>
                    <a:lnTo>
                      <a:pt x="487" y="1"/>
                    </a:lnTo>
                    <a:close/>
                  </a:path>
                </a:pathLst>
              </a:custGeom>
              <a:solidFill>
                <a:srgbClr val="EFB3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33" name="Google Shape;2682;p72">
                <a:extLst>
                  <a:ext uri="{FF2B5EF4-FFF2-40B4-BE49-F238E27FC236}">
                    <a16:creationId xmlns:a16="http://schemas.microsoft.com/office/drawing/2014/main" id="{8DB6B723-C320-4E4D-BF03-BFB3D2F7DDDB}"/>
                  </a:ext>
                </a:extLst>
              </p:cNvPr>
              <p:cNvSpPr/>
              <p:nvPr userDrawn="1"/>
            </p:nvSpPr>
            <p:spPr>
              <a:xfrm rot="-242222">
                <a:off x="6864375" y="2761660"/>
                <a:ext cx="206406" cy="161266"/>
              </a:xfrm>
              <a:custGeom>
                <a:avLst/>
                <a:gdLst/>
                <a:ahLst/>
                <a:cxnLst/>
                <a:rect l="l" t="t" r="r" b="b"/>
                <a:pathLst>
                  <a:path w="5199" h="4712" extrusionOk="0">
                    <a:moveTo>
                      <a:pt x="2251" y="0"/>
                    </a:moveTo>
                    <a:cubicBezTo>
                      <a:pt x="1503" y="0"/>
                      <a:pt x="832" y="397"/>
                      <a:pt x="518" y="1125"/>
                    </a:cubicBezTo>
                    <a:cubicBezTo>
                      <a:pt x="1" y="2219"/>
                      <a:pt x="548" y="3678"/>
                      <a:pt x="1703" y="4347"/>
                    </a:cubicBezTo>
                    <a:cubicBezTo>
                      <a:pt x="2111" y="4593"/>
                      <a:pt x="2541" y="4711"/>
                      <a:pt x="2949" y="4711"/>
                    </a:cubicBezTo>
                    <a:cubicBezTo>
                      <a:pt x="3696" y="4711"/>
                      <a:pt x="4367" y="4315"/>
                      <a:pt x="4682" y="3587"/>
                    </a:cubicBezTo>
                    <a:cubicBezTo>
                      <a:pt x="5199" y="2493"/>
                      <a:pt x="4651" y="1034"/>
                      <a:pt x="3496" y="365"/>
                    </a:cubicBezTo>
                    <a:cubicBezTo>
                      <a:pt x="3089" y="118"/>
                      <a:pt x="2658" y="0"/>
                      <a:pt x="2251" y="0"/>
                    </a:cubicBezTo>
                    <a:close/>
                  </a:path>
                </a:pathLst>
              </a:custGeom>
              <a:solidFill>
                <a:srgbClr val="EFB3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34" name="Google Shape;2683;p72">
                <a:extLst>
                  <a:ext uri="{FF2B5EF4-FFF2-40B4-BE49-F238E27FC236}">
                    <a16:creationId xmlns:a16="http://schemas.microsoft.com/office/drawing/2014/main" id="{AAB87392-CA61-4317-AC03-35B0A0412008}"/>
                  </a:ext>
                </a:extLst>
              </p:cNvPr>
              <p:cNvSpPr/>
              <p:nvPr userDrawn="1"/>
            </p:nvSpPr>
            <p:spPr>
              <a:xfrm rot="-242222">
                <a:off x="6920795" y="2805740"/>
                <a:ext cx="82102" cy="68689"/>
              </a:xfrm>
              <a:custGeom>
                <a:avLst/>
                <a:gdLst/>
                <a:ahLst/>
                <a:cxnLst/>
                <a:rect l="l" t="t" r="r" b="b"/>
                <a:pathLst>
                  <a:path w="2068" h="2007" fill="none" extrusionOk="0">
                    <a:moveTo>
                      <a:pt x="2067" y="2007"/>
                    </a:moveTo>
                    <a:cubicBezTo>
                      <a:pt x="2037" y="1824"/>
                      <a:pt x="1976" y="1"/>
                      <a:pt x="0" y="183"/>
                    </a:cubicBezTo>
                  </a:path>
                </a:pathLst>
              </a:custGeom>
              <a:solidFill>
                <a:schemeClr val="dk1"/>
              </a:solidFill>
              <a:ln w="98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35" name="Google Shape;2684;p72">
                <a:extLst>
                  <a:ext uri="{FF2B5EF4-FFF2-40B4-BE49-F238E27FC236}">
                    <a16:creationId xmlns:a16="http://schemas.microsoft.com/office/drawing/2014/main" id="{25D4D12E-DBD3-428F-8621-8350C99D0353}"/>
                  </a:ext>
                </a:extLst>
              </p:cNvPr>
              <p:cNvSpPr/>
              <p:nvPr userDrawn="1"/>
            </p:nvSpPr>
            <p:spPr>
              <a:xfrm rot="-242222">
                <a:off x="6932128" y="2825453"/>
                <a:ext cx="61576" cy="36449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065" fill="none" extrusionOk="0">
                    <a:moveTo>
                      <a:pt x="0" y="1064"/>
                    </a:moveTo>
                    <a:cubicBezTo>
                      <a:pt x="0" y="1064"/>
                      <a:pt x="669" y="0"/>
                      <a:pt x="1550" y="487"/>
                    </a:cubicBezTo>
                  </a:path>
                </a:pathLst>
              </a:custGeom>
              <a:solidFill>
                <a:schemeClr val="dk1"/>
              </a:solidFill>
              <a:ln w="98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36" name="Google Shape;2685;p72">
                <a:extLst>
                  <a:ext uri="{FF2B5EF4-FFF2-40B4-BE49-F238E27FC236}">
                    <a16:creationId xmlns:a16="http://schemas.microsoft.com/office/drawing/2014/main" id="{26910BEC-98A4-4A06-B028-FD5E99C58ECE}"/>
                  </a:ext>
                </a:extLst>
              </p:cNvPr>
              <p:cNvSpPr/>
              <p:nvPr userDrawn="1"/>
            </p:nvSpPr>
            <p:spPr>
              <a:xfrm rot="-242222">
                <a:off x="7695106" y="2824691"/>
                <a:ext cx="218435" cy="150451"/>
              </a:xfrm>
              <a:custGeom>
                <a:avLst/>
                <a:gdLst/>
                <a:ahLst/>
                <a:cxnLst/>
                <a:rect l="l" t="t" r="r" b="b"/>
                <a:pathLst>
                  <a:path w="5502" h="4396" extrusionOk="0">
                    <a:moveTo>
                      <a:pt x="2993" y="0"/>
                    </a:moveTo>
                    <a:cubicBezTo>
                      <a:pt x="2649" y="0"/>
                      <a:pt x="2293" y="67"/>
                      <a:pt x="1945" y="207"/>
                    </a:cubicBezTo>
                    <a:cubicBezTo>
                      <a:pt x="669" y="724"/>
                      <a:pt x="0" y="2031"/>
                      <a:pt x="426" y="3125"/>
                    </a:cubicBezTo>
                    <a:cubicBezTo>
                      <a:pt x="758" y="3922"/>
                      <a:pt x="1572" y="4396"/>
                      <a:pt x="2484" y="4396"/>
                    </a:cubicBezTo>
                    <a:cubicBezTo>
                      <a:pt x="2824" y="4396"/>
                      <a:pt x="3179" y="4330"/>
                      <a:pt x="3526" y="4189"/>
                    </a:cubicBezTo>
                    <a:cubicBezTo>
                      <a:pt x="4803" y="3672"/>
                      <a:pt x="5502" y="2365"/>
                      <a:pt x="5046" y="1271"/>
                    </a:cubicBezTo>
                    <a:cubicBezTo>
                      <a:pt x="4736" y="475"/>
                      <a:pt x="3911" y="0"/>
                      <a:pt x="2993" y="0"/>
                    </a:cubicBezTo>
                    <a:close/>
                  </a:path>
                </a:pathLst>
              </a:custGeom>
              <a:solidFill>
                <a:srgbClr val="EFB3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37" name="Google Shape;2686;p72">
                <a:extLst>
                  <a:ext uri="{FF2B5EF4-FFF2-40B4-BE49-F238E27FC236}">
                    <a16:creationId xmlns:a16="http://schemas.microsoft.com/office/drawing/2014/main" id="{E4F73C73-47D1-4BA9-9C47-AB63FAE37326}"/>
                  </a:ext>
                </a:extLst>
              </p:cNvPr>
              <p:cNvSpPr/>
              <p:nvPr userDrawn="1"/>
            </p:nvSpPr>
            <p:spPr>
              <a:xfrm rot="-242222">
                <a:off x="7752137" y="2854519"/>
                <a:ext cx="107431" cy="57258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1673" fill="none" extrusionOk="0">
                    <a:moveTo>
                      <a:pt x="1" y="1673"/>
                    </a:moveTo>
                    <a:cubicBezTo>
                      <a:pt x="122" y="1551"/>
                      <a:pt x="1095" y="1"/>
                      <a:pt x="2706" y="1125"/>
                    </a:cubicBezTo>
                  </a:path>
                </a:pathLst>
              </a:custGeom>
              <a:solidFill>
                <a:schemeClr val="dk1"/>
              </a:solidFill>
              <a:ln w="98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38" name="Google Shape;2687;p72">
                <a:extLst>
                  <a:ext uri="{FF2B5EF4-FFF2-40B4-BE49-F238E27FC236}">
                    <a16:creationId xmlns:a16="http://schemas.microsoft.com/office/drawing/2014/main" id="{2E261CFB-E798-43BE-BD42-BBDFDCA6CE68}"/>
                  </a:ext>
                </a:extLst>
              </p:cNvPr>
              <p:cNvSpPr/>
              <p:nvPr userDrawn="1"/>
            </p:nvSpPr>
            <p:spPr>
              <a:xfrm rot="-242222">
                <a:off x="7782083" y="2889022"/>
                <a:ext cx="43473" cy="42712"/>
              </a:xfrm>
              <a:custGeom>
                <a:avLst/>
                <a:gdLst/>
                <a:ahLst/>
                <a:cxnLst/>
                <a:rect l="l" t="t" r="r" b="b"/>
                <a:pathLst>
                  <a:path w="1095" h="1248" fill="none" extrusionOk="0">
                    <a:moveTo>
                      <a:pt x="1094" y="1247"/>
                    </a:moveTo>
                    <a:cubicBezTo>
                      <a:pt x="1094" y="1247"/>
                      <a:pt x="1034" y="1"/>
                      <a:pt x="0" y="1"/>
                    </a:cubicBezTo>
                  </a:path>
                </a:pathLst>
              </a:custGeom>
              <a:solidFill>
                <a:schemeClr val="dk1"/>
              </a:solidFill>
              <a:ln w="98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39" name="Google Shape;2688;p72">
                <a:extLst>
                  <a:ext uri="{FF2B5EF4-FFF2-40B4-BE49-F238E27FC236}">
                    <a16:creationId xmlns:a16="http://schemas.microsoft.com/office/drawing/2014/main" id="{CB180E33-9E37-4550-9EAB-DBC8D80D1338}"/>
                  </a:ext>
                </a:extLst>
              </p:cNvPr>
              <p:cNvSpPr/>
              <p:nvPr userDrawn="1"/>
            </p:nvSpPr>
            <p:spPr>
              <a:xfrm rot="-242222">
                <a:off x="6929800" y="2270006"/>
                <a:ext cx="942145" cy="813724"/>
              </a:xfrm>
              <a:custGeom>
                <a:avLst/>
                <a:gdLst/>
                <a:ahLst/>
                <a:cxnLst/>
                <a:rect l="l" t="t" r="r" b="b"/>
                <a:pathLst>
                  <a:path w="23731" h="23776" extrusionOk="0">
                    <a:moveTo>
                      <a:pt x="11915" y="1"/>
                    </a:moveTo>
                    <a:cubicBezTo>
                      <a:pt x="11865" y="1"/>
                      <a:pt x="11814" y="1"/>
                      <a:pt x="11763" y="2"/>
                    </a:cubicBezTo>
                    <a:cubicBezTo>
                      <a:pt x="5015" y="123"/>
                      <a:pt x="0" y="6324"/>
                      <a:pt x="1307" y="12950"/>
                    </a:cubicBezTo>
                    <a:cubicBezTo>
                      <a:pt x="1520" y="14075"/>
                      <a:pt x="1490" y="15230"/>
                      <a:pt x="1246" y="16355"/>
                    </a:cubicBezTo>
                    <a:cubicBezTo>
                      <a:pt x="851" y="18422"/>
                      <a:pt x="1642" y="22039"/>
                      <a:pt x="9879" y="23406"/>
                    </a:cubicBezTo>
                    <a:cubicBezTo>
                      <a:pt x="11425" y="23663"/>
                      <a:pt x="12750" y="23776"/>
                      <a:pt x="13886" y="23776"/>
                    </a:cubicBezTo>
                    <a:cubicBezTo>
                      <a:pt x="19203" y="23776"/>
                      <a:pt x="20351" y="21305"/>
                      <a:pt x="20426" y="19577"/>
                    </a:cubicBezTo>
                    <a:cubicBezTo>
                      <a:pt x="20487" y="18361"/>
                      <a:pt x="20821" y="17175"/>
                      <a:pt x="21429" y="16112"/>
                    </a:cubicBezTo>
                    <a:cubicBezTo>
                      <a:pt x="22037" y="15017"/>
                      <a:pt x="22432" y="13832"/>
                      <a:pt x="22645" y="12616"/>
                    </a:cubicBezTo>
                    <a:cubicBezTo>
                      <a:pt x="23731" y="5979"/>
                      <a:pt x="18619" y="1"/>
                      <a:pt x="11915" y="1"/>
                    </a:cubicBezTo>
                    <a:close/>
                  </a:path>
                </a:pathLst>
              </a:custGeom>
              <a:solidFill>
                <a:srgbClr val="FAD2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40" name="Google Shape;2689;p72">
                <a:extLst>
                  <a:ext uri="{FF2B5EF4-FFF2-40B4-BE49-F238E27FC236}">
                    <a16:creationId xmlns:a16="http://schemas.microsoft.com/office/drawing/2014/main" id="{7FB2EC92-A44E-4911-9AB5-48B19A24ED12}"/>
                  </a:ext>
                </a:extLst>
              </p:cNvPr>
              <p:cNvSpPr/>
              <p:nvPr userDrawn="1"/>
            </p:nvSpPr>
            <p:spPr>
              <a:xfrm rot="-242222">
                <a:off x="6874374" y="2311850"/>
                <a:ext cx="479112" cy="490165"/>
              </a:xfrm>
              <a:custGeom>
                <a:avLst/>
                <a:gdLst/>
                <a:ahLst/>
                <a:cxnLst/>
                <a:rect l="l" t="t" r="r" b="b"/>
                <a:pathLst>
                  <a:path w="12068" h="14322" extrusionOk="0">
                    <a:moveTo>
                      <a:pt x="7927" y="0"/>
                    </a:moveTo>
                    <a:cubicBezTo>
                      <a:pt x="5714" y="0"/>
                      <a:pt x="3103" y="1129"/>
                      <a:pt x="1885" y="4291"/>
                    </a:cubicBezTo>
                    <a:cubicBezTo>
                      <a:pt x="1885" y="4352"/>
                      <a:pt x="1824" y="4413"/>
                      <a:pt x="1824" y="4443"/>
                    </a:cubicBezTo>
                    <a:cubicBezTo>
                      <a:pt x="0" y="9489"/>
                      <a:pt x="2371" y="14321"/>
                      <a:pt x="2371" y="14321"/>
                    </a:cubicBezTo>
                    <a:cubicBezTo>
                      <a:pt x="2371" y="14321"/>
                      <a:pt x="4529" y="10279"/>
                      <a:pt x="4469" y="6662"/>
                    </a:cubicBezTo>
                    <a:cubicBezTo>
                      <a:pt x="4469" y="6662"/>
                      <a:pt x="10001" y="5568"/>
                      <a:pt x="11460" y="2741"/>
                    </a:cubicBezTo>
                    <a:cubicBezTo>
                      <a:pt x="12068" y="1525"/>
                      <a:pt x="10852" y="431"/>
                      <a:pt x="9028" y="96"/>
                    </a:cubicBezTo>
                    <a:cubicBezTo>
                      <a:pt x="8679" y="34"/>
                      <a:pt x="8309" y="0"/>
                      <a:pt x="7927" y="0"/>
                    </a:cubicBezTo>
                    <a:close/>
                  </a:path>
                </a:pathLst>
              </a:custGeom>
              <a:solidFill>
                <a:srgbClr val="F893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41" name="Google Shape;2690;p72">
                <a:extLst>
                  <a:ext uri="{FF2B5EF4-FFF2-40B4-BE49-F238E27FC236}">
                    <a16:creationId xmlns:a16="http://schemas.microsoft.com/office/drawing/2014/main" id="{C398D883-5076-4A35-A4BB-7ECA0F4C40CF}"/>
                  </a:ext>
                </a:extLst>
              </p:cNvPr>
              <p:cNvSpPr/>
              <p:nvPr userDrawn="1"/>
            </p:nvSpPr>
            <p:spPr>
              <a:xfrm rot="-242222">
                <a:off x="7200315" y="2223104"/>
                <a:ext cx="670113" cy="651157"/>
              </a:xfrm>
              <a:custGeom>
                <a:avLst/>
                <a:gdLst/>
                <a:ahLst/>
                <a:cxnLst/>
                <a:rect l="l" t="t" r="r" b="b"/>
                <a:pathLst>
                  <a:path w="16879" h="19026" extrusionOk="0">
                    <a:moveTo>
                      <a:pt x="5288" y="1"/>
                    </a:moveTo>
                    <a:cubicBezTo>
                      <a:pt x="2371" y="1"/>
                      <a:pt x="1" y="1083"/>
                      <a:pt x="100" y="2916"/>
                    </a:cubicBezTo>
                    <a:cubicBezTo>
                      <a:pt x="100" y="3098"/>
                      <a:pt x="131" y="3280"/>
                      <a:pt x="191" y="3463"/>
                    </a:cubicBezTo>
                    <a:cubicBezTo>
                      <a:pt x="1468" y="7900"/>
                      <a:pt x="13474" y="9815"/>
                      <a:pt x="13474" y="9815"/>
                    </a:cubicBezTo>
                    <a:cubicBezTo>
                      <a:pt x="12775" y="12825"/>
                      <a:pt x="12714" y="15955"/>
                      <a:pt x="13261" y="19025"/>
                    </a:cubicBezTo>
                    <a:cubicBezTo>
                      <a:pt x="14812" y="17566"/>
                      <a:pt x="15875" y="15712"/>
                      <a:pt x="16362" y="13645"/>
                    </a:cubicBezTo>
                    <a:cubicBezTo>
                      <a:pt x="16879" y="11122"/>
                      <a:pt x="16514" y="8144"/>
                      <a:pt x="14538" y="4709"/>
                    </a:cubicBezTo>
                    <a:cubicBezTo>
                      <a:pt x="12644" y="1406"/>
                      <a:pt x="8611" y="1"/>
                      <a:pt x="5288" y="1"/>
                    </a:cubicBezTo>
                    <a:close/>
                  </a:path>
                </a:pathLst>
              </a:custGeom>
              <a:solidFill>
                <a:srgbClr val="F893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42" name="Google Shape;2691;p72">
                <a:extLst>
                  <a:ext uri="{FF2B5EF4-FFF2-40B4-BE49-F238E27FC236}">
                    <a16:creationId xmlns:a16="http://schemas.microsoft.com/office/drawing/2014/main" id="{22ADDA6F-AA3A-489C-87AB-1919A7F75E7A}"/>
                  </a:ext>
                </a:extLst>
              </p:cNvPr>
              <p:cNvSpPr/>
              <p:nvPr userDrawn="1"/>
            </p:nvSpPr>
            <p:spPr>
              <a:xfrm rot="-242222">
                <a:off x="7188201" y="2223845"/>
                <a:ext cx="670749" cy="467029"/>
              </a:xfrm>
              <a:custGeom>
                <a:avLst/>
                <a:gdLst/>
                <a:ahLst/>
                <a:cxnLst/>
                <a:rect l="l" t="t" r="r" b="b"/>
                <a:pathLst>
                  <a:path w="16895" h="13646" extrusionOk="0">
                    <a:moveTo>
                      <a:pt x="5299" y="1"/>
                    </a:moveTo>
                    <a:cubicBezTo>
                      <a:pt x="2379" y="1"/>
                      <a:pt x="0" y="1083"/>
                      <a:pt x="86" y="2916"/>
                    </a:cubicBezTo>
                    <a:cubicBezTo>
                      <a:pt x="992" y="2209"/>
                      <a:pt x="2580" y="1307"/>
                      <a:pt x="4700" y="1307"/>
                    </a:cubicBezTo>
                    <a:cubicBezTo>
                      <a:pt x="6135" y="1307"/>
                      <a:pt x="7814" y="1720"/>
                      <a:pt x="9691" y="2885"/>
                    </a:cubicBezTo>
                    <a:cubicBezTo>
                      <a:pt x="14311" y="5742"/>
                      <a:pt x="15861" y="10545"/>
                      <a:pt x="16378" y="13645"/>
                    </a:cubicBezTo>
                    <a:cubicBezTo>
                      <a:pt x="16895" y="11122"/>
                      <a:pt x="16530" y="8144"/>
                      <a:pt x="14554" y="4709"/>
                    </a:cubicBezTo>
                    <a:cubicBezTo>
                      <a:pt x="12660" y="1406"/>
                      <a:pt x="8627" y="1"/>
                      <a:pt x="5299" y="1"/>
                    </a:cubicBezTo>
                    <a:close/>
                  </a:path>
                </a:pathLst>
              </a:custGeom>
              <a:solidFill>
                <a:srgbClr val="FFB4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43" name="Google Shape;2692;p72">
                <a:extLst>
                  <a:ext uri="{FF2B5EF4-FFF2-40B4-BE49-F238E27FC236}">
                    <a16:creationId xmlns:a16="http://schemas.microsoft.com/office/drawing/2014/main" id="{863E33E5-711F-44DC-8FBF-09419CE23449}"/>
                  </a:ext>
                </a:extLst>
              </p:cNvPr>
              <p:cNvSpPr/>
              <p:nvPr userDrawn="1"/>
            </p:nvSpPr>
            <p:spPr>
              <a:xfrm rot="-242222">
                <a:off x="6927929" y="2315761"/>
                <a:ext cx="283624" cy="145899"/>
              </a:xfrm>
              <a:custGeom>
                <a:avLst/>
                <a:gdLst/>
                <a:ahLst/>
                <a:cxnLst/>
                <a:rect l="l" t="t" r="r" b="b"/>
                <a:pathLst>
                  <a:path w="7144" h="4263" extrusionOk="0">
                    <a:moveTo>
                      <a:pt x="6024" y="1"/>
                    </a:moveTo>
                    <a:cubicBezTo>
                      <a:pt x="3821" y="1"/>
                      <a:pt x="1241" y="1110"/>
                      <a:pt x="0" y="4263"/>
                    </a:cubicBezTo>
                    <a:cubicBezTo>
                      <a:pt x="1402" y="2346"/>
                      <a:pt x="3612" y="1210"/>
                      <a:pt x="5945" y="1210"/>
                    </a:cubicBezTo>
                    <a:cubicBezTo>
                      <a:pt x="6091" y="1210"/>
                      <a:pt x="6237" y="1214"/>
                      <a:pt x="6383" y="1223"/>
                    </a:cubicBezTo>
                    <a:lnTo>
                      <a:pt x="7143" y="99"/>
                    </a:lnTo>
                    <a:cubicBezTo>
                      <a:pt x="6788" y="35"/>
                      <a:pt x="6412" y="1"/>
                      <a:pt x="6024" y="1"/>
                    </a:cubicBezTo>
                    <a:close/>
                  </a:path>
                </a:pathLst>
              </a:custGeom>
              <a:solidFill>
                <a:srgbClr val="FFB4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44" name="Google Shape;2693;p72">
                <a:extLst>
                  <a:ext uri="{FF2B5EF4-FFF2-40B4-BE49-F238E27FC236}">
                    <a16:creationId xmlns:a16="http://schemas.microsoft.com/office/drawing/2014/main" id="{8796B383-5A11-47EE-8C81-222D6982BE60}"/>
                  </a:ext>
                </a:extLst>
              </p:cNvPr>
              <p:cNvSpPr/>
              <p:nvPr userDrawn="1"/>
            </p:nvSpPr>
            <p:spPr>
              <a:xfrm rot="-242222">
                <a:off x="7192827" y="2801629"/>
                <a:ext cx="37438" cy="59619"/>
              </a:xfrm>
              <a:custGeom>
                <a:avLst/>
                <a:gdLst/>
                <a:ahLst/>
                <a:cxnLst/>
                <a:rect l="l" t="t" r="r" b="b"/>
                <a:pathLst>
                  <a:path w="943" h="1742" extrusionOk="0">
                    <a:moveTo>
                      <a:pt x="550" y="0"/>
                    </a:moveTo>
                    <a:cubicBezTo>
                      <a:pt x="316" y="0"/>
                      <a:pt x="89" y="354"/>
                      <a:pt x="31" y="792"/>
                    </a:cubicBezTo>
                    <a:cubicBezTo>
                      <a:pt x="0" y="1278"/>
                      <a:pt x="122" y="1674"/>
                      <a:pt x="365" y="1734"/>
                    </a:cubicBezTo>
                    <a:cubicBezTo>
                      <a:pt x="383" y="1739"/>
                      <a:pt x="401" y="1741"/>
                      <a:pt x="419" y="1741"/>
                    </a:cubicBezTo>
                    <a:cubicBezTo>
                      <a:pt x="643" y="1741"/>
                      <a:pt x="856" y="1397"/>
                      <a:pt x="912" y="975"/>
                    </a:cubicBezTo>
                    <a:cubicBezTo>
                      <a:pt x="943" y="488"/>
                      <a:pt x="821" y="63"/>
                      <a:pt x="578" y="2"/>
                    </a:cubicBezTo>
                    <a:cubicBezTo>
                      <a:pt x="569" y="1"/>
                      <a:pt x="559" y="0"/>
                      <a:pt x="55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45" name="Google Shape;2694;p72">
                <a:extLst>
                  <a:ext uri="{FF2B5EF4-FFF2-40B4-BE49-F238E27FC236}">
                    <a16:creationId xmlns:a16="http://schemas.microsoft.com/office/drawing/2014/main" id="{0B5C3C50-A941-4BC8-AABC-32771FA1E9CC}"/>
                  </a:ext>
                </a:extLst>
              </p:cNvPr>
              <p:cNvSpPr/>
              <p:nvPr userDrawn="1"/>
            </p:nvSpPr>
            <p:spPr>
              <a:xfrm rot="-242222">
                <a:off x="7533329" y="2815433"/>
                <a:ext cx="43512" cy="58353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1705" extrusionOk="0">
                    <a:moveTo>
                      <a:pt x="681" y="0"/>
                    </a:moveTo>
                    <a:cubicBezTo>
                      <a:pt x="478" y="0"/>
                      <a:pt x="229" y="284"/>
                      <a:pt x="122" y="685"/>
                    </a:cubicBezTo>
                    <a:cubicBezTo>
                      <a:pt x="1" y="1141"/>
                      <a:pt x="92" y="1567"/>
                      <a:pt x="335" y="1688"/>
                    </a:cubicBezTo>
                    <a:cubicBezTo>
                      <a:pt x="361" y="1699"/>
                      <a:pt x="388" y="1704"/>
                      <a:pt x="415" y="1704"/>
                    </a:cubicBezTo>
                    <a:cubicBezTo>
                      <a:pt x="618" y="1704"/>
                      <a:pt x="867" y="1421"/>
                      <a:pt x="974" y="1020"/>
                    </a:cubicBezTo>
                    <a:cubicBezTo>
                      <a:pt x="1095" y="564"/>
                      <a:pt x="1004" y="138"/>
                      <a:pt x="761" y="16"/>
                    </a:cubicBezTo>
                    <a:cubicBezTo>
                      <a:pt x="735" y="6"/>
                      <a:pt x="708" y="0"/>
                      <a:pt x="68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46" name="Google Shape;2695;p72">
                <a:extLst>
                  <a:ext uri="{FF2B5EF4-FFF2-40B4-BE49-F238E27FC236}">
                    <a16:creationId xmlns:a16="http://schemas.microsoft.com/office/drawing/2014/main" id="{5278F50D-6C4D-4359-ADCA-B6FD029EA90F}"/>
                  </a:ext>
                </a:extLst>
              </p:cNvPr>
              <p:cNvSpPr/>
              <p:nvPr userDrawn="1"/>
            </p:nvSpPr>
            <p:spPr>
              <a:xfrm rot="-242222">
                <a:off x="7137264" y="2670677"/>
                <a:ext cx="112274" cy="32274"/>
              </a:xfrm>
              <a:custGeom>
                <a:avLst/>
                <a:gdLst/>
                <a:ahLst/>
                <a:cxnLst/>
                <a:rect l="l" t="t" r="r" b="b"/>
                <a:pathLst>
                  <a:path w="2828" h="943" fill="none" extrusionOk="0">
                    <a:moveTo>
                      <a:pt x="2827" y="761"/>
                    </a:moveTo>
                    <a:cubicBezTo>
                      <a:pt x="2006" y="1"/>
                      <a:pt x="730" y="92"/>
                      <a:pt x="0" y="943"/>
                    </a:cubicBezTo>
                  </a:path>
                </a:pathLst>
              </a:custGeom>
              <a:solidFill>
                <a:schemeClr val="dk1"/>
              </a:solidFill>
              <a:ln w="19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47" name="Google Shape;2696;p72">
                <a:extLst>
                  <a:ext uri="{FF2B5EF4-FFF2-40B4-BE49-F238E27FC236}">
                    <a16:creationId xmlns:a16="http://schemas.microsoft.com/office/drawing/2014/main" id="{4F925AC4-63D7-4EFB-8EAB-1FCA38813D56}"/>
                  </a:ext>
                </a:extLst>
              </p:cNvPr>
              <p:cNvSpPr/>
              <p:nvPr userDrawn="1"/>
            </p:nvSpPr>
            <p:spPr>
              <a:xfrm rot="-242222">
                <a:off x="7554566" y="2669514"/>
                <a:ext cx="108662" cy="46853"/>
              </a:xfrm>
              <a:custGeom>
                <a:avLst/>
                <a:gdLst/>
                <a:ahLst/>
                <a:cxnLst/>
                <a:rect l="l" t="t" r="r" b="b"/>
                <a:pathLst>
                  <a:path w="2737" h="1369" fill="none" extrusionOk="0">
                    <a:moveTo>
                      <a:pt x="1" y="547"/>
                    </a:moveTo>
                    <a:cubicBezTo>
                      <a:pt x="1004" y="0"/>
                      <a:pt x="2220" y="365"/>
                      <a:pt x="2737" y="1368"/>
                    </a:cubicBezTo>
                  </a:path>
                </a:pathLst>
              </a:custGeom>
              <a:solidFill>
                <a:schemeClr val="dk1"/>
              </a:solidFill>
              <a:ln w="19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48" name="Google Shape;2697;p72">
                <a:extLst>
                  <a:ext uri="{FF2B5EF4-FFF2-40B4-BE49-F238E27FC236}">
                    <a16:creationId xmlns:a16="http://schemas.microsoft.com/office/drawing/2014/main" id="{3EC5AB8D-4AC4-40F8-A4F8-F96F72B598D4}"/>
                  </a:ext>
                </a:extLst>
              </p:cNvPr>
              <p:cNvSpPr/>
              <p:nvPr userDrawn="1"/>
            </p:nvSpPr>
            <p:spPr>
              <a:xfrm rot="-242222">
                <a:off x="7397466" y="2828943"/>
                <a:ext cx="36247" cy="72864"/>
              </a:xfrm>
              <a:custGeom>
                <a:avLst/>
                <a:gdLst/>
                <a:ahLst/>
                <a:cxnLst/>
                <a:rect l="l" t="t" r="r" b="b"/>
                <a:pathLst>
                  <a:path w="913" h="2129" fill="none" extrusionOk="0">
                    <a:moveTo>
                      <a:pt x="153" y="1"/>
                    </a:moveTo>
                    <a:lnTo>
                      <a:pt x="1" y="1216"/>
                    </a:lnTo>
                    <a:cubicBezTo>
                      <a:pt x="1" y="1216"/>
                      <a:pt x="821" y="1247"/>
                      <a:pt x="882" y="1642"/>
                    </a:cubicBezTo>
                    <a:cubicBezTo>
                      <a:pt x="913" y="2037"/>
                      <a:pt x="122" y="2128"/>
                      <a:pt x="122" y="2128"/>
                    </a:cubicBezTo>
                  </a:path>
                </a:pathLst>
              </a:custGeom>
              <a:solidFill>
                <a:schemeClr val="dk1"/>
              </a:solidFill>
              <a:ln w="98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49" name="Google Shape;2698;p72">
                <a:extLst>
                  <a:ext uri="{FF2B5EF4-FFF2-40B4-BE49-F238E27FC236}">
                    <a16:creationId xmlns:a16="http://schemas.microsoft.com/office/drawing/2014/main" id="{4D81CCF1-A768-4BBA-8CBB-A1B299E58A90}"/>
                  </a:ext>
                </a:extLst>
              </p:cNvPr>
              <p:cNvSpPr/>
              <p:nvPr userDrawn="1"/>
            </p:nvSpPr>
            <p:spPr>
              <a:xfrm rot="-242222">
                <a:off x="7303408" y="2924625"/>
                <a:ext cx="168967" cy="59311"/>
              </a:xfrm>
              <a:custGeom>
                <a:avLst/>
                <a:gdLst/>
                <a:ahLst/>
                <a:cxnLst/>
                <a:rect l="l" t="t" r="r" b="b"/>
                <a:pathLst>
                  <a:path w="4256" h="1733" fill="none" extrusionOk="0">
                    <a:moveTo>
                      <a:pt x="4256" y="882"/>
                    </a:moveTo>
                    <a:cubicBezTo>
                      <a:pt x="4256" y="882"/>
                      <a:pt x="1824" y="1733"/>
                      <a:pt x="0" y="0"/>
                    </a:cubicBezTo>
                  </a:path>
                </a:pathLst>
              </a:custGeom>
              <a:solidFill>
                <a:schemeClr val="dk1"/>
              </a:solidFill>
              <a:ln w="98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50" name="Google Shape;2699;p72">
                <a:extLst>
                  <a:ext uri="{FF2B5EF4-FFF2-40B4-BE49-F238E27FC236}">
                    <a16:creationId xmlns:a16="http://schemas.microsoft.com/office/drawing/2014/main" id="{E440F843-E359-4443-846A-5DED34F08854}"/>
                  </a:ext>
                </a:extLst>
              </p:cNvPr>
              <p:cNvSpPr/>
              <p:nvPr userDrawn="1"/>
            </p:nvSpPr>
            <p:spPr>
              <a:xfrm rot="-242222">
                <a:off x="7533304" y="2871869"/>
                <a:ext cx="182267" cy="131457"/>
              </a:xfrm>
              <a:custGeom>
                <a:avLst/>
                <a:gdLst/>
                <a:ahLst/>
                <a:cxnLst/>
                <a:rect l="l" t="t" r="r" b="b"/>
                <a:pathLst>
                  <a:path w="4591" h="3841" extrusionOk="0">
                    <a:moveTo>
                      <a:pt x="2212" y="1"/>
                    </a:moveTo>
                    <a:cubicBezTo>
                      <a:pt x="1157" y="1"/>
                      <a:pt x="264" y="693"/>
                      <a:pt x="153" y="1662"/>
                    </a:cubicBezTo>
                    <a:cubicBezTo>
                      <a:pt x="1" y="2696"/>
                      <a:pt x="882" y="3668"/>
                      <a:pt x="2068" y="3820"/>
                    </a:cubicBezTo>
                    <a:cubicBezTo>
                      <a:pt x="2173" y="3834"/>
                      <a:pt x="2277" y="3840"/>
                      <a:pt x="2380" y="3840"/>
                    </a:cubicBezTo>
                    <a:cubicBezTo>
                      <a:pt x="3434" y="3840"/>
                      <a:pt x="4328" y="3148"/>
                      <a:pt x="4439" y="2179"/>
                    </a:cubicBezTo>
                    <a:cubicBezTo>
                      <a:pt x="4591" y="1145"/>
                      <a:pt x="3709" y="173"/>
                      <a:pt x="2524" y="21"/>
                    </a:cubicBezTo>
                    <a:cubicBezTo>
                      <a:pt x="2419" y="7"/>
                      <a:pt x="2315" y="1"/>
                      <a:pt x="2212" y="1"/>
                    </a:cubicBezTo>
                    <a:close/>
                  </a:path>
                </a:pathLst>
              </a:custGeom>
              <a:solidFill>
                <a:srgbClr val="F7B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51" name="Google Shape;2700;p72">
                <a:extLst>
                  <a:ext uri="{FF2B5EF4-FFF2-40B4-BE49-F238E27FC236}">
                    <a16:creationId xmlns:a16="http://schemas.microsoft.com/office/drawing/2014/main" id="{182E50CD-3C54-422A-A384-0F1BE8CAC90A}"/>
                  </a:ext>
                </a:extLst>
              </p:cNvPr>
              <p:cNvSpPr/>
              <p:nvPr userDrawn="1"/>
            </p:nvSpPr>
            <p:spPr>
              <a:xfrm rot="-242222">
                <a:off x="7041585" y="2852874"/>
                <a:ext cx="189493" cy="132518"/>
              </a:xfrm>
              <a:custGeom>
                <a:avLst/>
                <a:gdLst/>
                <a:ahLst/>
                <a:cxnLst/>
                <a:rect l="l" t="t" r="r" b="b"/>
                <a:pathLst>
                  <a:path w="4773" h="3872" extrusionOk="0">
                    <a:moveTo>
                      <a:pt x="2224" y="0"/>
                    </a:moveTo>
                    <a:cubicBezTo>
                      <a:pt x="1366" y="0"/>
                      <a:pt x="594" y="467"/>
                      <a:pt x="335" y="1245"/>
                    </a:cubicBezTo>
                    <a:cubicBezTo>
                      <a:pt x="0" y="2249"/>
                      <a:pt x="669" y="3373"/>
                      <a:pt x="1794" y="3738"/>
                    </a:cubicBezTo>
                    <a:cubicBezTo>
                      <a:pt x="2058" y="3828"/>
                      <a:pt x="2324" y="3871"/>
                      <a:pt x="2581" y="3871"/>
                    </a:cubicBezTo>
                    <a:cubicBezTo>
                      <a:pt x="3447" y="3871"/>
                      <a:pt x="4211" y="3387"/>
                      <a:pt x="4469" y="2613"/>
                    </a:cubicBezTo>
                    <a:cubicBezTo>
                      <a:pt x="4773" y="1610"/>
                      <a:pt x="4134" y="486"/>
                      <a:pt x="2979" y="121"/>
                    </a:cubicBezTo>
                    <a:cubicBezTo>
                      <a:pt x="2727" y="39"/>
                      <a:pt x="2472" y="0"/>
                      <a:pt x="2224" y="0"/>
                    </a:cubicBezTo>
                    <a:close/>
                  </a:path>
                </a:pathLst>
              </a:custGeom>
              <a:solidFill>
                <a:srgbClr val="F7B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52" name="Google Shape;2701;p72">
                <a:extLst>
                  <a:ext uri="{FF2B5EF4-FFF2-40B4-BE49-F238E27FC236}">
                    <a16:creationId xmlns:a16="http://schemas.microsoft.com/office/drawing/2014/main" id="{E20E193E-EB60-42BF-9778-126F1D583EF2}"/>
                  </a:ext>
                </a:extLst>
              </p:cNvPr>
              <p:cNvSpPr/>
              <p:nvPr userDrawn="1"/>
            </p:nvSpPr>
            <p:spPr>
              <a:xfrm>
                <a:off x="7171019" y="3379596"/>
                <a:ext cx="312947" cy="48840"/>
              </a:xfrm>
              <a:custGeom>
                <a:avLst/>
                <a:gdLst/>
                <a:ahLst/>
                <a:cxnLst/>
                <a:rect l="l" t="t" r="r" b="b"/>
                <a:pathLst>
                  <a:path w="13283" h="2073" extrusionOk="0">
                    <a:moveTo>
                      <a:pt x="213" y="0"/>
                    </a:moveTo>
                    <a:cubicBezTo>
                      <a:pt x="122" y="456"/>
                      <a:pt x="61" y="821"/>
                      <a:pt x="0" y="1064"/>
                    </a:cubicBezTo>
                    <a:cubicBezTo>
                      <a:pt x="3690" y="1730"/>
                      <a:pt x="7423" y="2073"/>
                      <a:pt x="11181" y="2073"/>
                    </a:cubicBezTo>
                    <a:cubicBezTo>
                      <a:pt x="11881" y="2073"/>
                      <a:pt x="12581" y="2061"/>
                      <a:pt x="13283" y="2037"/>
                    </a:cubicBezTo>
                    <a:cubicBezTo>
                      <a:pt x="13253" y="1855"/>
                      <a:pt x="13222" y="1490"/>
                      <a:pt x="13161" y="973"/>
                    </a:cubicBezTo>
                    <a:cubicBezTo>
                      <a:pt x="12479" y="997"/>
                      <a:pt x="11796" y="1009"/>
                      <a:pt x="11114" y="1009"/>
                    </a:cubicBezTo>
                    <a:cubicBezTo>
                      <a:pt x="7452" y="1009"/>
                      <a:pt x="3800" y="667"/>
                      <a:pt x="21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53" name="Google Shape;2702;p72">
                <a:extLst>
                  <a:ext uri="{FF2B5EF4-FFF2-40B4-BE49-F238E27FC236}">
                    <a16:creationId xmlns:a16="http://schemas.microsoft.com/office/drawing/2014/main" id="{61234475-9D4D-4874-9D70-F5281212DDA7}"/>
                  </a:ext>
                </a:extLst>
              </p:cNvPr>
              <p:cNvSpPr/>
              <p:nvPr userDrawn="1"/>
            </p:nvSpPr>
            <p:spPr>
              <a:xfrm>
                <a:off x="7325697" y="3160454"/>
                <a:ext cx="27942" cy="24125"/>
              </a:xfrm>
              <a:custGeom>
                <a:avLst/>
                <a:gdLst/>
                <a:ahLst/>
                <a:cxnLst/>
                <a:rect l="l" t="t" r="r" b="b"/>
                <a:pathLst>
                  <a:path w="1186" h="1024" extrusionOk="0">
                    <a:moveTo>
                      <a:pt x="669" y="0"/>
                    </a:moveTo>
                    <a:cubicBezTo>
                      <a:pt x="213" y="0"/>
                      <a:pt x="1" y="548"/>
                      <a:pt x="305" y="882"/>
                    </a:cubicBezTo>
                    <a:cubicBezTo>
                      <a:pt x="412" y="980"/>
                      <a:pt x="541" y="1024"/>
                      <a:pt x="668" y="1024"/>
                    </a:cubicBezTo>
                    <a:cubicBezTo>
                      <a:pt x="934" y="1024"/>
                      <a:pt x="1186" y="826"/>
                      <a:pt x="1186" y="517"/>
                    </a:cubicBezTo>
                    <a:cubicBezTo>
                      <a:pt x="1186" y="213"/>
                      <a:pt x="973" y="0"/>
                      <a:pt x="66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54" name="Google Shape;2703;p72">
                <a:extLst>
                  <a:ext uri="{FF2B5EF4-FFF2-40B4-BE49-F238E27FC236}">
                    <a16:creationId xmlns:a16="http://schemas.microsoft.com/office/drawing/2014/main" id="{8FEFB484-C67C-41D0-82F8-41F489C8B37B}"/>
                  </a:ext>
                </a:extLst>
              </p:cNvPr>
              <p:cNvSpPr/>
              <p:nvPr userDrawn="1"/>
            </p:nvSpPr>
            <p:spPr>
              <a:xfrm>
                <a:off x="7322116" y="3209862"/>
                <a:ext cx="28673" cy="23772"/>
              </a:xfrm>
              <a:custGeom>
                <a:avLst/>
                <a:gdLst/>
                <a:ahLst/>
                <a:cxnLst/>
                <a:rect l="l" t="t" r="r" b="b"/>
                <a:pathLst>
                  <a:path w="1217" h="1009" extrusionOk="0">
                    <a:moveTo>
                      <a:pt x="700" y="1"/>
                    </a:moveTo>
                    <a:cubicBezTo>
                      <a:pt x="244" y="1"/>
                      <a:pt x="1" y="548"/>
                      <a:pt x="335" y="852"/>
                    </a:cubicBezTo>
                    <a:cubicBezTo>
                      <a:pt x="444" y="961"/>
                      <a:pt x="575" y="1008"/>
                      <a:pt x="703" y="1008"/>
                    </a:cubicBezTo>
                    <a:cubicBezTo>
                      <a:pt x="968" y="1008"/>
                      <a:pt x="1216" y="804"/>
                      <a:pt x="1216" y="517"/>
                    </a:cubicBezTo>
                    <a:cubicBezTo>
                      <a:pt x="1216" y="213"/>
                      <a:pt x="973" y="1"/>
                      <a:pt x="7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255" name="Google Shape;2704;p72">
                <a:extLst>
                  <a:ext uri="{FF2B5EF4-FFF2-40B4-BE49-F238E27FC236}">
                    <a16:creationId xmlns:a16="http://schemas.microsoft.com/office/drawing/2014/main" id="{042B5453-66BE-4118-8B7F-51C0EF357AA7}"/>
                  </a:ext>
                </a:extLst>
              </p:cNvPr>
              <p:cNvSpPr/>
              <p:nvPr userDrawn="1"/>
            </p:nvSpPr>
            <p:spPr>
              <a:xfrm>
                <a:off x="7555583" y="3810010"/>
                <a:ext cx="65191" cy="136083"/>
              </a:xfrm>
              <a:custGeom>
                <a:avLst/>
                <a:gdLst/>
                <a:ahLst/>
                <a:cxnLst/>
                <a:rect l="l" t="t" r="r" b="b"/>
                <a:pathLst>
                  <a:path w="2767" h="5776" extrusionOk="0">
                    <a:moveTo>
                      <a:pt x="1916" y="0"/>
                    </a:moveTo>
                    <a:lnTo>
                      <a:pt x="1855" y="31"/>
                    </a:lnTo>
                    <a:cubicBezTo>
                      <a:pt x="1855" y="31"/>
                      <a:pt x="1429" y="882"/>
                      <a:pt x="1004" y="1702"/>
                    </a:cubicBezTo>
                    <a:cubicBezTo>
                      <a:pt x="578" y="2553"/>
                      <a:pt x="92" y="3405"/>
                      <a:pt x="92" y="3405"/>
                    </a:cubicBezTo>
                    <a:cubicBezTo>
                      <a:pt x="31" y="4195"/>
                      <a:pt x="1" y="4985"/>
                      <a:pt x="1" y="5775"/>
                    </a:cubicBezTo>
                    <a:cubicBezTo>
                      <a:pt x="1672" y="4833"/>
                      <a:pt x="2767" y="973"/>
                      <a:pt x="1916" y="0"/>
                    </a:cubicBezTo>
                    <a:close/>
                  </a:path>
                </a:pathLst>
              </a:custGeom>
              <a:solidFill>
                <a:srgbClr val="FAD2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</p:grpSp>
        <p:grpSp>
          <p:nvGrpSpPr>
            <p:cNvPr id="141" name="Google Shape;2705;p72">
              <a:extLst>
                <a:ext uri="{FF2B5EF4-FFF2-40B4-BE49-F238E27FC236}">
                  <a16:creationId xmlns:a16="http://schemas.microsoft.com/office/drawing/2014/main" id="{83C8A58C-DB5B-49E0-9865-FB1E95603A6C}"/>
                </a:ext>
              </a:extLst>
            </p:cNvPr>
            <p:cNvGrpSpPr/>
            <p:nvPr userDrawn="1"/>
          </p:nvGrpSpPr>
          <p:grpSpPr>
            <a:xfrm>
              <a:off x="2803388" y="3735653"/>
              <a:ext cx="3704575" cy="938434"/>
              <a:chOff x="2036713" y="3804303"/>
              <a:chExt cx="3704575" cy="938434"/>
            </a:xfrm>
          </p:grpSpPr>
          <p:grpSp>
            <p:nvGrpSpPr>
              <p:cNvPr id="191" name="Google Shape;2706;p72">
                <a:extLst>
                  <a:ext uri="{FF2B5EF4-FFF2-40B4-BE49-F238E27FC236}">
                    <a16:creationId xmlns:a16="http://schemas.microsoft.com/office/drawing/2014/main" id="{5495DB46-DA45-4B3B-813F-B21C2F24FBB3}"/>
                  </a:ext>
                </a:extLst>
              </p:cNvPr>
              <p:cNvGrpSpPr/>
              <p:nvPr userDrawn="1"/>
            </p:nvGrpSpPr>
            <p:grpSpPr>
              <a:xfrm>
                <a:off x="2036713" y="3882188"/>
                <a:ext cx="3704575" cy="857825"/>
                <a:chOff x="-1512950" y="2927013"/>
                <a:chExt cx="3704575" cy="857825"/>
              </a:xfrm>
            </p:grpSpPr>
            <p:sp>
              <p:nvSpPr>
                <p:cNvPr id="203" name="Google Shape;2707;p72">
                  <a:extLst>
                    <a:ext uri="{FF2B5EF4-FFF2-40B4-BE49-F238E27FC236}">
                      <a16:creationId xmlns:a16="http://schemas.microsoft.com/office/drawing/2014/main" id="{E2884997-658C-457D-88B5-DFDF38B580A0}"/>
                    </a:ext>
                  </a:extLst>
                </p:cNvPr>
                <p:cNvSpPr/>
                <p:nvPr userDrawn="1"/>
              </p:nvSpPr>
              <p:spPr>
                <a:xfrm>
                  <a:off x="-1512950" y="2927013"/>
                  <a:ext cx="3704575" cy="857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183" h="34313" extrusionOk="0">
                      <a:moveTo>
                        <a:pt x="0" y="13067"/>
                      </a:moveTo>
                      <a:lnTo>
                        <a:pt x="58313" y="19167"/>
                      </a:lnTo>
                      <a:lnTo>
                        <a:pt x="49815" y="26764"/>
                      </a:lnTo>
                      <a:lnTo>
                        <a:pt x="71178" y="29361"/>
                      </a:lnTo>
                      <a:lnTo>
                        <a:pt x="78576" y="21530"/>
                      </a:lnTo>
                      <a:lnTo>
                        <a:pt x="98583" y="23556"/>
                      </a:lnTo>
                      <a:lnTo>
                        <a:pt x="90762" y="31837"/>
                      </a:lnTo>
                      <a:lnTo>
                        <a:pt x="111471" y="34313"/>
                      </a:lnTo>
                      <a:lnTo>
                        <a:pt x="118665" y="25842"/>
                      </a:lnTo>
                      <a:lnTo>
                        <a:pt x="138707" y="27383"/>
                      </a:lnTo>
                      <a:lnTo>
                        <a:pt x="148183" y="13916"/>
                      </a:lnTo>
                      <a:lnTo>
                        <a:pt x="129369" y="12628"/>
                      </a:lnTo>
                      <a:lnTo>
                        <a:pt x="136684" y="3736"/>
                      </a:lnTo>
                      <a:lnTo>
                        <a:pt x="118114" y="2273"/>
                      </a:lnTo>
                      <a:lnTo>
                        <a:pt x="111079" y="9814"/>
                      </a:lnTo>
                      <a:lnTo>
                        <a:pt x="91327" y="7732"/>
                      </a:lnTo>
                      <a:lnTo>
                        <a:pt x="97295" y="1519"/>
                      </a:lnTo>
                      <a:lnTo>
                        <a:pt x="78274" y="0"/>
                      </a:lnTo>
                      <a:lnTo>
                        <a:pt x="72421" y="5909"/>
                      </a:lnTo>
                      <a:lnTo>
                        <a:pt x="18852" y="67"/>
                      </a:lnTo>
                      <a:close/>
                    </a:path>
                  </a:pathLst>
                </a:custGeom>
                <a:noFill/>
                <a:ln w="19050" cap="flat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de-CH" sz="1913"/>
                </a:p>
              </p:txBody>
            </p:sp>
            <p:cxnSp>
              <p:nvCxnSpPr>
                <p:cNvPr id="204" name="Google Shape;2708;p72">
                  <a:extLst>
                    <a:ext uri="{FF2B5EF4-FFF2-40B4-BE49-F238E27FC236}">
                      <a16:creationId xmlns:a16="http://schemas.microsoft.com/office/drawing/2014/main" id="{6658B453-4FCE-48C1-9CBF-6083B1A99F95}"/>
                    </a:ext>
                  </a:extLst>
                </p:cNvPr>
                <p:cNvCxnSpPr/>
                <p:nvPr userDrawn="1"/>
              </p:nvCxnSpPr>
              <p:spPr>
                <a:xfrm rot="10800000" flipH="1">
                  <a:off x="1452100" y="3239563"/>
                  <a:ext cx="273900" cy="3348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5" name="Google Shape;2709;p72">
                  <a:extLst>
                    <a:ext uri="{FF2B5EF4-FFF2-40B4-BE49-F238E27FC236}">
                      <a16:creationId xmlns:a16="http://schemas.microsoft.com/office/drawing/2014/main" id="{896386AF-65F4-47E9-9F2C-89DCE8032229}"/>
                    </a:ext>
                  </a:extLst>
                </p:cNvPr>
                <p:cNvCxnSpPr/>
                <p:nvPr userDrawn="1"/>
              </p:nvCxnSpPr>
              <p:spPr>
                <a:xfrm rot="10800000" flipH="1">
                  <a:off x="948600" y="3171375"/>
                  <a:ext cx="314400" cy="3474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6" name="Google Shape;2710;p72">
                  <a:extLst>
                    <a:ext uri="{FF2B5EF4-FFF2-40B4-BE49-F238E27FC236}">
                      <a16:creationId xmlns:a16="http://schemas.microsoft.com/office/drawing/2014/main" id="{CBB809B5-E292-45FE-BDC7-2FDEC0DC9863}"/>
                    </a:ext>
                  </a:extLst>
                </p:cNvPr>
                <p:cNvCxnSpPr/>
                <p:nvPr userDrawn="1"/>
              </p:nvCxnSpPr>
              <p:spPr>
                <a:xfrm rot="10800000" flipH="1">
                  <a:off x="453125" y="3120525"/>
                  <a:ext cx="316500" cy="3450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" name="Google Shape;2711;p72">
                  <a:extLst>
                    <a:ext uri="{FF2B5EF4-FFF2-40B4-BE49-F238E27FC236}">
                      <a16:creationId xmlns:a16="http://schemas.microsoft.com/office/drawing/2014/main" id="{EA661E96-D671-408A-8355-4F80BDA46DD5}"/>
                    </a:ext>
                  </a:extLst>
                </p:cNvPr>
                <p:cNvCxnSpPr/>
                <p:nvPr userDrawn="1"/>
              </p:nvCxnSpPr>
              <p:spPr>
                <a:xfrm rot="10800000" flipH="1">
                  <a:off x="-57450" y="3076613"/>
                  <a:ext cx="352500" cy="3291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" name="Google Shape;2712;p72">
                  <a:extLst>
                    <a:ext uri="{FF2B5EF4-FFF2-40B4-BE49-F238E27FC236}">
                      <a16:creationId xmlns:a16="http://schemas.microsoft.com/office/drawing/2014/main" id="{09E8D268-822F-4F2D-A67D-4150F05025BD}"/>
                    </a:ext>
                  </a:extLst>
                </p:cNvPr>
                <p:cNvCxnSpPr/>
                <p:nvPr userDrawn="1"/>
              </p:nvCxnSpPr>
              <p:spPr>
                <a:xfrm rot="10800000" flipH="1">
                  <a:off x="-524575" y="3026288"/>
                  <a:ext cx="351000" cy="3321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9" name="Google Shape;2713;p72">
                  <a:extLst>
                    <a:ext uri="{FF2B5EF4-FFF2-40B4-BE49-F238E27FC236}">
                      <a16:creationId xmlns:a16="http://schemas.microsoft.com/office/drawing/2014/main" id="{8D7015C9-2AD8-46F9-B1F5-0103D0DCD5FC}"/>
                    </a:ext>
                  </a:extLst>
                </p:cNvPr>
                <p:cNvCxnSpPr/>
                <p:nvPr userDrawn="1"/>
              </p:nvCxnSpPr>
              <p:spPr>
                <a:xfrm rot="10800000" flipH="1">
                  <a:off x="-1010162" y="2978388"/>
                  <a:ext cx="406500" cy="3279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sp>
            <p:nvSpPr>
              <p:cNvPr id="192" name="Google Shape;2714;p72">
                <a:extLst>
                  <a:ext uri="{FF2B5EF4-FFF2-40B4-BE49-F238E27FC236}">
                    <a16:creationId xmlns:a16="http://schemas.microsoft.com/office/drawing/2014/main" id="{FDF3DFF3-DA65-41E0-8874-5CF1245669C8}"/>
                  </a:ext>
                </a:extLst>
              </p:cNvPr>
              <p:cNvSpPr txBox="1"/>
              <p:nvPr userDrawn="1"/>
            </p:nvSpPr>
            <p:spPr>
              <a:xfrm rot="5820008">
                <a:off x="2194333" y="3761007"/>
                <a:ext cx="529245" cy="615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551">
                    <a:solidFill>
                      <a:schemeClr val="lt2"/>
                    </a:solidFill>
                    <a:latin typeface="Chewy"/>
                    <a:ea typeface="Chewy"/>
                    <a:cs typeface="Chewy"/>
                    <a:sym typeface="Chewy"/>
                  </a:rPr>
                  <a:t>1</a:t>
                </a:r>
                <a:endParaRPr sz="2551">
                  <a:solidFill>
                    <a:schemeClr val="lt2"/>
                  </a:solidFill>
                  <a:latin typeface="Chewy"/>
                  <a:ea typeface="Chewy"/>
                  <a:cs typeface="Chewy"/>
                  <a:sym typeface="Chewy"/>
                </a:endParaRPr>
              </a:p>
            </p:txBody>
          </p:sp>
          <p:sp>
            <p:nvSpPr>
              <p:cNvPr id="193" name="Google Shape;2715;p72">
                <a:extLst>
                  <a:ext uri="{FF2B5EF4-FFF2-40B4-BE49-F238E27FC236}">
                    <a16:creationId xmlns:a16="http://schemas.microsoft.com/office/drawing/2014/main" id="{0AF34FB0-1E8F-4EF5-8D4D-1F16CD4E6B80}"/>
                  </a:ext>
                </a:extLst>
              </p:cNvPr>
              <p:cNvSpPr txBox="1"/>
              <p:nvPr userDrawn="1"/>
            </p:nvSpPr>
            <p:spPr>
              <a:xfrm rot="5820008">
                <a:off x="2676183" y="3825096"/>
                <a:ext cx="529245" cy="615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551">
                    <a:solidFill>
                      <a:schemeClr val="lt2"/>
                    </a:solidFill>
                    <a:latin typeface="Chewy"/>
                    <a:ea typeface="Chewy"/>
                    <a:cs typeface="Chewy"/>
                    <a:sym typeface="Chewy"/>
                  </a:rPr>
                  <a:t>2</a:t>
                </a:r>
                <a:endParaRPr sz="2551">
                  <a:solidFill>
                    <a:schemeClr val="lt2"/>
                  </a:solidFill>
                  <a:latin typeface="Chewy"/>
                  <a:ea typeface="Chewy"/>
                  <a:cs typeface="Chewy"/>
                  <a:sym typeface="Chewy"/>
                </a:endParaRPr>
              </a:p>
            </p:txBody>
          </p:sp>
          <p:sp>
            <p:nvSpPr>
              <p:cNvPr id="194" name="Google Shape;2716;p72">
                <a:extLst>
                  <a:ext uri="{FF2B5EF4-FFF2-40B4-BE49-F238E27FC236}">
                    <a16:creationId xmlns:a16="http://schemas.microsoft.com/office/drawing/2014/main" id="{34F82FCB-ABDE-4161-995C-192636C078DF}"/>
                  </a:ext>
                </a:extLst>
              </p:cNvPr>
              <p:cNvSpPr txBox="1"/>
              <p:nvPr userDrawn="1"/>
            </p:nvSpPr>
            <p:spPr>
              <a:xfrm rot="5820008">
                <a:off x="3166083" y="3859169"/>
                <a:ext cx="529245" cy="615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551">
                    <a:solidFill>
                      <a:schemeClr val="lt2"/>
                    </a:solidFill>
                    <a:latin typeface="Chewy"/>
                    <a:ea typeface="Chewy"/>
                    <a:cs typeface="Chewy"/>
                    <a:sym typeface="Chewy"/>
                  </a:rPr>
                  <a:t>3</a:t>
                </a:r>
                <a:endParaRPr sz="2551">
                  <a:solidFill>
                    <a:schemeClr val="lt2"/>
                  </a:solidFill>
                  <a:latin typeface="Chewy"/>
                  <a:ea typeface="Chewy"/>
                  <a:cs typeface="Chewy"/>
                  <a:sym typeface="Chewy"/>
                </a:endParaRPr>
              </a:p>
            </p:txBody>
          </p:sp>
          <p:sp>
            <p:nvSpPr>
              <p:cNvPr id="195" name="Google Shape;2717;p72">
                <a:extLst>
                  <a:ext uri="{FF2B5EF4-FFF2-40B4-BE49-F238E27FC236}">
                    <a16:creationId xmlns:a16="http://schemas.microsoft.com/office/drawing/2014/main" id="{AA5C7E7E-95CA-49B4-9B67-B001124D8734}"/>
                  </a:ext>
                </a:extLst>
              </p:cNvPr>
              <p:cNvSpPr txBox="1"/>
              <p:nvPr userDrawn="1"/>
            </p:nvSpPr>
            <p:spPr>
              <a:xfrm rot="5820008">
                <a:off x="3763045" y="3764020"/>
                <a:ext cx="529245" cy="615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551">
                    <a:solidFill>
                      <a:schemeClr val="lt2"/>
                    </a:solidFill>
                    <a:latin typeface="Chewy"/>
                    <a:ea typeface="Chewy"/>
                    <a:cs typeface="Chewy"/>
                    <a:sym typeface="Chewy"/>
                  </a:rPr>
                  <a:t>4</a:t>
                </a:r>
                <a:endParaRPr sz="2551">
                  <a:solidFill>
                    <a:schemeClr val="lt2"/>
                  </a:solidFill>
                  <a:latin typeface="Chewy"/>
                  <a:ea typeface="Chewy"/>
                  <a:cs typeface="Chewy"/>
                  <a:sym typeface="Chewy"/>
                </a:endParaRPr>
              </a:p>
            </p:txBody>
          </p:sp>
          <p:sp>
            <p:nvSpPr>
              <p:cNvPr id="196" name="Google Shape;2718;p72">
                <a:extLst>
                  <a:ext uri="{FF2B5EF4-FFF2-40B4-BE49-F238E27FC236}">
                    <a16:creationId xmlns:a16="http://schemas.microsoft.com/office/drawing/2014/main" id="{8C8A9D84-319C-49D7-9029-54C095DC3853}"/>
                  </a:ext>
                </a:extLst>
              </p:cNvPr>
              <p:cNvSpPr txBox="1"/>
              <p:nvPr userDrawn="1"/>
            </p:nvSpPr>
            <p:spPr>
              <a:xfrm rot="5820008">
                <a:off x="3468307" y="4055244"/>
                <a:ext cx="529245" cy="615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551">
                    <a:solidFill>
                      <a:schemeClr val="lt2"/>
                    </a:solidFill>
                    <a:latin typeface="Chewy"/>
                    <a:ea typeface="Chewy"/>
                    <a:cs typeface="Chewy"/>
                    <a:sym typeface="Chewy"/>
                  </a:rPr>
                  <a:t>5</a:t>
                </a:r>
                <a:endParaRPr sz="2551">
                  <a:solidFill>
                    <a:schemeClr val="lt2"/>
                  </a:solidFill>
                  <a:latin typeface="Chewy"/>
                  <a:ea typeface="Chewy"/>
                  <a:cs typeface="Chewy"/>
                  <a:sym typeface="Chewy"/>
                </a:endParaRPr>
              </a:p>
            </p:txBody>
          </p:sp>
          <p:sp>
            <p:nvSpPr>
              <p:cNvPr id="197" name="Google Shape;2719;p72">
                <a:extLst>
                  <a:ext uri="{FF2B5EF4-FFF2-40B4-BE49-F238E27FC236}">
                    <a16:creationId xmlns:a16="http://schemas.microsoft.com/office/drawing/2014/main" id="{982D656B-5273-4B06-887B-9EAC0ACFE4C6}"/>
                  </a:ext>
                </a:extLst>
              </p:cNvPr>
              <p:cNvSpPr txBox="1"/>
              <p:nvPr userDrawn="1"/>
            </p:nvSpPr>
            <p:spPr>
              <a:xfrm rot="5820008">
                <a:off x="4106033" y="3990968"/>
                <a:ext cx="529245" cy="615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551">
                    <a:solidFill>
                      <a:schemeClr val="lt2"/>
                    </a:solidFill>
                    <a:latin typeface="Chewy"/>
                    <a:ea typeface="Chewy"/>
                    <a:cs typeface="Chewy"/>
                    <a:sym typeface="Chewy"/>
                  </a:rPr>
                  <a:t>6</a:t>
                </a:r>
                <a:endParaRPr sz="2551">
                  <a:solidFill>
                    <a:schemeClr val="lt2"/>
                  </a:solidFill>
                  <a:latin typeface="Chewy"/>
                  <a:ea typeface="Chewy"/>
                  <a:cs typeface="Chewy"/>
                  <a:sym typeface="Chewy"/>
                </a:endParaRPr>
              </a:p>
            </p:txBody>
          </p:sp>
          <p:sp>
            <p:nvSpPr>
              <p:cNvPr id="198" name="Google Shape;2720;p72">
                <a:extLst>
                  <a:ext uri="{FF2B5EF4-FFF2-40B4-BE49-F238E27FC236}">
                    <a16:creationId xmlns:a16="http://schemas.microsoft.com/office/drawing/2014/main" id="{91506A34-F9EA-4895-993C-FA02B3342177}"/>
                  </a:ext>
                </a:extLst>
              </p:cNvPr>
              <p:cNvSpPr txBox="1"/>
              <p:nvPr userDrawn="1"/>
            </p:nvSpPr>
            <p:spPr>
              <a:xfrm rot="6290863">
                <a:off x="4792809" y="3803509"/>
                <a:ext cx="529169" cy="615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551">
                    <a:solidFill>
                      <a:schemeClr val="lt2"/>
                    </a:solidFill>
                    <a:latin typeface="Chewy"/>
                    <a:ea typeface="Chewy"/>
                    <a:cs typeface="Chewy"/>
                    <a:sym typeface="Chewy"/>
                  </a:rPr>
                  <a:t>7</a:t>
                </a:r>
                <a:endParaRPr sz="2551">
                  <a:solidFill>
                    <a:schemeClr val="lt2"/>
                  </a:solidFill>
                  <a:latin typeface="Chewy"/>
                  <a:ea typeface="Chewy"/>
                  <a:cs typeface="Chewy"/>
                  <a:sym typeface="Chewy"/>
                </a:endParaRPr>
              </a:p>
            </p:txBody>
          </p:sp>
          <p:sp>
            <p:nvSpPr>
              <p:cNvPr id="199" name="Google Shape;2721;p72">
                <a:extLst>
                  <a:ext uri="{FF2B5EF4-FFF2-40B4-BE49-F238E27FC236}">
                    <a16:creationId xmlns:a16="http://schemas.microsoft.com/office/drawing/2014/main" id="{6A214C4D-3592-4152-BB16-AF02AD7BC619}"/>
                  </a:ext>
                </a:extLst>
              </p:cNvPr>
              <p:cNvSpPr txBox="1"/>
              <p:nvPr userDrawn="1"/>
            </p:nvSpPr>
            <p:spPr>
              <a:xfrm rot="6290863">
                <a:off x="4463234" y="4170234"/>
                <a:ext cx="529169" cy="615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551">
                    <a:solidFill>
                      <a:schemeClr val="lt2"/>
                    </a:solidFill>
                    <a:latin typeface="Chewy"/>
                    <a:ea typeface="Chewy"/>
                    <a:cs typeface="Chewy"/>
                    <a:sym typeface="Chewy"/>
                  </a:rPr>
                  <a:t>8</a:t>
                </a:r>
                <a:endParaRPr sz="2551">
                  <a:solidFill>
                    <a:schemeClr val="lt2"/>
                  </a:solidFill>
                  <a:latin typeface="Chewy"/>
                  <a:ea typeface="Chewy"/>
                  <a:cs typeface="Chewy"/>
                  <a:sym typeface="Chewy"/>
                </a:endParaRPr>
              </a:p>
            </p:txBody>
          </p:sp>
          <p:sp>
            <p:nvSpPr>
              <p:cNvPr id="200" name="Google Shape;2722;p72">
                <a:extLst>
                  <a:ext uri="{FF2B5EF4-FFF2-40B4-BE49-F238E27FC236}">
                    <a16:creationId xmlns:a16="http://schemas.microsoft.com/office/drawing/2014/main" id="{6BBF7241-B0DF-46F6-98C6-B16DBA42F56B}"/>
                  </a:ext>
                </a:extLst>
              </p:cNvPr>
              <p:cNvSpPr txBox="1"/>
              <p:nvPr userDrawn="1"/>
            </p:nvSpPr>
            <p:spPr>
              <a:xfrm rot="6290863">
                <a:off x="5111684" y="4081958"/>
                <a:ext cx="529169" cy="615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551">
                    <a:solidFill>
                      <a:schemeClr val="lt2"/>
                    </a:solidFill>
                    <a:latin typeface="Chewy"/>
                    <a:ea typeface="Chewy"/>
                    <a:cs typeface="Chewy"/>
                    <a:sym typeface="Chewy"/>
                  </a:rPr>
                  <a:t>9</a:t>
                </a:r>
                <a:endParaRPr sz="2551">
                  <a:solidFill>
                    <a:schemeClr val="lt2"/>
                  </a:solidFill>
                  <a:latin typeface="Chewy"/>
                  <a:ea typeface="Chewy"/>
                  <a:cs typeface="Chewy"/>
                  <a:sym typeface="Chewy"/>
                </a:endParaRPr>
              </a:p>
            </p:txBody>
          </p:sp>
          <p:cxnSp>
            <p:nvCxnSpPr>
              <p:cNvPr id="201" name="Google Shape;2723;p72">
                <a:extLst>
                  <a:ext uri="{FF2B5EF4-FFF2-40B4-BE49-F238E27FC236}">
                    <a16:creationId xmlns:a16="http://schemas.microsoft.com/office/drawing/2014/main" id="{595A0BF9-3B1E-4782-A069-C583EF9D8E8E}"/>
                  </a:ext>
                </a:extLst>
              </p:cNvPr>
              <p:cNvCxnSpPr/>
              <p:nvPr userDrawn="1"/>
            </p:nvCxnSpPr>
            <p:spPr>
              <a:xfrm>
                <a:off x="3681255" y="4181661"/>
                <a:ext cx="471900" cy="774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2" name="Google Shape;2724;p72">
                <a:extLst>
                  <a:ext uri="{FF2B5EF4-FFF2-40B4-BE49-F238E27FC236}">
                    <a16:creationId xmlns:a16="http://schemas.microsoft.com/office/drawing/2014/main" id="{C692EC98-0788-4E7C-A809-220B5B7337CA}"/>
                  </a:ext>
                </a:extLst>
              </p:cNvPr>
              <p:cNvCxnSpPr/>
              <p:nvPr userDrawn="1"/>
            </p:nvCxnSpPr>
            <p:spPr>
              <a:xfrm>
                <a:off x="4685393" y="4272424"/>
                <a:ext cx="471900" cy="774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42" name="Google Shape;2725;p72">
              <a:extLst>
                <a:ext uri="{FF2B5EF4-FFF2-40B4-BE49-F238E27FC236}">
                  <a16:creationId xmlns:a16="http://schemas.microsoft.com/office/drawing/2014/main" id="{7F5DEBDE-B2DE-4ADC-89D5-7D1FB202611B}"/>
                </a:ext>
              </a:extLst>
            </p:cNvPr>
            <p:cNvGrpSpPr/>
            <p:nvPr userDrawn="1"/>
          </p:nvGrpSpPr>
          <p:grpSpPr>
            <a:xfrm>
              <a:off x="5289182" y="2271401"/>
              <a:ext cx="1287608" cy="2086837"/>
              <a:chOff x="731611" y="1628071"/>
              <a:chExt cx="1396239" cy="2262897"/>
            </a:xfrm>
          </p:grpSpPr>
          <p:sp>
            <p:nvSpPr>
              <p:cNvPr id="143" name="Google Shape;2726;p72">
                <a:extLst>
                  <a:ext uri="{FF2B5EF4-FFF2-40B4-BE49-F238E27FC236}">
                    <a16:creationId xmlns:a16="http://schemas.microsoft.com/office/drawing/2014/main" id="{015ED100-BE26-4FB7-8797-C55B110DB697}"/>
                  </a:ext>
                </a:extLst>
              </p:cNvPr>
              <p:cNvSpPr/>
              <p:nvPr userDrawn="1"/>
            </p:nvSpPr>
            <p:spPr>
              <a:xfrm rot="-1585656" flipH="1">
                <a:off x="1872756" y="3704843"/>
                <a:ext cx="255074" cy="186125"/>
              </a:xfrm>
              <a:custGeom>
                <a:avLst/>
                <a:gdLst/>
                <a:ahLst/>
                <a:cxnLst/>
                <a:rect l="l" t="t" r="r" b="b"/>
                <a:pathLst>
                  <a:path w="4887" h="3566" extrusionOk="0">
                    <a:moveTo>
                      <a:pt x="3747" y="1"/>
                    </a:moveTo>
                    <a:lnTo>
                      <a:pt x="1620" y="966"/>
                    </a:lnTo>
                    <a:cubicBezTo>
                      <a:pt x="1620" y="966"/>
                      <a:pt x="1" y="2651"/>
                      <a:pt x="182" y="3318"/>
                    </a:cubicBezTo>
                    <a:cubicBezTo>
                      <a:pt x="204" y="3391"/>
                      <a:pt x="241" y="3456"/>
                      <a:pt x="306" y="3500"/>
                    </a:cubicBezTo>
                    <a:cubicBezTo>
                      <a:pt x="371" y="3545"/>
                      <a:pt x="460" y="3566"/>
                      <a:pt x="569" y="3566"/>
                    </a:cubicBezTo>
                    <a:cubicBezTo>
                      <a:pt x="1593" y="3566"/>
                      <a:pt x="4351" y="1724"/>
                      <a:pt x="4771" y="1206"/>
                    </a:cubicBezTo>
                    <a:cubicBezTo>
                      <a:pt x="4887" y="1061"/>
                      <a:pt x="4879" y="915"/>
                      <a:pt x="4807" y="778"/>
                    </a:cubicBezTo>
                    <a:cubicBezTo>
                      <a:pt x="4582" y="357"/>
                      <a:pt x="3747" y="1"/>
                      <a:pt x="374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44" name="Google Shape;2727;p72">
                <a:extLst>
                  <a:ext uri="{FF2B5EF4-FFF2-40B4-BE49-F238E27FC236}">
                    <a16:creationId xmlns:a16="http://schemas.microsoft.com/office/drawing/2014/main" id="{AB20DC6D-A7AC-4DCF-B3DD-DA4B8DDA9028}"/>
                  </a:ext>
                </a:extLst>
              </p:cNvPr>
              <p:cNvSpPr/>
              <p:nvPr userDrawn="1"/>
            </p:nvSpPr>
            <p:spPr>
              <a:xfrm rot="-1585656" flipH="1">
                <a:off x="1882275" y="3745393"/>
                <a:ext cx="245575" cy="145570"/>
              </a:xfrm>
              <a:custGeom>
                <a:avLst/>
                <a:gdLst/>
                <a:ahLst/>
                <a:cxnLst/>
                <a:rect l="l" t="t" r="r" b="b"/>
                <a:pathLst>
                  <a:path w="4705" h="2789" extrusionOk="0">
                    <a:moveTo>
                      <a:pt x="4625" y="1"/>
                    </a:moveTo>
                    <a:lnTo>
                      <a:pt x="4625" y="1"/>
                    </a:lnTo>
                    <a:cubicBezTo>
                      <a:pt x="2665" y="1765"/>
                      <a:pt x="777" y="2360"/>
                      <a:pt x="0" y="2541"/>
                    </a:cubicBezTo>
                    <a:cubicBezTo>
                      <a:pt x="22" y="2614"/>
                      <a:pt x="59" y="2679"/>
                      <a:pt x="124" y="2723"/>
                    </a:cubicBezTo>
                    <a:cubicBezTo>
                      <a:pt x="189" y="2768"/>
                      <a:pt x="278" y="2789"/>
                      <a:pt x="387" y="2789"/>
                    </a:cubicBezTo>
                    <a:cubicBezTo>
                      <a:pt x="1411" y="2789"/>
                      <a:pt x="4169" y="947"/>
                      <a:pt x="4589" y="429"/>
                    </a:cubicBezTo>
                    <a:cubicBezTo>
                      <a:pt x="4705" y="284"/>
                      <a:pt x="4697" y="138"/>
                      <a:pt x="46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45" name="Google Shape;2728;p72">
                <a:extLst>
                  <a:ext uri="{FF2B5EF4-FFF2-40B4-BE49-F238E27FC236}">
                    <a16:creationId xmlns:a16="http://schemas.microsoft.com/office/drawing/2014/main" id="{A07E2E39-FC40-46C5-BDEA-0FC462FA00A2}"/>
                  </a:ext>
                </a:extLst>
              </p:cNvPr>
              <p:cNvSpPr/>
              <p:nvPr userDrawn="1"/>
            </p:nvSpPr>
            <p:spPr>
              <a:xfrm rot="-1585656" flipH="1">
                <a:off x="1992672" y="3746987"/>
                <a:ext cx="54543" cy="24009"/>
              </a:xfrm>
              <a:custGeom>
                <a:avLst/>
                <a:gdLst/>
                <a:ahLst/>
                <a:cxnLst/>
                <a:rect l="l" t="t" r="r" b="b"/>
                <a:pathLst>
                  <a:path w="1045" h="460" extrusionOk="0">
                    <a:moveTo>
                      <a:pt x="186" y="0"/>
                    </a:moveTo>
                    <a:cubicBezTo>
                      <a:pt x="40" y="0"/>
                      <a:pt x="0" y="211"/>
                      <a:pt x="157" y="240"/>
                    </a:cubicBezTo>
                    <a:cubicBezTo>
                      <a:pt x="368" y="269"/>
                      <a:pt x="578" y="298"/>
                      <a:pt x="753" y="429"/>
                    </a:cubicBezTo>
                    <a:cubicBezTo>
                      <a:pt x="782" y="451"/>
                      <a:pt x="812" y="460"/>
                      <a:pt x="841" y="460"/>
                    </a:cubicBezTo>
                    <a:cubicBezTo>
                      <a:pt x="955" y="460"/>
                      <a:pt x="1044" y="313"/>
                      <a:pt x="934" y="225"/>
                    </a:cubicBezTo>
                    <a:cubicBezTo>
                      <a:pt x="724" y="59"/>
                      <a:pt x="462" y="8"/>
                      <a:pt x="194" y="0"/>
                    </a:cubicBezTo>
                    <a:cubicBezTo>
                      <a:pt x="191" y="0"/>
                      <a:pt x="189" y="0"/>
                      <a:pt x="1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46" name="Google Shape;2729;p72">
                <a:extLst>
                  <a:ext uri="{FF2B5EF4-FFF2-40B4-BE49-F238E27FC236}">
                    <a16:creationId xmlns:a16="http://schemas.microsoft.com/office/drawing/2014/main" id="{8D634967-EA06-4487-9B05-53BD29C85B9F}"/>
                  </a:ext>
                </a:extLst>
              </p:cNvPr>
              <p:cNvSpPr/>
              <p:nvPr userDrawn="1"/>
            </p:nvSpPr>
            <p:spPr>
              <a:xfrm rot="-1585656" flipH="1">
                <a:off x="2012170" y="3757485"/>
                <a:ext cx="54804" cy="23488"/>
              </a:xfrm>
              <a:custGeom>
                <a:avLst/>
                <a:gdLst/>
                <a:ahLst/>
                <a:cxnLst/>
                <a:rect l="l" t="t" r="r" b="b"/>
                <a:pathLst>
                  <a:path w="1050" h="450" extrusionOk="0">
                    <a:moveTo>
                      <a:pt x="185" y="0"/>
                    </a:moveTo>
                    <a:cubicBezTo>
                      <a:pt x="37" y="0"/>
                      <a:pt x="0" y="234"/>
                      <a:pt x="155" y="255"/>
                    </a:cubicBezTo>
                    <a:cubicBezTo>
                      <a:pt x="380" y="284"/>
                      <a:pt x="584" y="342"/>
                      <a:pt x="787" y="436"/>
                    </a:cubicBezTo>
                    <a:cubicBezTo>
                      <a:pt x="806" y="445"/>
                      <a:pt x="826" y="449"/>
                      <a:pt x="844" y="449"/>
                    </a:cubicBezTo>
                    <a:cubicBezTo>
                      <a:pt x="972" y="449"/>
                      <a:pt x="1049" y="246"/>
                      <a:pt x="903" y="182"/>
                    </a:cubicBezTo>
                    <a:cubicBezTo>
                      <a:pt x="678" y="81"/>
                      <a:pt x="446" y="23"/>
                      <a:pt x="199" y="1"/>
                    </a:cubicBezTo>
                    <a:cubicBezTo>
                      <a:pt x="194" y="0"/>
                      <a:pt x="190" y="0"/>
                      <a:pt x="1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47" name="Google Shape;2730;p72">
                <a:extLst>
                  <a:ext uri="{FF2B5EF4-FFF2-40B4-BE49-F238E27FC236}">
                    <a16:creationId xmlns:a16="http://schemas.microsoft.com/office/drawing/2014/main" id="{D26C9FBB-8123-4DF1-A1AA-99E3FBFF3F52}"/>
                  </a:ext>
                </a:extLst>
              </p:cNvPr>
              <p:cNvSpPr/>
              <p:nvPr userDrawn="1"/>
            </p:nvSpPr>
            <p:spPr>
              <a:xfrm rot="-1585656" flipH="1">
                <a:off x="2034422" y="3768432"/>
                <a:ext cx="52821" cy="23592"/>
              </a:xfrm>
              <a:custGeom>
                <a:avLst/>
                <a:gdLst/>
                <a:ahLst/>
                <a:cxnLst/>
                <a:rect l="l" t="t" r="r" b="b"/>
                <a:pathLst>
                  <a:path w="1012" h="452" extrusionOk="0">
                    <a:moveTo>
                      <a:pt x="163" y="1"/>
                    </a:moveTo>
                    <a:cubicBezTo>
                      <a:pt x="148" y="1"/>
                      <a:pt x="132" y="1"/>
                      <a:pt x="117" y="2"/>
                    </a:cubicBezTo>
                    <a:cubicBezTo>
                      <a:pt x="22" y="9"/>
                      <a:pt x="1" y="147"/>
                      <a:pt x="88" y="191"/>
                    </a:cubicBezTo>
                    <a:cubicBezTo>
                      <a:pt x="306" y="285"/>
                      <a:pt x="545" y="336"/>
                      <a:pt x="770" y="438"/>
                    </a:cubicBezTo>
                    <a:cubicBezTo>
                      <a:pt x="790" y="447"/>
                      <a:pt x="810" y="452"/>
                      <a:pt x="828" y="452"/>
                    </a:cubicBezTo>
                    <a:cubicBezTo>
                      <a:pt x="947" y="452"/>
                      <a:pt x="1011" y="268"/>
                      <a:pt x="879" y="205"/>
                    </a:cubicBezTo>
                    <a:cubicBezTo>
                      <a:pt x="668" y="103"/>
                      <a:pt x="405" y="1"/>
                      <a:pt x="1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48" name="Google Shape;2731;p72">
                <a:extLst>
                  <a:ext uri="{FF2B5EF4-FFF2-40B4-BE49-F238E27FC236}">
                    <a16:creationId xmlns:a16="http://schemas.microsoft.com/office/drawing/2014/main" id="{90F9F6AF-047A-4C6D-8AAD-33FB02BE160B}"/>
                  </a:ext>
                </a:extLst>
              </p:cNvPr>
              <p:cNvSpPr/>
              <p:nvPr userDrawn="1"/>
            </p:nvSpPr>
            <p:spPr>
              <a:xfrm rot="-1362807" flipH="1">
                <a:off x="1832516" y="3370802"/>
                <a:ext cx="273310" cy="388424"/>
              </a:xfrm>
              <a:custGeom>
                <a:avLst/>
                <a:gdLst/>
                <a:ahLst/>
                <a:cxnLst/>
                <a:rect l="l" t="t" r="r" b="b"/>
                <a:pathLst>
                  <a:path w="6157" h="7442" extrusionOk="0">
                    <a:moveTo>
                      <a:pt x="2404" y="0"/>
                    </a:moveTo>
                    <a:cubicBezTo>
                      <a:pt x="2317" y="73"/>
                      <a:pt x="1975" y="196"/>
                      <a:pt x="1591" y="414"/>
                    </a:cubicBezTo>
                    <a:cubicBezTo>
                      <a:pt x="865" y="828"/>
                      <a:pt x="1" y="1561"/>
                      <a:pt x="473" y="2824"/>
                    </a:cubicBezTo>
                    <a:cubicBezTo>
                      <a:pt x="1199" y="4748"/>
                      <a:pt x="4030" y="7441"/>
                      <a:pt x="4030" y="7441"/>
                    </a:cubicBezTo>
                    <a:cubicBezTo>
                      <a:pt x="4879" y="7390"/>
                      <a:pt x="5591" y="7064"/>
                      <a:pt x="6157" y="6476"/>
                    </a:cubicBezTo>
                    <a:lnTo>
                      <a:pt x="5242" y="4900"/>
                    </a:lnTo>
                    <a:lnTo>
                      <a:pt x="2404" y="0"/>
                    </a:lnTo>
                    <a:close/>
                  </a:path>
                </a:pathLst>
              </a:custGeom>
              <a:solidFill>
                <a:srgbClr val="FCCE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49" name="Google Shape;2732;p72">
                <a:extLst>
                  <a:ext uri="{FF2B5EF4-FFF2-40B4-BE49-F238E27FC236}">
                    <a16:creationId xmlns:a16="http://schemas.microsoft.com/office/drawing/2014/main" id="{425C5762-F397-4848-B843-317AB24FF1B9}"/>
                  </a:ext>
                </a:extLst>
              </p:cNvPr>
              <p:cNvSpPr/>
              <p:nvPr userDrawn="1"/>
            </p:nvSpPr>
            <p:spPr>
              <a:xfrm rot="-4744996" flipH="1">
                <a:off x="1665697" y="3125863"/>
                <a:ext cx="360709" cy="421684"/>
              </a:xfrm>
              <a:custGeom>
                <a:avLst/>
                <a:gdLst/>
                <a:ahLst/>
                <a:cxnLst/>
                <a:rect l="l" t="t" r="r" b="b"/>
                <a:pathLst>
                  <a:path w="6157" h="7442" extrusionOk="0">
                    <a:moveTo>
                      <a:pt x="2404" y="0"/>
                    </a:moveTo>
                    <a:cubicBezTo>
                      <a:pt x="2317" y="73"/>
                      <a:pt x="1975" y="196"/>
                      <a:pt x="1591" y="414"/>
                    </a:cubicBezTo>
                    <a:cubicBezTo>
                      <a:pt x="865" y="828"/>
                      <a:pt x="1" y="1561"/>
                      <a:pt x="473" y="2824"/>
                    </a:cubicBezTo>
                    <a:cubicBezTo>
                      <a:pt x="1199" y="4748"/>
                      <a:pt x="4030" y="7441"/>
                      <a:pt x="4030" y="7441"/>
                    </a:cubicBezTo>
                    <a:cubicBezTo>
                      <a:pt x="4879" y="7390"/>
                      <a:pt x="5591" y="7064"/>
                      <a:pt x="6157" y="6476"/>
                    </a:cubicBezTo>
                    <a:lnTo>
                      <a:pt x="5242" y="4900"/>
                    </a:lnTo>
                    <a:lnTo>
                      <a:pt x="2404" y="0"/>
                    </a:lnTo>
                    <a:close/>
                  </a:path>
                </a:pathLst>
              </a:custGeom>
              <a:solidFill>
                <a:srgbClr val="FCCE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50" name="Google Shape;2733;p72">
                <a:extLst>
                  <a:ext uri="{FF2B5EF4-FFF2-40B4-BE49-F238E27FC236}">
                    <a16:creationId xmlns:a16="http://schemas.microsoft.com/office/drawing/2014/main" id="{A3E9FF44-9C07-4FF3-992F-D9CE717AE63D}"/>
                  </a:ext>
                </a:extLst>
              </p:cNvPr>
              <p:cNvSpPr/>
              <p:nvPr userDrawn="1"/>
            </p:nvSpPr>
            <p:spPr>
              <a:xfrm rot="1095162" flipH="1">
                <a:off x="967754" y="3537008"/>
                <a:ext cx="117488" cy="274486"/>
              </a:xfrm>
              <a:custGeom>
                <a:avLst/>
                <a:gdLst/>
                <a:ahLst/>
                <a:cxnLst/>
                <a:rect l="l" t="t" r="r" b="b"/>
                <a:pathLst>
                  <a:path w="2251" h="5259" extrusionOk="0">
                    <a:moveTo>
                      <a:pt x="1643" y="1"/>
                    </a:moveTo>
                    <a:cubicBezTo>
                      <a:pt x="1173" y="1"/>
                      <a:pt x="494" y="393"/>
                      <a:pt x="494" y="393"/>
                    </a:cubicBezTo>
                    <a:lnTo>
                      <a:pt x="0" y="2673"/>
                    </a:lnTo>
                    <a:cubicBezTo>
                      <a:pt x="0" y="2673"/>
                      <a:pt x="378" y="4974"/>
                      <a:pt x="1024" y="5235"/>
                    </a:cubicBezTo>
                    <a:cubicBezTo>
                      <a:pt x="1063" y="5251"/>
                      <a:pt x="1102" y="5258"/>
                      <a:pt x="1141" y="5258"/>
                    </a:cubicBezTo>
                    <a:cubicBezTo>
                      <a:pt x="1174" y="5258"/>
                      <a:pt x="1208" y="5253"/>
                      <a:pt x="1242" y="5243"/>
                    </a:cubicBezTo>
                    <a:cubicBezTo>
                      <a:pt x="2019" y="4989"/>
                      <a:pt x="2251" y="1010"/>
                      <a:pt x="2077" y="292"/>
                    </a:cubicBezTo>
                    <a:cubicBezTo>
                      <a:pt x="2026" y="117"/>
                      <a:pt x="1910" y="30"/>
                      <a:pt x="1750" y="8"/>
                    </a:cubicBezTo>
                    <a:cubicBezTo>
                      <a:pt x="1716" y="3"/>
                      <a:pt x="1680" y="1"/>
                      <a:pt x="164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51" name="Google Shape;2734;p72">
                <a:extLst>
                  <a:ext uri="{FF2B5EF4-FFF2-40B4-BE49-F238E27FC236}">
                    <a16:creationId xmlns:a16="http://schemas.microsoft.com/office/drawing/2014/main" id="{EED1E475-D737-4D50-ABEB-4B5E86F904DD}"/>
                  </a:ext>
                </a:extLst>
              </p:cNvPr>
              <p:cNvSpPr/>
              <p:nvPr userDrawn="1"/>
            </p:nvSpPr>
            <p:spPr>
              <a:xfrm rot="1095162" flipH="1">
                <a:off x="969032" y="3529052"/>
                <a:ext cx="64094" cy="274069"/>
              </a:xfrm>
              <a:custGeom>
                <a:avLst/>
                <a:gdLst/>
                <a:ahLst/>
                <a:cxnLst/>
                <a:rect l="l" t="t" r="r" b="b"/>
                <a:pathLst>
                  <a:path w="1228" h="5251" extrusionOk="0">
                    <a:moveTo>
                      <a:pt x="727" y="0"/>
                    </a:moveTo>
                    <a:cubicBezTo>
                      <a:pt x="966" y="2628"/>
                      <a:pt x="320" y="4494"/>
                      <a:pt x="1" y="5227"/>
                    </a:cubicBezTo>
                    <a:cubicBezTo>
                      <a:pt x="40" y="5243"/>
                      <a:pt x="79" y="5250"/>
                      <a:pt x="118" y="5250"/>
                    </a:cubicBezTo>
                    <a:cubicBezTo>
                      <a:pt x="151" y="5250"/>
                      <a:pt x="185" y="5245"/>
                      <a:pt x="219" y="5235"/>
                    </a:cubicBezTo>
                    <a:cubicBezTo>
                      <a:pt x="996" y="4981"/>
                      <a:pt x="1228" y="1002"/>
                      <a:pt x="1054" y="284"/>
                    </a:cubicBezTo>
                    <a:cubicBezTo>
                      <a:pt x="1003" y="109"/>
                      <a:pt x="887" y="22"/>
                      <a:pt x="72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52" name="Google Shape;2735;p72">
                <a:extLst>
                  <a:ext uri="{FF2B5EF4-FFF2-40B4-BE49-F238E27FC236}">
                    <a16:creationId xmlns:a16="http://schemas.microsoft.com/office/drawing/2014/main" id="{37867FD5-2F60-465F-9ED7-63AB2B503DC1}"/>
                  </a:ext>
                </a:extLst>
              </p:cNvPr>
              <p:cNvSpPr/>
              <p:nvPr userDrawn="1"/>
            </p:nvSpPr>
            <p:spPr>
              <a:xfrm rot="1095162" flipH="1">
                <a:off x="1039655" y="3674944"/>
                <a:ext cx="47392" cy="35231"/>
              </a:xfrm>
              <a:custGeom>
                <a:avLst/>
                <a:gdLst/>
                <a:ahLst/>
                <a:cxnLst/>
                <a:rect l="l" t="t" r="r" b="b"/>
                <a:pathLst>
                  <a:path w="908" h="675" extrusionOk="0">
                    <a:moveTo>
                      <a:pt x="733" y="1"/>
                    </a:moveTo>
                    <a:cubicBezTo>
                      <a:pt x="720" y="1"/>
                      <a:pt x="705" y="3"/>
                      <a:pt x="690" y="7"/>
                    </a:cubicBezTo>
                    <a:cubicBezTo>
                      <a:pt x="429" y="73"/>
                      <a:pt x="240" y="254"/>
                      <a:pt x="73" y="465"/>
                    </a:cubicBezTo>
                    <a:cubicBezTo>
                      <a:pt x="0" y="554"/>
                      <a:pt x="70" y="674"/>
                      <a:pt x="159" y="674"/>
                    </a:cubicBezTo>
                    <a:cubicBezTo>
                      <a:pt x="185" y="674"/>
                      <a:pt x="214" y="664"/>
                      <a:pt x="240" y="639"/>
                    </a:cubicBezTo>
                    <a:cubicBezTo>
                      <a:pt x="392" y="486"/>
                      <a:pt x="545" y="334"/>
                      <a:pt x="755" y="269"/>
                    </a:cubicBezTo>
                    <a:cubicBezTo>
                      <a:pt x="908" y="222"/>
                      <a:pt x="873" y="1"/>
                      <a:pt x="7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53" name="Google Shape;2736;p72">
                <a:extLst>
                  <a:ext uri="{FF2B5EF4-FFF2-40B4-BE49-F238E27FC236}">
                    <a16:creationId xmlns:a16="http://schemas.microsoft.com/office/drawing/2014/main" id="{07D6F5D0-9C25-414D-912D-20C5F3F1F801}"/>
                  </a:ext>
                </a:extLst>
              </p:cNvPr>
              <p:cNvSpPr/>
              <p:nvPr userDrawn="1"/>
            </p:nvSpPr>
            <p:spPr>
              <a:xfrm rot="1095162" flipH="1">
                <a:off x="1026594" y="3692464"/>
                <a:ext cx="47914" cy="36483"/>
              </a:xfrm>
              <a:custGeom>
                <a:avLst/>
                <a:gdLst/>
                <a:ahLst/>
                <a:cxnLst/>
                <a:rect l="l" t="t" r="r" b="b"/>
                <a:pathLst>
                  <a:path w="918" h="699" extrusionOk="0">
                    <a:moveTo>
                      <a:pt x="718" y="1"/>
                    </a:moveTo>
                    <a:cubicBezTo>
                      <a:pt x="697" y="1"/>
                      <a:pt x="674" y="6"/>
                      <a:pt x="651" y="19"/>
                    </a:cubicBezTo>
                    <a:cubicBezTo>
                      <a:pt x="440" y="142"/>
                      <a:pt x="252" y="288"/>
                      <a:pt x="85" y="476"/>
                    </a:cubicBezTo>
                    <a:cubicBezTo>
                      <a:pt x="1" y="566"/>
                      <a:pt x="81" y="698"/>
                      <a:pt x="175" y="698"/>
                    </a:cubicBezTo>
                    <a:cubicBezTo>
                      <a:pt x="203" y="698"/>
                      <a:pt x="232" y="686"/>
                      <a:pt x="259" y="658"/>
                    </a:cubicBezTo>
                    <a:cubicBezTo>
                      <a:pt x="419" y="505"/>
                      <a:pt x="586" y="367"/>
                      <a:pt x="782" y="266"/>
                    </a:cubicBezTo>
                    <a:cubicBezTo>
                      <a:pt x="918" y="191"/>
                      <a:pt x="843" y="1"/>
                      <a:pt x="71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54" name="Google Shape;2737;p72">
                <a:extLst>
                  <a:ext uri="{FF2B5EF4-FFF2-40B4-BE49-F238E27FC236}">
                    <a16:creationId xmlns:a16="http://schemas.microsoft.com/office/drawing/2014/main" id="{E1721D12-4780-41EE-B9BF-308FC3901180}"/>
                  </a:ext>
                </a:extLst>
              </p:cNvPr>
              <p:cNvSpPr/>
              <p:nvPr userDrawn="1"/>
            </p:nvSpPr>
            <p:spPr>
              <a:xfrm rot="1095162" flipH="1">
                <a:off x="1012913" y="3713074"/>
                <a:ext cx="47653" cy="34187"/>
              </a:xfrm>
              <a:custGeom>
                <a:avLst/>
                <a:gdLst/>
                <a:ahLst/>
                <a:cxnLst/>
                <a:rect l="l" t="t" r="r" b="b"/>
                <a:pathLst>
                  <a:path w="913" h="655" extrusionOk="0">
                    <a:moveTo>
                      <a:pt x="724" y="0"/>
                    </a:moveTo>
                    <a:cubicBezTo>
                      <a:pt x="703" y="0"/>
                      <a:pt x="682" y="6"/>
                      <a:pt x="659" y="17"/>
                    </a:cubicBezTo>
                    <a:cubicBezTo>
                      <a:pt x="441" y="133"/>
                      <a:pt x="187" y="293"/>
                      <a:pt x="42" y="504"/>
                    </a:cubicBezTo>
                    <a:cubicBezTo>
                      <a:pt x="0" y="569"/>
                      <a:pt x="62" y="655"/>
                      <a:pt x="129" y="655"/>
                    </a:cubicBezTo>
                    <a:cubicBezTo>
                      <a:pt x="144" y="655"/>
                      <a:pt x="159" y="651"/>
                      <a:pt x="173" y="642"/>
                    </a:cubicBezTo>
                    <a:cubicBezTo>
                      <a:pt x="383" y="525"/>
                      <a:pt x="565" y="358"/>
                      <a:pt x="783" y="242"/>
                    </a:cubicBezTo>
                    <a:cubicBezTo>
                      <a:pt x="913" y="174"/>
                      <a:pt x="842" y="0"/>
                      <a:pt x="72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55" name="Google Shape;2738;p72">
                <a:extLst>
                  <a:ext uri="{FF2B5EF4-FFF2-40B4-BE49-F238E27FC236}">
                    <a16:creationId xmlns:a16="http://schemas.microsoft.com/office/drawing/2014/main" id="{FACA14A0-E0C9-4ACF-A3A4-5A0CA662BC7E}"/>
                  </a:ext>
                </a:extLst>
              </p:cNvPr>
              <p:cNvSpPr/>
              <p:nvPr userDrawn="1"/>
            </p:nvSpPr>
            <p:spPr>
              <a:xfrm rot="1095162" flipH="1">
                <a:off x="1094347" y="3401750"/>
                <a:ext cx="336127" cy="332735"/>
              </a:xfrm>
              <a:custGeom>
                <a:avLst/>
                <a:gdLst/>
                <a:ahLst/>
                <a:cxnLst/>
                <a:rect l="l" t="t" r="r" b="b"/>
                <a:pathLst>
                  <a:path w="6440" h="6375" extrusionOk="0">
                    <a:moveTo>
                      <a:pt x="3151" y="0"/>
                    </a:moveTo>
                    <a:lnTo>
                      <a:pt x="1" y="784"/>
                    </a:lnTo>
                    <a:cubicBezTo>
                      <a:pt x="1" y="784"/>
                      <a:pt x="117" y="1373"/>
                      <a:pt x="364" y="2026"/>
                    </a:cubicBezTo>
                    <a:cubicBezTo>
                      <a:pt x="538" y="2483"/>
                      <a:pt x="777" y="2970"/>
                      <a:pt x="1082" y="3304"/>
                    </a:cubicBezTo>
                    <a:cubicBezTo>
                      <a:pt x="1830" y="4095"/>
                      <a:pt x="5794" y="6374"/>
                      <a:pt x="5794" y="6374"/>
                    </a:cubicBezTo>
                    <a:cubicBezTo>
                      <a:pt x="6360" y="5757"/>
                      <a:pt x="6440" y="4995"/>
                      <a:pt x="6324" y="4255"/>
                    </a:cubicBezTo>
                    <a:cubicBezTo>
                      <a:pt x="6324" y="4255"/>
                      <a:pt x="3935" y="2737"/>
                      <a:pt x="3645" y="1677"/>
                    </a:cubicBezTo>
                    <a:cubicBezTo>
                      <a:pt x="3587" y="1474"/>
                      <a:pt x="3536" y="1293"/>
                      <a:pt x="3485" y="1118"/>
                    </a:cubicBezTo>
                    <a:cubicBezTo>
                      <a:pt x="3282" y="407"/>
                      <a:pt x="3151" y="0"/>
                      <a:pt x="3151" y="0"/>
                    </a:cubicBezTo>
                    <a:close/>
                  </a:path>
                </a:pathLst>
              </a:custGeom>
              <a:solidFill>
                <a:srgbClr val="FCCE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56" name="Google Shape;2739;p72">
                <a:extLst>
                  <a:ext uri="{FF2B5EF4-FFF2-40B4-BE49-F238E27FC236}">
                    <a16:creationId xmlns:a16="http://schemas.microsoft.com/office/drawing/2014/main" id="{1C5C9216-312E-4BDE-A72C-A87C60BEA30D}"/>
                  </a:ext>
                </a:extLst>
              </p:cNvPr>
              <p:cNvSpPr/>
              <p:nvPr userDrawn="1"/>
            </p:nvSpPr>
            <p:spPr>
              <a:xfrm rot="1095162" flipH="1">
                <a:off x="1289307" y="3032630"/>
                <a:ext cx="735878" cy="550591"/>
              </a:xfrm>
              <a:custGeom>
                <a:avLst/>
                <a:gdLst/>
                <a:ahLst/>
                <a:cxnLst/>
                <a:rect l="l" t="t" r="r" b="b"/>
                <a:pathLst>
                  <a:path w="14099" h="10549" extrusionOk="0">
                    <a:moveTo>
                      <a:pt x="6092" y="1"/>
                    </a:moveTo>
                    <a:lnTo>
                      <a:pt x="1" y="2534"/>
                    </a:lnTo>
                    <a:cubicBezTo>
                      <a:pt x="763" y="4378"/>
                      <a:pt x="1670" y="5925"/>
                      <a:pt x="2832" y="6977"/>
                    </a:cubicBezTo>
                    <a:lnTo>
                      <a:pt x="6926" y="5721"/>
                    </a:lnTo>
                    <a:lnTo>
                      <a:pt x="8690" y="10527"/>
                    </a:lnTo>
                    <a:cubicBezTo>
                      <a:pt x="8916" y="10541"/>
                      <a:pt x="9144" y="10548"/>
                      <a:pt x="9376" y="10548"/>
                    </a:cubicBezTo>
                    <a:cubicBezTo>
                      <a:pt x="10829" y="10548"/>
                      <a:pt x="12402" y="10273"/>
                      <a:pt x="14099" y="9729"/>
                    </a:cubicBezTo>
                    <a:lnTo>
                      <a:pt x="13053" y="3950"/>
                    </a:lnTo>
                    <a:lnTo>
                      <a:pt x="6092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57" name="Google Shape;2740;p72">
                <a:extLst>
                  <a:ext uri="{FF2B5EF4-FFF2-40B4-BE49-F238E27FC236}">
                    <a16:creationId xmlns:a16="http://schemas.microsoft.com/office/drawing/2014/main" id="{7726CADB-D462-4154-A954-9C50A8D24847}"/>
                  </a:ext>
                </a:extLst>
              </p:cNvPr>
              <p:cNvSpPr/>
              <p:nvPr userDrawn="1"/>
            </p:nvSpPr>
            <p:spPr>
              <a:xfrm rot="1095162" flipH="1">
                <a:off x="1572184" y="3087537"/>
                <a:ext cx="116757" cy="215299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4125" extrusionOk="0">
                    <a:moveTo>
                      <a:pt x="2182" y="1"/>
                    </a:moveTo>
                    <a:cubicBezTo>
                      <a:pt x="2167" y="1"/>
                      <a:pt x="2151" y="9"/>
                      <a:pt x="2142" y="23"/>
                    </a:cubicBezTo>
                    <a:cubicBezTo>
                      <a:pt x="2127" y="45"/>
                      <a:pt x="574" y="2593"/>
                      <a:pt x="8" y="4059"/>
                    </a:cubicBezTo>
                    <a:cubicBezTo>
                      <a:pt x="0" y="4081"/>
                      <a:pt x="8" y="4110"/>
                      <a:pt x="37" y="4117"/>
                    </a:cubicBezTo>
                    <a:cubicBezTo>
                      <a:pt x="37" y="4124"/>
                      <a:pt x="44" y="4124"/>
                      <a:pt x="51" y="4124"/>
                    </a:cubicBezTo>
                    <a:cubicBezTo>
                      <a:pt x="66" y="4124"/>
                      <a:pt x="87" y="4110"/>
                      <a:pt x="95" y="4095"/>
                    </a:cubicBezTo>
                    <a:cubicBezTo>
                      <a:pt x="654" y="2629"/>
                      <a:pt x="2207" y="95"/>
                      <a:pt x="2222" y="66"/>
                    </a:cubicBezTo>
                    <a:cubicBezTo>
                      <a:pt x="2236" y="45"/>
                      <a:pt x="2229" y="16"/>
                      <a:pt x="2207" y="8"/>
                    </a:cubicBezTo>
                    <a:cubicBezTo>
                      <a:pt x="2200" y="3"/>
                      <a:pt x="2191" y="1"/>
                      <a:pt x="2182" y="1"/>
                    </a:cubicBezTo>
                    <a:close/>
                  </a:path>
                </a:pathLst>
              </a:custGeom>
              <a:solidFill>
                <a:srgbClr val="62D0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58" name="Google Shape;2741;p72">
                <a:extLst>
                  <a:ext uri="{FF2B5EF4-FFF2-40B4-BE49-F238E27FC236}">
                    <a16:creationId xmlns:a16="http://schemas.microsoft.com/office/drawing/2014/main" id="{E1883CEC-9C88-4865-AABD-1A9F50450EA5}"/>
                  </a:ext>
                </a:extLst>
              </p:cNvPr>
              <p:cNvSpPr/>
              <p:nvPr userDrawn="1"/>
            </p:nvSpPr>
            <p:spPr>
              <a:xfrm rot="1095162" flipH="1">
                <a:off x="1550461" y="3110678"/>
                <a:ext cx="119784" cy="139253"/>
              </a:xfrm>
              <a:custGeom>
                <a:avLst/>
                <a:gdLst/>
                <a:ahLst/>
                <a:cxnLst/>
                <a:rect l="l" t="t" r="r" b="b"/>
                <a:pathLst>
                  <a:path w="2295" h="2668" extrusionOk="0">
                    <a:moveTo>
                      <a:pt x="2241" y="0"/>
                    </a:moveTo>
                    <a:cubicBezTo>
                      <a:pt x="2223" y="0"/>
                      <a:pt x="2206" y="8"/>
                      <a:pt x="2200" y="25"/>
                    </a:cubicBezTo>
                    <a:cubicBezTo>
                      <a:pt x="1307" y="2108"/>
                      <a:pt x="676" y="2515"/>
                      <a:pt x="378" y="2565"/>
                    </a:cubicBezTo>
                    <a:cubicBezTo>
                      <a:pt x="348" y="2571"/>
                      <a:pt x="320" y="2574"/>
                      <a:pt x="294" y="2574"/>
                    </a:cubicBezTo>
                    <a:cubicBezTo>
                      <a:pt x="159" y="2574"/>
                      <a:pt x="87" y="2506"/>
                      <a:pt x="81" y="2500"/>
                    </a:cubicBezTo>
                    <a:cubicBezTo>
                      <a:pt x="73" y="2492"/>
                      <a:pt x="60" y="2486"/>
                      <a:pt x="47" y="2486"/>
                    </a:cubicBezTo>
                    <a:cubicBezTo>
                      <a:pt x="36" y="2486"/>
                      <a:pt x="25" y="2490"/>
                      <a:pt x="15" y="2500"/>
                    </a:cubicBezTo>
                    <a:cubicBezTo>
                      <a:pt x="1" y="2515"/>
                      <a:pt x="1" y="2544"/>
                      <a:pt x="15" y="2565"/>
                    </a:cubicBezTo>
                    <a:cubicBezTo>
                      <a:pt x="22" y="2565"/>
                      <a:pt x="117" y="2667"/>
                      <a:pt x="298" y="2667"/>
                    </a:cubicBezTo>
                    <a:cubicBezTo>
                      <a:pt x="327" y="2667"/>
                      <a:pt x="356" y="2667"/>
                      <a:pt x="393" y="2660"/>
                    </a:cubicBezTo>
                    <a:cubicBezTo>
                      <a:pt x="777" y="2587"/>
                      <a:pt x="1416" y="2086"/>
                      <a:pt x="2280" y="61"/>
                    </a:cubicBezTo>
                    <a:cubicBezTo>
                      <a:pt x="2295" y="39"/>
                      <a:pt x="2280" y="17"/>
                      <a:pt x="2258" y="3"/>
                    </a:cubicBezTo>
                    <a:cubicBezTo>
                      <a:pt x="2253" y="1"/>
                      <a:pt x="2247" y="0"/>
                      <a:pt x="2241" y="0"/>
                    </a:cubicBezTo>
                    <a:close/>
                  </a:path>
                </a:pathLst>
              </a:custGeom>
              <a:solidFill>
                <a:srgbClr val="62D0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59" name="Google Shape;2742;p72">
                <a:extLst>
                  <a:ext uri="{FF2B5EF4-FFF2-40B4-BE49-F238E27FC236}">
                    <a16:creationId xmlns:a16="http://schemas.microsoft.com/office/drawing/2014/main" id="{71C40BB5-B564-43C9-BF7E-B33782F8A775}"/>
                  </a:ext>
                </a:extLst>
              </p:cNvPr>
              <p:cNvSpPr/>
              <p:nvPr userDrawn="1"/>
            </p:nvSpPr>
            <p:spPr>
              <a:xfrm rot="1095162" flipH="1">
                <a:off x="1395174" y="3114944"/>
                <a:ext cx="59918" cy="89930"/>
              </a:xfrm>
              <a:custGeom>
                <a:avLst/>
                <a:gdLst/>
                <a:ahLst/>
                <a:cxnLst/>
                <a:rect l="l" t="t" r="r" b="b"/>
                <a:pathLst>
                  <a:path w="1148" h="1723" extrusionOk="0">
                    <a:moveTo>
                      <a:pt x="239" y="0"/>
                    </a:moveTo>
                    <a:cubicBezTo>
                      <a:pt x="218" y="0"/>
                      <a:pt x="202" y="13"/>
                      <a:pt x="196" y="31"/>
                    </a:cubicBezTo>
                    <a:cubicBezTo>
                      <a:pt x="189" y="38"/>
                      <a:pt x="0" y="793"/>
                      <a:pt x="341" y="1302"/>
                    </a:cubicBezTo>
                    <a:cubicBezTo>
                      <a:pt x="508" y="1541"/>
                      <a:pt x="755" y="1679"/>
                      <a:pt x="1089" y="1723"/>
                    </a:cubicBezTo>
                    <a:lnTo>
                      <a:pt x="1096" y="1723"/>
                    </a:lnTo>
                    <a:cubicBezTo>
                      <a:pt x="1118" y="1723"/>
                      <a:pt x="1140" y="1701"/>
                      <a:pt x="1140" y="1679"/>
                    </a:cubicBezTo>
                    <a:cubicBezTo>
                      <a:pt x="1147" y="1657"/>
                      <a:pt x="1125" y="1636"/>
                      <a:pt x="1104" y="1628"/>
                    </a:cubicBezTo>
                    <a:cubicBezTo>
                      <a:pt x="799" y="1599"/>
                      <a:pt x="566" y="1469"/>
                      <a:pt x="421" y="1251"/>
                    </a:cubicBezTo>
                    <a:cubicBezTo>
                      <a:pt x="109" y="786"/>
                      <a:pt x="283" y="60"/>
                      <a:pt x="283" y="53"/>
                    </a:cubicBezTo>
                    <a:cubicBezTo>
                      <a:pt x="290" y="31"/>
                      <a:pt x="276" y="2"/>
                      <a:pt x="254" y="2"/>
                    </a:cubicBezTo>
                    <a:cubicBezTo>
                      <a:pt x="249" y="1"/>
                      <a:pt x="244" y="0"/>
                      <a:pt x="239" y="0"/>
                    </a:cubicBezTo>
                    <a:close/>
                  </a:path>
                </a:pathLst>
              </a:custGeom>
              <a:solidFill>
                <a:srgbClr val="62D0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60" name="Google Shape;2743;p72">
                <a:extLst>
                  <a:ext uri="{FF2B5EF4-FFF2-40B4-BE49-F238E27FC236}">
                    <a16:creationId xmlns:a16="http://schemas.microsoft.com/office/drawing/2014/main" id="{E2BA78C1-EF07-4061-B120-9DF26D81EF00}"/>
                  </a:ext>
                </a:extLst>
              </p:cNvPr>
              <p:cNvSpPr/>
              <p:nvPr userDrawn="1"/>
            </p:nvSpPr>
            <p:spPr>
              <a:xfrm rot="1095162" flipH="1">
                <a:off x="1305989" y="3103833"/>
                <a:ext cx="61797" cy="329342"/>
              </a:xfrm>
              <a:custGeom>
                <a:avLst/>
                <a:gdLst/>
                <a:ahLst/>
                <a:cxnLst/>
                <a:rect l="l" t="t" r="r" b="b"/>
                <a:pathLst>
                  <a:path w="1184" h="6310" extrusionOk="0">
                    <a:moveTo>
                      <a:pt x="44" y="1"/>
                    </a:moveTo>
                    <a:cubicBezTo>
                      <a:pt x="15" y="1"/>
                      <a:pt x="1" y="22"/>
                      <a:pt x="1" y="44"/>
                    </a:cubicBezTo>
                    <a:cubicBezTo>
                      <a:pt x="1" y="81"/>
                      <a:pt x="160" y="3471"/>
                      <a:pt x="1089" y="6280"/>
                    </a:cubicBezTo>
                    <a:cubicBezTo>
                      <a:pt x="1097" y="6295"/>
                      <a:pt x="1111" y="6309"/>
                      <a:pt x="1133" y="6309"/>
                    </a:cubicBezTo>
                    <a:lnTo>
                      <a:pt x="1148" y="6309"/>
                    </a:lnTo>
                    <a:cubicBezTo>
                      <a:pt x="1169" y="6295"/>
                      <a:pt x="1184" y="6273"/>
                      <a:pt x="1177" y="6251"/>
                    </a:cubicBezTo>
                    <a:cubicBezTo>
                      <a:pt x="247" y="3456"/>
                      <a:pt x="95" y="81"/>
                      <a:pt x="88" y="44"/>
                    </a:cubicBezTo>
                    <a:cubicBezTo>
                      <a:pt x="88" y="15"/>
                      <a:pt x="66" y="1"/>
                      <a:pt x="44" y="1"/>
                    </a:cubicBezTo>
                    <a:close/>
                  </a:path>
                </a:pathLst>
              </a:custGeom>
              <a:solidFill>
                <a:srgbClr val="62D0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61" name="Google Shape;2744;p72">
                <a:extLst>
                  <a:ext uri="{FF2B5EF4-FFF2-40B4-BE49-F238E27FC236}">
                    <a16:creationId xmlns:a16="http://schemas.microsoft.com/office/drawing/2014/main" id="{46CAC662-BCC3-47FC-BBF7-29D94D23DDF8}"/>
                  </a:ext>
                </a:extLst>
              </p:cNvPr>
              <p:cNvSpPr/>
              <p:nvPr userDrawn="1"/>
            </p:nvSpPr>
            <p:spPr>
              <a:xfrm rot="1095162" flipH="1">
                <a:off x="1747881" y="3061210"/>
                <a:ext cx="87581" cy="35022"/>
              </a:xfrm>
              <a:custGeom>
                <a:avLst/>
                <a:gdLst/>
                <a:ahLst/>
                <a:cxnLst/>
                <a:rect l="l" t="t" r="r" b="b"/>
                <a:pathLst>
                  <a:path w="1678" h="671" extrusionOk="0">
                    <a:moveTo>
                      <a:pt x="1627" y="1"/>
                    </a:moveTo>
                    <a:cubicBezTo>
                      <a:pt x="1622" y="1"/>
                      <a:pt x="1617" y="1"/>
                      <a:pt x="1612" y="2"/>
                    </a:cubicBezTo>
                    <a:cubicBezTo>
                      <a:pt x="1583" y="10"/>
                      <a:pt x="1540" y="39"/>
                      <a:pt x="1431" y="104"/>
                    </a:cubicBezTo>
                    <a:cubicBezTo>
                      <a:pt x="1180" y="260"/>
                      <a:pt x="675" y="577"/>
                      <a:pt x="338" y="577"/>
                    </a:cubicBezTo>
                    <a:cubicBezTo>
                      <a:pt x="235" y="577"/>
                      <a:pt x="147" y="547"/>
                      <a:pt x="88" y="474"/>
                    </a:cubicBezTo>
                    <a:cubicBezTo>
                      <a:pt x="80" y="467"/>
                      <a:pt x="69" y="463"/>
                      <a:pt x="58" y="463"/>
                    </a:cubicBezTo>
                    <a:cubicBezTo>
                      <a:pt x="46" y="463"/>
                      <a:pt x="33" y="467"/>
                      <a:pt x="22" y="474"/>
                    </a:cubicBezTo>
                    <a:cubicBezTo>
                      <a:pt x="8" y="489"/>
                      <a:pt x="0" y="518"/>
                      <a:pt x="15" y="540"/>
                    </a:cubicBezTo>
                    <a:cubicBezTo>
                      <a:pt x="95" y="634"/>
                      <a:pt x="211" y="670"/>
                      <a:pt x="334" y="670"/>
                    </a:cubicBezTo>
                    <a:cubicBezTo>
                      <a:pt x="697" y="670"/>
                      <a:pt x="1198" y="358"/>
                      <a:pt x="1481" y="184"/>
                    </a:cubicBezTo>
                    <a:cubicBezTo>
                      <a:pt x="1547" y="140"/>
                      <a:pt x="1619" y="97"/>
                      <a:pt x="1641" y="90"/>
                    </a:cubicBezTo>
                    <a:cubicBezTo>
                      <a:pt x="1663" y="82"/>
                      <a:pt x="1677" y="61"/>
                      <a:pt x="1670" y="31"/>
                    </a:cubicBezTo>
                    <a:cubicBezTo>
                      <a:pt x="1664" y="14"/>
                      <a:pt x="1648" y="1"/>
                      <a:pt x="1627" y="1"/>
                    </a:cubicBezTo>
                    <a:close/>
                  </a:path>
                </a:pathLst>
              </a:custGeom>
              <a:solidFill>
                <a:srgbClr val="62D0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62" name="Google Shape;2745;p72">
                <a:extLst>
                  <a:ext uri="{FF2B5EF4-FFF2-40B4-BE49-F238E27FC236}">
                    <a16:creationId xmlns:a16="http://schemas.microsoft.com/office/drawing/2014/main" id="{1298FF78-DBE4-45F1-A9FB-A7D582507B89}"/>
                  </a:ext>
                </a:extLst>
              </p:cNvPr>
              <p:cNvSpPr/>
              <p:nvPr userDrawn="1"/>
            </p:nvSpPr>
            <p:spPr>
              <a:xfrm rot="1095162" flipH="1">
                <a:off x="758041" y="2434513"/>
                <a:ext cx="218691" cy="227878"/>
              </a:xfrm>
              <a:custGeom>
                <a:avLst/>
                <a:gdLst/>
                <a:ahLst/>
                <a:cxnLst/>
                <a:rect l="l" t="t" r="r" b="b"/>
                <a:pathLst>
                  <a:path w="4190" h="4366" extrusionOk="0">
                    <a:moveTo>
                      <a:pt x="2396" y="1"/>
                    </a:moveTo>
                    <a:cubicBezTo>
                      <a:pt x="1882" y="1"/>
                      <a:pt x="872" y="1458"/>
                      <a:pt x="872" y="1458"/>
                    </a:cubicBezTo>
                    <a:cubicBezTo>
                      <a:pt x="872" y="1458"/>
                      <a:pt x="807" y="412"/>
                      <a:pt x="407" y="405"/>
                    </a:cubicBezTo>
                    <a:cubicBezTo>
                      <a:pt x="1" y="405"/>
                      <a:pt x="110" y="2256"/>
                      <a:pt x="110" y="2256"/>
                    </a:cubicBezTo>
                    <a:cubicBezTo>
                      <a:pt x="1" y="2931"/>
                      <a:pt x="821" y="4253"/>
                      <a:pt x="1496" y="4354"/>
                    </a:cubicBezTo>
                    <a:cubicBezTo>
                      <a:pt x="1544" y="4362"/>
                      <a:pt x="1590" y="4365"/>
                      <a:pt x="1634" y="4365"/>
                    </a:cubicBezTo>
                    <a:cubicBezTo>
                      <a:pt x="2238" y="4365"/>
                      <a:pt x="2622" y="3730"/>
                      <a:pt x="2622" y="3730"/>
                    </a:cubicBezTo>
                    <a:cubicBezTo>
                      <a:pt x="2622" y="3730"/>
                      <a:pt x="4110" y="3280"/>
                      <a:pt x="4001" y="2917"/>
                    </a:cubicBezTo>
                    <a:cubicBezTo>
                      <a:pt x="3956" y="2755"/>
                      <a:pt x="3722" y="2710"/>
                      <a:pt x="3478" y="2710"/>
                    </a:cubicBezTo>
                    <a:cubicBezTo>
                      <a:pt x="3174" y="2710"/>
                      <a:pt x="2854" y="2779"/>
                      <a:pt x="2854" y="2779"/>
                    </a:cubicBezTo>
                    <a:cubicBezTo>
                      <a:pt x="2854" y="2779"/>
                      <a:pt x="4190" y="2343"/>
                      <a:pt x="3994" y="1813"/>
                    </a:cubicBezTo>
                    <a:cubicBezTo>
                      <a:pt x="3968" y="1741"/>
                      <a:pt x="3863" y="1714"/>
                      <a:pt x="3718" y="1714"/>
                    </a:cubicBezTo>
                    <a:cubicBezTo>
                      <a:pt x="3285" y="1714"/>
                      <a:pt x="2505" y="1959"/>
                      <a:pt x="2505" y="1959"/>
                    </a:cubicBezTo>
                    <a:cubicBezTo>
                      <a:pt x="2505" y="1959"/>
                      <a:pt x="3703" y="1051"/>
                      <a:pt x="3435" y="739"/>
                    </a:cubicBezTo>
                    <a:cubicBezTo>
                      <a:pt x="3394" y="692"/>
                      <a:pt x="3332" y="672"/>
                      <a:pt x="3255" y="672"/>
                    </a:cubicBezTo>
                    <a:cubicBezTo>
                      <a:pt x="2820" y="672"/>
                      <a:pt x="1917" y="1313"/>
                      <a:pt x="1917" y="1313"/>
                    </a:cubicBezTo>
                    <a:cubicBezTo>
                      <a:pt x="1917" y="1313"/>
                      <a:pt x="2803" y="165"/>
                      <a:pt x="2491" y="20"/>
                    </a:cubicBezTo>
                    <a:cubicBezTo>
                      <a:pt x="2462" y="7"/>
                      <a:pt x="2430" y="1"/>
                      <a:pt x="2396" y="1"/>
                    </a:cubicBezTo>
                    <a:close/>
                  </a:path>
                </a:pathLst>
              </a:custGeom>
              <a:solidFill>
                <a:srgbClr val="FCCE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63" name="Google Shape;2746;p72">
                <a:extLst>
                  <a:ext uri="{FF2B5EF4-FFF2-40B4-BE49-F238E27FC236}">
                    <a16:creationId xmlns:a16="http://schemas.microsoft.com/office/drawing/2014/main" id="{4B93A00E-23DD-4846-B490-44456516D441}"/>
                  </a:ext>
                </a:extLst>
              </p:cNvPr>
              <p:cNvSpPr/>
              <p:nvPr userDrawn="1"/>
            </p:nvSpPr>
            <p:spPr>
              <a:xfrm rot="1095162" flipH="1">
                <a:off x="889014" y="2529145"/>
                <a:ext cx="39824" cy="52820"/>
              </a:xfrm>
              <a:custGeom>
                <a:avLst/>
                <a:gdLst/>
                <a:ahLst/>
                <a:cxnLst/>
                <a:rect l="l" t="t" r="r" b="b"/>
                <a:pathLst>
                  <a:path w="763" h="1012" extrusionOk="0">
                    <a:moveTo>
                      <a:pt x="47" y="0"/>
                    </a:moveTo>
                    <a:cubicBezTo>
                      <a:pt x="28" y="0"/>
                      <a:pt x="8" y="13"/>
                      <a:pt x="8" y="31"/>
                    </a:cubicBezTo>
                    <a:cubicBezTo>
                      <a:pt x="1" y="60"/>
                      <a:pt x="15" y="82"/>
                      <a:pt x="37" y="89"/>
                    </a:cubicBezTo>
                    <a:cubicBezTo>
                      <a:pt x="233" y="133"/>
                      <a:pt x="400" y="249"/>
                      <a:pt x="509" y="409"/>
                    </a:cubicBezTo>
                    <a:cubicBezTo>
                      <a:pt x="625" y="569"/>
                      <a:pt x="668" y="772"/>
                      <a:pt x="639" y="961"/>
                    </a:cubicBezTo>
                    <a:cubicBezTo>
                      <a:pt x="639" y="990"/>
                      <a:pt x="654" y="1011"/>
                      <a:pt x="683" y="1011"/>
                    </a:cubicBezTo>
                    <a:cubicBezTo>
                      <a:pt x="705" y="1011"/>
                      <a:pt x="727" y="997"/>
                      <a:pt x="734" y="975"/>
                    </a:cubicBezTo>
                    <a:cubicBezTo>
                      <a:pt x="763" y="757"/>
                      <a:pt x="712" y="532"/>
                      <a:pt x="589" y="358"/>
                    </a:cubicBezTo>
                    <a:cubicBezTo>
                      <a:pt x="465" y="177"/>
                      <a:pt x="269" y="46"/>
                      <a:pt x="59" y="2"/>
                    </a:cubicBezTo>
                    <a:cubicBezTo>
                      <a:pt x="55" y="1"/>
                      <a:pt x="51" y="0"/>
                      <a:pt x="47" y="0"/>
                    </a:cubicBezTo>
                    <a:close/>
                  </a:path>
                </a:pathLst>
              </a:custGeom>
              <a:solidFill>
                <a:srgbClr val="2817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64" name="Google Shape;2747;p72">
                <a:extLst>
                  <a:ext uri="{FF2B5EF4-FFF2-40B4-BE49-F238E27FC236}">
                    <a16:creationId xmlns:a16="http://schemas.microsoft.com/office/drawing/2014/main" id="{EE6213FB-40A4-46AF-96D0-34248B9100ED}"/>
                  </a:ext>
                </a:extLst>
              </p:cNvPr>
              <p:cNvSpPr/>
              <p:nvPr userDrawn="1"/>
            </p:nvSpPr>
            <p:spPr>
              <a:xfrm rot="1095162" flipH="1">
                <a:off x="1739465" y="2014632"/>
                <a:ext cx="238368" cy="205278"/>
              </a:xfrm>
              <a:custGeom>
                <a:avLst/>
                <a:gdLst/>
                <a:ahLst/>
                <a:cxnLst/>
                <a:rect l="l" t="t" r="r" b="b"/>
                <a:pathLst>
                  <a:path w="4567" h="3933" extrusionOk="0">
                    <a:moveTo>
                      <a:pt x="1877" y="1"/>
                    </a:moveTo>
                    <a:cubicBezTo>
                      <a:pt x="1315" y="1"/>
                      <a:pt x="1358" y="1402"/>
                      <a:pt x="1358" y="1402"/>
                    </a:cubicBezTo>
                    <a:cubicBezTo>
                      <a:pt x="1358" y="1402"/>
                      <a:pt x="1216" y="364"/>
                      <a:pt x="847" y="364"/>
                    </a:cubicBezTo>
                    <a:cubicBezTo>
                      <a:pt x="843" y="364"/>
                      <a:pt x="839" y="364"/>
                      <a:pt x="835" y="364"/>
                    </a:cubicBezTo>
                    <a:cubicBezTo>
                      <a:pt x="458" y="386"/>
                      <a:pt x="538" y="1939"/>
                      <a:pt x="538" y="1939"/>
                    </a:cubicBezTo>
                    <a:cubicBezTo>
                      <a:pt x="538" y="1939"/>
                      <a:pt x="1" y="2607"/>
                      <a:pt x="335" y="3210"/>
                    </a:cubicBezTo>
                    <a:cubicBezTo>
                      <a:pt x="576" y="3645"/>
                      <a:pt x="1439" y="3933"/>
                      <a:pt x="2124" y="3933"/>
                    </a:cubicBezTo>
                    <a:cubicBezTo>
                      <a:pt x="2387" y="3933"/>
                      <a:pt x="2623" y="3890"/>
                      <a:pt x="2788" y="3798"/>
                    </a:cubicBezTo>
                    <a:cubicBezTo>
                      <a:pt x="2788" y="3798"/>
                      <a:pt x="4567" y="3268"/>
                      <a:pt x="4422" y="2890"/>
                    </a:cubicBezTo>
                    <a:cubicBezTo>
                      <a:pt x="4368" y="2744"/>
                      <a:pt x="4185" y="2699"/>
                      <a:pt x="3980" y="2699"/>
                    </a:cubicBezTo>
                    <a:cubicBezTo>
                      <a:pt x="3657" y="2699"/>
                      <a:pt x="3282" y="2810"/>
                      <a:pt x="3282" y="2810"/>
                    </a:cubicBezTo>
                    <a:cubicBezTo>
                      <a:pt x="3282" y="2810"/>
                      <a:pt x="4444" y="1170"/>
                      <a:pt x="4081" y="800"/>
                    </a:cubicBezTo>
                    <a:cubicBezTo>
                      <a:pt x="4058" y="777"/>
                      <a:pt x="4031" y="767"/>
                      <a:pt x="4000" y="767"/>
                    </a:cubicBezTo>
                    <a:cubicBezTo>
                      <a:pt x="3698" y="767"/>
                      <a:pt x="3057" y="1772"/>
                      <a:pt x="3057" y="1772"/>
                    </a:cubicBezTo>
                    <a:cubicBezTo>
                      <a:pt x="3057" y="1772"/>
                      <a:pt x="3463" y="306"/>
                      <a:pt x="3079" y="153"/>
                    </a:cubicBezTo>
                    <a:cubicBezTo>
                      <a:pt x="3060" y="146"/>
                      <a:pt x="3042" y="143"/>
                      <a:pt x="3023" y="143"/>
                    </a:cubicBezTo>
                    <a:cubicBezTo>
                      <a:pt x="2652" y="143"/>
                      <a:pt x="2251" y="1446"/>
                      <a:pt x="2251" y="1446"/>
                    </a:cubicBezTo>
                    <a:cubicBezTo>
                      <a:pt x="2251" y="1446"/>
                      <a:pt x="2193" y="1"/>
                      <a:pt x="1881" y="1"/>
                    </a:cubicBezTo>
                    <a:cubicBezTo>
                      <a:pt x="1879" y="1"/>
                      <a:pt x="1878" y="1"/>
                      <a:pt x="1877" y="1"/>
                    </a:cubicBezTo>
                    <a:close/>
                  </a:path>
                </a:pathLst>
              </a:custGeom>
              <a:solidFill>
                <a:srgbClr val="FCCE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65" name="Google Shape;2748;p72">
                <a:extLst>
                  <a:ext uri="{FF2B5EF4-FFF2-40B4-BE49-F238E27FC236}">
                    <a16:creationId xmlns:a16="http://schemas.microsoft.com/office/drawing/2014/main" id="{FF685A1B-0E69-4F64-B5BD-232FD7F212AA}"/>
                  </a:ext>
                </a:extLst>
              </p:cNvPr>
              <p:cNvSpPr/>
              <p:nvPr userDrawn="1"/>
            </p:nvSpPr>
            <p:spPr>
              <a:xfrm rot="1095162" flipH="1">
                <a:off x="1803286" y="2130714"/>
                <a:ext cx="62163" cy="24688"/>
              </a:xfrm>
              <a:custGeom>
                <a:avLst/>
                <a:gdLst/>
                <a:ahLst/>
                <a:cxnLst/>
                <a:rect l="l" t="t" r="r" b="b"/>
                <a:pathLst>
                  <a:path w="1191" h="473" extrusionOk="0">
                    <a:moveTo>
                      <a:pt x="439" y="0"/>
                    </a:moveTo>
                    <a:cubicBezTo>
                      <a:pt x="296" y="0"/>
                      <a:pt x="153" y="36"/>
                      <a:pt x="29" y="102"/>
                    </a:cubicBezTo>
                    <a:cubicBezTo>
                      <a:pt x="7" y="117"/>
                      <a:pt x="0" y="146"/>
                      <a:pt x="7" y="168"/>
                    </a:cubicBezTo>
                    <a:cubicBezTo>
                      <a:pt x="17" y="182"/>
                      <a:pt x="32" y="190"/>
                      <a:pt x="48" y="190"/>
                    </a:cubicBezTo>
                    <a:cubicBezTo>
                      <a:pt x="56" y="190"/>
                      <a:pt x="65" y="187"/>
                      <a:pt x="73" y="182"/>
                    </a:cubicBezTo>
                    <a:cubicBezTo>
                      <a:pt x="184" y="124"/>
                      <a:pt x="315" y="92"/>
                      <a:pt x="445" y="92"/>
                    </a:cubicBezTo>
                    <a:cubicBezTo>
                      <a:pt x="511" y="92"/>
                      <a:pt x="576" y="100"/>
                      <a:pt x="639" y="117"/>
                    </a:cubicBezTo>
                    <a:cubicBezTo>
                      <a:pt x="821" y="168"/>
                      <a:pt x="995" y="291"/>
                      <a:pt x="1096" y="451"/>
                    </a:cubicBezTo>
                    <a:cubicBezTo>
                      <a:pt x="1104" y="465"/>
                      <a:pt x="1118" y="473"/>
                      <a:pt x="1133" y="473"/>
                    </a:cubicBezTo>
                    <a:cubicBezTo>
                      <a:pt x="1140" y="473"/>
                      <a:pt x="1155" y="473"/>
                      <a:pt x="1162" y="465"/>
                    </a:cubicBezTo>
                    <a:cubicBezTo>
                      <a:pt x="1184" y="451"/>
                      <a:pt x="1191" y="422"/>
                      <a:pt x="1176" y="400"/>
                    </a:cubicBezTo>
                    <a:cubicBezTo>
                      <a:pt x="1060" y="219"/>
                      <a:pt x="871" y="81"/>
                      <a:pt x="661" y="30"/>
                    </a:cubicBezTo>
                    <a:cubicBezTo>
                      <a:pt x="589" y="10"/>
                      <a:pt x="514" y="0"/>
                      <a:pt x="439" y="0"/>
                    </a:cubicBezTo>
                    <a:close/>
                  </a:path>
                </a:pathLst>
              </a:custGeom>
              <a:solidFill>
                <a:srgbClr val="2817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66" name="Google Shape;2749;p72">
                <a:extLst>
                  <a:ext uri="{FF2B5EF4-FFF2-40B4-BE49-F238E27FC236}">
                    <a16:creationId xmlns:a16="http://schemas.microsoft.com/office/drawing/2014/main" id="{AD8A5172-F42E-475F-BA0D-A2E018B11374}"/>
                  </a:ext>
                </a:extLst>
              </p:cNvPr>
              <p:cNvSpPr/>
              <p:nvPr userDrawn="1"/>
            </p:nvSpPr>
            <p:spPr>
              <a:xfrm rot="1095162" flipH="1">
                <a:off x="909437" y="2076723"/>
                <a:ext cx="1006816" cy="1049614"/>
              </a:xfrm>
              <a:custGeom>
                <a:avLst/>
                <a:gdLst/>
                <a:ahLst/>
                <a:cxnLst/>
                <a:rect l="l" t="t" r="r" b="b"/>
                <a:pathLst>
                  <a:path w="19290" h="20110" extrusionOk="0">
                    <a:moveTo>
                      <a:pt x="2643" y="0"/>
                    </a:moveTo>
                    <a:cubicBezTo>
                      <a:pt x="2643" y="1"/>
                      <a:pt x="719" y="6694"/>
                      <a:pt x="3558" y="11398"/>
                    </a:cubicBezTo>
                    <a:cubicBezTo>
                      <a:pt x="2723" y="12182"/>
                      <a:pt x="1409" y="13634"/>
                      <a:pt x="429" y="15355"/>
                    </a:cubicBezTo>
                    <a:cubicBezTo>
                      <a:pt x="276" y="15616"/>
                      <a:pt x="131" y="15892"/>
                      <a:pt x="1" y="16168"/>
                    </a:cubicBezTo>
                    <a:cubicBezTo>
                      <a:pt x="1547" y="17678"/>
                      <a:pt x="4008" y="18963"/>
                      <a:pt x="6962" y="20110"/>
                    </a:cubicBezTo>
                    <a:cubicBezTo>
                      <a:pt x="6962" y="20110"/>
                      <a:pt x="7434" y="18752"/>
                      <a:pt x="8015" y="17293"/>
                    </a:cubicBezTo>
                    <a:cubicBezTo>
                      <a:pt x="8284" y="16618"/>
                      <a:pt x="8574" y="15921"/>
                      <a:pt x="8850" y="15333"/>
                    </a:cubicBezTo>
                    <a:cubicBezTo>
                      <a:pt x="10180" y="15831"/>
                      <a:pt x="11526" y="16015"/>
                      <a:pt x="12790" y="16015"/>
                    </a:cubicBezTo>
                    <a:cubicBezTo>
                      <a:pt x="16373" y="16015"/>
                      <a:pt x="19289" y="14534"/>
                      <a:pt x="19289" y="14534"/>
                    </a:cubicBezTo>
                    <a:cubicBezTo>
                      <a:pt x="18513" y="13990"/>
                      <a:pt x="18099" y="13271"/>
                      <a:pt x="17903" y="12436"/>
                    </a:cubicBezTo>
                    <a:cubicBezTo>
                      <a:pt x="17163" y="12849"/>
                      <a:pt x="16204" y="13059"/>
                      <a:pt x="15131" y="13059"/>
                    </a:cubicBezTo>
                    <a:cubicBezTo>
                      <a:pt x="14582" y="13059"/>
                      <a:pt x="14004" y="13004"/>
                      <a:pt x="13409" y="12894"/>
                    </a:cubicBezTo>
                    <a:cubicBezTo>
                      <a:pt x="11413" y="12523"/>
                      <a:pt x="9249" y="11529"/>
                      <a:pt x="7427" y="9881"/>
                    </a:cubicBezTo>
                    <a:cubicBezTo>
                      <a:pt x="7391" y="9852"/>
                      <a:pt x="7362" y="9823"/>
                      <a:pt x="7325" y="9786"/>
                    </a:cubicBezTo>
                    <a:cubicBezTo>
                      <a:pt x="6454" y="8959"/>
                      <a:pt x="5866" y="7899"/>
                      <a:pt x="5489" y="6796"/>
                    </a:cubicBezTo>
                    <a:cubicBezTo>
                      <a:pt x="5213" y="6004"/>
                      <a:pt x="5039" y="5184"/>
                      <a:pt x="4937" y="4407"/>
                    </a:cubicBezTo>
                    <a:cubicBezTo>
                      <a:pt x="4639" y="2193"/>
                      <a:pt x="4944" y="400"/>
                      <a:pt x="4944" y="400"/>
                    </a:cubicBezTo>
                    <a:lnTo>
                      <a:pt x="4944" y="400"/>
                    </a:lnTo>
                    <a:cubicBezTo>
                      <a:pt x="4719" y="425"/>
                      <a:pt x="4501" y="439"/>
                      <a:pt x="4290" y="439"/>
                    </a:cubicBezTo>
                    <a:cubicBezTo>
                      <a:pt x="3664" y="439"/>
                      <a:pt x="3105" y="315"/>
                      <a:pt x="264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67" name="Google Shape;2750;p72">
                <a:extLst>
                  <a:ext uri="{FF2B5EF4-FFF2-40B4-BE49-F238E27FC236}">
                    <a16:creationId xmlns:a16="http://schemas.microsoft.com/office/drawing/2014/main" id="{103D1B7E-9006-44C7-A0BD-1130A29715D3}"/>
                  </a:ext>
                </a:extLst>
              </p:cNvPr>
              <p:cNvSpPr/>
              <p:nvPr userDrawn="1"/>
            </p:nvSpPr>
            <p:spPr>
              <a:xfrm rot="1095162" flipH="1">
                <a:off x="1339525" y="2563457"/>
                <a:ext cx="298548" cy="242022"/>
              </a:xfrm>
              <a:custGeom>
                <a:avLst/>
                <a:gdLst/>
                <a:ahLst/>
                <a:cxnLst/>
                <a:rect l="l" t="t" r="r" b="b"/>
                <a:pathLst>
                  <a:path w="5720" h="4637" extrusionOk="0">
                    <a:moveTo>
                      <a:pt x="2262" y="0"/>
                    </a:moveTo>
                    <a:cubicBezTo>
                      <a:pt x="2196" y="0"/>
                      <a:pt x="2135" y="8"/>
                      <a:pt x="2079" y="24"/>
                    </a:cubicBezTo>
                    <a:cubicBezTo>
                      <a:pt x="794" y="394"/>
                      <a:pt x="10" y="1374"/>
                      <a:pt x="3" y="1628"/>
                    </a:cubicBezTo>
                    <a:cubicBezTo>
                      <a:pt x="0" y="1674"/>
                      <a:pt x="29" y="1687"/>
                      <a:pt x="85" y="1687"/>
                    </a:cubicBezTo>
                    <a:cubicBezTo>
                      <a:pt x="150" y="1687"/>
                      <a:pt x="252" y="1670"/>
                      <a:pt x="382" y="1670"/>
                    </a:cubicBezTo>
                    <a:cubicBezTo>
                      <a:pt x="765" y="1670"/>
                      <a:pt x="1394" y="1820"/>
                      <a:pt x="2057" y="3000"/>
                    </a:cubicBezTo>
                    <a:cubicBezTo>
                      <a:pt x="2057" y="3000"/>
                      <a:pt x="4112" y="3356"/>
                      <a:pt x="3960" y="4481"/>
                    </a:cubicBezTo>
                    <a:cubicBezTo>
                      <a:pt x="3945" y="4589"/>
                      <a:pt x="3979" y="4636"/>
                      <a:pt x="4044" y="4636"/>
                    </a:cubicBezTo>
                    <a:cubicBezTo>
                      <a:pt x="4403" y="4636"/>
                      <a:pt x="5719" y="3206"/>
                      <a:pt x="5339" y="2347"/>
                    </a:cubicBezTo>
                    <a:cubicBezTo>
                      <a:pt x="4920" y="1400"/>
                      <a:pt x="3159" y="0"/>
                      <a:pt x="226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68" name="Google Shape;2751;p72">
                <a:extLst>
                  <a:ext uri="{FF2B5EF4-FFF2-40B4-BE49-F238E27FC236}">
                    <a16:creationId xmlns:a16="http://schemas.microsoft.com/office/drawing/2014/main" id="{064A312C-AD37-422F-B033-32CB072A5F24}"/>
                  </a:ext>
                </a:extLst>
              </p:cNvPr>
              <p:cNvSpPr/>
              <p:nvPr userDrawn="1"/>
            </p:nvSpPr>
            <p:spPr>
              <a:xfrm rot="1095162" flipH="1">
                <a:off x="1389386" y="2589042"/>
                <a:ext cx="186070" cy="140036"/>
              </a:xfrm>
              <a:custGeom>
                <a:avLst/>
                <a:gdLst/>
                <a:ahLst/>
                <a:cxnLst/>
                <a:rect l="l" t="t" r="r" b="b"/>
                <a:pathLst>
                  <a:path w="3565" h="2683" extrusionOk="0">
                    <a:moveTo>
                      <a:pt x="697" y="1"/>
                    </a:moveTo>
                    <a:cubicBezTo>
                      <a:pt x="697" y="1"/>
                      <a:pt x="0" y="1431"/>
                      <a:pt x="581" y="2360"/>
                    </a:cubicBezTo>
                    <a:cubicBezTo>
                      <a:pt x="727" y="2595"/>
                      <a:pt x="984" y="2683"/>
                      <a:pt x="1289" y="2683"/>
                    </a:cubicBezTo>
                    <a:cubicBezTo>
                      <a:pt x="2181" y="2683"/>
                      <a:pt x="3478" y="1928"/>
                      <a:pt x="3565" y="1895"/>
                    </a:cubicBezTo>
                    <a:lnTo>
                      <a:pt x="697" y="1"/>
                    </a:lnTo>
                    <a:close/>
                  </a:path>
                </a:pathLst>
              </a:custGeom>
              <a:solidFill>
                <a:srgbClr val="EFAA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69" name="Google Shape;2752;p72">
                <a:extLst>
                  <a:ext uri="{FF2B5EF4-FFF2-40B4-BE49-F238E27FC236}">
                    <a16:creationId xmlns:a16="http://schemas.microsoft.com/office/drawing/2014/main" id="{75212970-F576-4D82-988C-E7E8BCEC20B1}"/>
                  </a:ext>
                </a:extLst>
              </p:cNvPr>
              <p:cNvSpPr/>
              <p:nvPr userDrawn="1"/>
            </p:nvSpPr>
            <p:spPr>
              <a:xfrm rot="1202938" flipH="1">
                <a:off x="1737386" y="2228840"/>
                <a:ext cx="257039" cy="223709"/>
              </a:xfrm>
              <a:custGeom>
                <a:avLst/>
                <a:gdLst/>
                <a:ahLst/>
                <a:cxnLst/>
                <a:rect l="l" t="t" r="r" b="b"/>
                <a:pathLst>
                  <a:path w="3202" h="3080" extrusionOk="0">
                    <a:moveTo>
                      <a:pt x="1346" y="1"/>
                    </a:moveTo>
                    <a:cubicBezTo>
                      <a:pt x="1119" y="1"/>
                      <a:pt x="898" y="61"/>
                      <a:pt x="705" y="188"/>
                    </a:cubicBezTo>
                    <a:cubicBezTo>
                      <a:pt x="95" y="595"/>
                      <a:pt x="0" y="1524"/>
                      <a:pt x="494" y="2272"/>
                    </a:cubicBezTo>
                    <a:cubicBezTo>
                      <a:pt x="835" y="2788"/>
                      <a:pt x="1365" y="3079"/>
                      <a:pt x="1864" y="3079"/>
                    </a:cubicBezTo>
                    <a:cubicBezTo>
                      <a:pt x="2088" y="3079"/>
                      <a:pt x="2306" y="3020"/>
                      <a:pt x="2498" y="2896"/>
                    </a:cubicBezTo>
                    <a:cubicBezTo>
                      <a:pt x="3108" y="2490"/>
                      <a:pt x="3202" y="1553"/>
                      <a:pt x="2708" y="806"/>
                    </a:cubicBezTo>
                    <a:cubicBezTo>
                      <a:pt x="2374" y="292"/>
                      <a:pt x="1845" y="1"/>
                      <a:pt x="1346" y="1"/>
                    </a:cubicBezTo>
                    <a:close/>
                  </a:path>
                </a:pathLst>
              </a:custGeom>
              <a:solidFill>
                <a:srgbClr val="EFAA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70" name="Google Shape;2753;p72">
                <a:extLst>
                  <a:ext uri="{FF2B5EF4-FFF2-40B4-BE49-F238E27FC236}">
                    <a16:creationId xmlns:a16="http://schemas.microsoft.com/office/drawing/2014/main" id="{2943A9A4-5DE5-43ED-A7D1-CF332B8F17E1}"/>
                  </a:ext>
                </a:extLst>
              </p:cNvPr>
              <p:cNvSpPr/>
              <p:nvPr userDrawn="1"/>
            </p:nvSpPr>
            <p:spPr>
              <a:xfrm rot="1202938" flipH="1">
                <a:off x="1841369" y="2285322"/>
                <a:ext cx="83405" cy="108731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1497" extrusionOk="0">
                    <a:moveTo>
                      <a:pt x="59" y="1"/>
                    </a:moveTo>
                    <a:cubicBezTo>
                      <a:pt x="30" y="1"/>
                      <a:pt x="8" y="15"/>
                      <a:pt x="8" y="44"/>
                    </a:cubicBezTo>
                    <a:cubicBezTo>
                      <a:pt x="1" y="66"/>
                      <a:pt x="22" y="88"/>
                      <a:pt x="44" y="95"/>
                    </a:cubicBezTo>
                    <a:cubicBezTo>
                      <a:pt x="80" y="95"/>
                      <a:pt x="944" y="233"/>
                      <a:pt x="872" y="1453"/>
                    </a:cubicBezTo>
                    <a:cubicBezTo>
                      <a:pt x="872" y="1474"/>
                      <a:pt x="886" y="1496"/>
                      <a:pt x="915" y="1496"/>
                    </a:cubicBezTo>
                    <a:cubicBezTo>
                      <a:pt x="944" y="1496"/>
                      <a:pt x="959" y="1482"/>
                      <a:pt x="966" y="1453"/>
                    </a:cubicBezTo>
                    <a:cubicBezTo>
                      <a:pt x="1039" y="153"/>
                      <a:pt x="66" y="1"/>
                      <a:pt x="59" y="1"/>
                    </a:cubicBezTo>
                    <a:close/>
                  </a:path>
                </a:pathLst>
              </a:custGeom>
              <a:solidFill>
                <a:srgbClr val="2817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71" name="Google Shape;2754;p72">
                <a:extLst>
                  <a:ext uri="{FF2B5EF4-FFF2-40B4-BE49-F238E27FC236}">
                    <a16:creationId xmlns:a16="http://schemas.microsoft.com/office/drawing/2014/main" id="{DD989D0A-D6AD-4CCD-B365-0EF0FC0B51F4}"/>
                  </a:ext>
                </a:extLst>
              </p:cNvPr>
              <p:cNvSpPr/>
              <p:nvPr userDrawn="1"/>
            </p:nvSpPr>
            <p:spPr>
              <a:xfrm rot="1202938" flipH="1">
                <a:off x="1848541" y="2330953"/>
                <a:ext cx="76421" cy="32031"/>
              </a:xfrm>
              <a:custGeom>
                <a:avLst/>
                <a:gdLst/>
                <a:ahLst/>
                <a:cxnLst/>
                <a:rect l="l" t="t" r="r" b="b"/>
                <a:pathLst>
                  <a:path w="952" h="441" extrusionOk="0">
                    <a:moveTo>
                      <a:pt x="481" y="0"/>
                    </a:moveTo>
                    <a:cubicBezTo>
                      <a:pt x="436" y="0"/>
                      <a:pt x="392" y="6"/>
                      <a:pt x="349" y="19"/>
                    </a:cubicBezTo>
                    <a:cubicBezTo>
                      <a:pt x="102" y="99"/>
                      <a:pt x="7" y="367"/>
                      <a:pt x="7" y="382"/>
                    </a:cubicBezTo>
                    <a:cubicBezTo>
                      <a:pt x="0" y="404"/>
                      <a:pt x="7" y="426"/>
                      <a:pt x="36" y="440"/>
                    </a:cubicBezTo>
                    <a:lnTo>
                      <a:pt x="51" y="440"/>
                    </a:lnTo>
                    <a:cubicBezTo>
                      <a:pt x="65" y="440"/>
                      <a:pt x="87" y="426"/>
                      <a:pt x="87" y="411"/>
                    </a:cubicBezTo>
                    <a:cubicBezTo>
                      <a:pt x="94" y="404"/>
                      <a:pt x="174" y="171"/>
                      <a:pt x="378" y="106"/>
                    </a:cubicBezTo>
                    <a:cubicBezTo>
                      <a:pt x="410" y="96"/>
                      <a:pt x="443" y="91"/>
                      <a:pt x="479" y="91"/>
                    </a:cubicBezTo>
                    <a:cubicBezTo>
                      <a:pt x="594" y="91"/>
                      <a:pt x="726" y="145"/>
                      <a:pt x="871" y="251"/>
                    </a:cubicBezTo>
                    <a:cubicBezTo>
                      <a:pt x="879" y="256"/>
                      <a:pt x="888" y="259"/>
                      <a:pt x="896" y="259"/>
                    </a:cubicBezTo>
                    <a:cubicBezTo>
                      <a:pt x="912" y="259"/>
                      <a:pt x="927" y="251"/>
                      <a:pt x="937" y="237"/>
                    </a:cubicBezTo>
                    <a:cubicBezTo>
                      <a:pt x="951" y="222"/>
                      <a:pt x="951" y="193"/>
                      <a:pt x="929" y="179"/>
                    </a:cubicBezTo>
                    <a:cubicBezTo>
                      <a:pt x="765" y="59"/>
                      <a:pt x="618" y="0"/>
                      <a:pt x="481" y="0"/>
                    </a:cubicBezTo>
                    <a:close/>
                  </a:path>
                </a:pathLst>
              </a:custGeom>
              <a:solidFill>
                <a:srgbClr val="2817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72" name="Google Shape;2755;p72">
                <a:extLst>
                  <a:ext uri="{FF2B5EF4-FFF2-40B4-BE49-F238E27FC236}">
                    <a16:creationId xmlns:a16="http://schemas.microsoft.com/office/drawing/2014/main" id="{191F1D35-2085-44BB-9893-FDBA5DF6026F}"/>
                  </a:ext>
                </a:extLst>
              </p:cNvPr>
              <p:cNvSpPr/>
              <p:nvPr userDrawn="1"/>
            </p:nvSpPr>
            <p:spPr>
              <a:xfrm rot="1202938" flipH="1">
                <a:off x="1541625" y="1927801"/>
                <a:ext cx="376568" cy="298521"/>
              </a:xfrm>
              <a:custGeom>
                <a:avLst/>
                <a:gdLst/>
                <a:ahLst/>
                <a:cxnLst/>
                <a:rect l="l" t="t" r="r" b="b"/>
                <a:pathLst>
                  <a:path w="4691" h="4110" extrusionOk="0">
                    <a:moveTo>
                      <a:pt x="3035" y="1"/>
                    </a:moveTo>
                    <a:cubicBezTo>
                      <a:pt x="2985" y="81"/>
                      <a:pt x="1358" y="589"/>
                      <a:pt x="1" y="4110"/>
                    </a:cubicBezTo>
                    <a:lnTo>
                      <a:pt x="4691" y="1242"/>
                    </a:lnTo>
                    <a:lnTo>
                      <a:pt x="3035" y="1"/>
                    </a:lnTo>
                    <a:close/>
                  </a:path>
                </a:pathLst>
              </a:custGeom>
              <a:solidFill>
                <a:srgbClr val="F762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73" name="Google Shape;2756;p72">
                <a:extLst>
                  <a:ext uri="{FF2B5EF4-FFF2-40B4-BE49-F238E27FC236}">
                    <a16:creationId xmlns:a16="http://schemas.microsoft.com/office/drawing/2014/main" id="{55896A6E-8660-4D84-A98F-18D474DDABFD}"/>
                  </a:ext>
                </a:extLst>
              </p:cNvPr>
              <p:cNvSpPr/>
              <p:nvPr userDrawn="1"/>
            </p:nvSpPr>
            <p:spPr>
              <a:xfrm rot="1202938" flipH="1">
                <a:off x="789645" y="1847496"/>
                <a:ext cx="1163260" cy="833679"/>
              </a:xfrm>
              <a:custGeom>
                <a:avLst/>
                <a:gdLst/>
                <a:ahLst/>
                <a:cxnLst/>
                <a:rect l="l" t="t" r="r" b="b"/>
                <a:pathLst>
                  <a:path w="14491" h="11478" extrusionOk="0">
                    <a:moveTo>
                      <a:pt x="7335" y="0"/>
                    </a:moveTo>
                    <a:cubicBezTo>
                      <a:pt x="7189" y="0"/>
                      <a:pt x="7043" y="7"/>
                      <a:pt x="6897" y="21"/>
                    </a:cubicBezTo>
                    <a:cubicBezTo>
                      <a:pt x="5707" y="137"/>
                      <a:pt x="4480" y="733"/>
                      <a:pt x="3347" y="2090"/>
                    </a:cubicBezTo>
                    <a:cubicBezTo>
                      <a:pt x="3340" y="2097"/>
                      <a:pt x="3340" y="2097"/>
                      <a:pt x="3340" y="2097"/>
                    </a:cubicBezTo>
                    <a:cubicBezTo>
                      <a:pt x="3108" y="2381"/>
                      <a:pt x="2875" y="2693"/>
                      <a:pt x="2650" y="3034"/>
                    </a:cubicBezTo>
                    <a:cubicBezTo>
                      <a:pt x="2353" y="3491"/>
                      <a:pt x="1939" y="3854"/>
                      <a:pt x="1460" y="4137"/>
                    </a:cubicBezTo>
                    <a:cubicBezTo>
                      <a:pt x="1256" y="4261"/>
                      <a:pt x="1082" y="4421"/>
                      <a:pt x="944" y="4609"/>
                    </a:cubicBezTo>
                    <a:cubicBezTo>
                      <a:pt x="1" y="5909"/>
                      <a:pt x="1111" y="8326"/>
                      <a:pt x="3427" y="9996"/>
                    </a:cubicBezTo>
                    <a:cubicBezTo>
                      <a:pt x="4767" y="10970"/>
                      <a:pt x="6220" y="11478"/>
                      <a:pt x="7387" y="11478"/>
                    </a:cubicBezTo>
                    <a:cubicBezTo>
                      <a:pt x="7472" y="11478"/>
                      <a:pt x="7556" y="11475"/>
                      <a:pt x="7638" y="11470"/>
                    </a:cubicBezTo>
                    <a:cubicBezTo>
                      <a:pt x="7763" y="11461"/>
                      <a:pt x="7892" y="11455"/>
                      <a:pt x="8019" y="11455"/>
                    </a:cubicBezTo>
                    <a:cubicBezTo>
                      <a:pt x="8098" y="11455"/>
                      <a:pt x="8177" y="11457"/>
                      <a:pt x="8255" y="11462"/>
                    </a:cubicBezTo>
                    <a:cubicBezTo>
                      <a:pt x="8337" y="11467"/>
                      <a:pt x="8418" y="11469"/>
                      <a:pt x="8499" y="11469"/>
                    </a:cubicBezTo>
                    <a:cubicBezTo>
                      <a:pt x="10212" y="11469"/>
                      <a:pt x="11635" y="10525"/>
                      <a:pt x="12647" y="9125"/>
                    </a:cubicBezTo>
                    <a:cubicBezTo>
                      <a:pt x="14491" y="6584"/>
                      <a:pt x="13779" y="3041"/>
                      <a:pt x="10738" y="1117"/>
                    </a:cubicBezTo>
                    <a:cubicBezTo>
                      <a:pt x="9720" y="469"/>
                      <a:pt x="8546" y="0"/>
                      <a:pt x="7335" y="0"/>
                    </a:cubicBezTo>
                    <a:close/>
                  </a:path>
                </a:pathLst>
              </a:custGeom>
              <a:solidFill>
                <a:srgbClr val="FCCE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74" name="Google Shape;2757;p72">
                <a:extLst>
                  <a:ext uri="{FF2B5EF4-FFF2-40B4-BE49-F238E27FC236}">
                    <a16:creationId xmlns:a16="http://schemas.microsoft.com/office/drawing/2014/main" id="{278D4912-FC90-429E-B979-23F0F2BC5F5B}"/>
                  </a:ext>
                </a:extLst>
              </p:cNvPr>
              <p:cNvSpPr/>
              <p:nvPr userDrawn="1"/>
            </p:nvSpPr>
            <p:spPr>
              <a:xfrm rot="1202938" flipH="1">
                <a:off x="1626046" y="2092292"/>
                <a:ext cx="88061" cy="119844"/>
              </a:xfrm>
              <a:custGeom>
                <a:avLst/>
                <a:gdLst/>
                <a:ahLst/>
                <a:cxnLst/>
                <a:rect l="l" t="t" r="r" b="b"/>
                <a:pathLst>
                  <a:path w="1097" h="1650" extrusionOk="0">
                    <a:moveTo>
                      <a:pt x="99" y="0"/>
                    </a:moveTo>
                    <a:cubicBezTo>
                      <a:pt x="64" y="0"/>
                      <a:pt x="33" y="22"/>
                      <a:pt x="22" y="59"/>
                    </a:cubicBezTo>
                    <a:cubicBezTo>
                      <a:pt x="1" y="103"/>
                      <a:pt x="22" y="154"/>
                      <a:pt x="73" y="176"/>
                    </a:cubicBezTo>
                    <a:cubicBezTo>
                      <a:pt x="893" y="502"/>
                      <a:pt x="763" y="1504"/>
                      <a:pt x="756" y="1548"/>
                    </a:cubicBezTo>
                    <a:cubicBezTo>
                      <a:pt x="748" y="1598"/>
                      <a:pt x="785" y="1642"/>
                      <a:pt x="835" y="1649"/>
                    </a:cubicBezTo>
                    <a:lnTo>
                      <a:pt x="850" y="1649"/>
                    </a:lnTo>
                    <a:cubicBezTo>
                      <a:pt x="893" y="1649"/>
                      <a:pt x="930" y="1620"/>
                      <a:pt x="937" y="1577"/>
                    </a:cubicBezTo>
                    <a:cubicBezTo>
                      <a:pt x="937" y="1562"/>
                      <a:pt x="1097" y="386"/>
                      <a:pt x="138" y="9"/>
                    </a:cubicBezTo>
                    <a:cubicBezTo>
                      <a:pt x="125" y="3"/>
                      <a:pt x="112" y="0"/>
                      <a:pt x="99" y="0"/>
                    </a:cubicBezTo>
                    <a:close/>
                  </a:path>
                </a:pathLst>
              </a:custGeom>
              <a:solidFill>
                <a:srgbClr val="2817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75" name="Google Shape;2758;p72">
                <a:extLst>
                  <a:ext uri="{FF2B5EF4-FFF2-40B4-BE49-F238E27FC236}">
                    <a16:creationId xmlns:a16="http://schemas.microsoft.com/office/drawing/2014/main" id="{8F0E8848-2DC8-4336-BAEF-8A48DA6A7554}"/>
                  </a:ext>
                </a:extLst>
              </p:cNvPr>
              <p:cNvSpPr/>
              <p:nvPr userDrawn="1"/>
            </p:nvSpPr>
            <p:spPr>
              <a:xfrm rot="1202938" flipH="1">
                <a:off x="1276411" y="2195904"/>
                <a:ext cx="154529" cy="68347"/>
              </a:xfrm>
              <a:custGeom>
                <a:avLst/>
                <a:gdLst/>
                <a:ahLst/>
                <a:cxnLst/>
                <a:rect l="l" t="t" r="r" b="b"/>
                <a:pathLst>
                  <a:path w="1925" h="941" extrusionOk="0">
                    <a:moveTo>
                      <a:pt x="337" y="1"/>
                    </a:moveTo>
                    <a:cubicBezTo>
                      <a:pt x="257" y="1"/>
                      <a:pt x="174" y="7"/>
                      <a:pt x="88" y="18"/>
                    </a:cubicBezTo>
                    <a:cubicBezTo>
                      <a:pt x="37" y="26"/>
                      <a:pt x="1" y="69"/>
                      <a:pt x="8" y="120"/>
                    </a:cubicBezTo>
                    <a:cubicBezTo>
                      <a:pt x="15" y="166"/>
                      <a:pt x="56" y="194"/>
                      <a:pt x="96" y="194"/>
                    </a:cubicBezTo>
                    <a:cubicBezTo>
                      <a:pt x="101" y="194"/>
                      <a:pt x="105" y="193"/>
                      <a:pt x="110" y="193"/>
                    </a:cubicBezTo>
                    <a:cubicBezTo>
                      <a:pt x="181" y="183"/>
                      <a:pt x="251" y="179"/>
                      <a:pt x="319" y="179"/>
                    </a:cubicBezTo>
                    <a:cubicBezTo>
                      <a:pt x="1187" y="179"/>
                      <a:pt x="1744" y="897"/>
                      <a:pt x="1750" y="904"/>
                    </a:cubicBezTo>
                    <a:cubicBezTo>
                      <a:pt x="1772" y="933"/>
                      <a:pt x="1794" y="940"/>
                      <a:pt x="1823" y="940"/>
                    </a:cubicBezTo>
                    <a:cubicBezTo>
                      <a:pt x="1845" y="940"/>
                      <a:pt x="1859" y="933"/>
                      <a:pt x="1881" y="926"/>
                    </a:cubicBezTo>
                    <a:cubicBezTo>
                      <a:pt x="1917" y="890"/>
                      <a:pt x="1925" y="839"/>
                      <a:pt x="1896" y="795"/>
                    </a:cubicBezTo>
                    <a:cubicBezTo>
                      <a:pt x="1869" y="762"/>
                      <a:pt x="1281" y="1"/>
                      <a:pt x="337" y="1"/>
                    </a:cubicBezTo>
                    <a:close/>
                  </a:path>
                </a:pathLst>
              </a:custGeom>
              <a:solidFill>
                <a:srgbClr val="2817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76" name="Google Shape;2759;p72">
                <a:extLst>
                  <a:ext uri="{FF2B5EF4-FFF2-40B4-BE49-F238E27FC236}">
                    <a16:creationId xmlns:a16="http://schemas.microsoft.com/office/drawing/2014/main" id="{6541FBEF-12AF-4FDF-B3DD-79BC5E36B4D0}"/>
                  </a:ext>
                </a:extLst>
              </p:cNvPr>
              <p:cNvSpPr/>
              <p:nvPr userDrawn="1"/>
            </p:nvSpPr>
            <p:spPr>
              <a:xfrm rot="1202938" flipH="1">
                <a:off x="1224387" y="2362263"/>
                <a:ext cx="182545" cy="154998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34" extrusionOk="0">
                    <a:moveTo>
                      <a:pt x="964" y="0"/>
                    </a:moveTo>
                    <a:cubicBezTo>
                      <a:pt x="763" y="0"/>
                      <a:pt x="571" y="62"/>
                      <a:pt x="415" y="190"/>
                    </a:cubicBezTo>
                    <a:cubicBezTo>
                      <a:pt x="8" y="532"/>
                      <a:pt x="1" y="1192"/>
                      <a:pt x="400" y="1679"/>
                    </a:cubicBezTo>
                    <a:cubicBezTo>
                      <a:pt x="646" y="1973"/>
                      <a:pt x="991" y="2134"/>
                      <a:pt x="1314" y="2134"/>
                    </a:cubicBezTo>
                    <a:cubicBezTo>
                      <a:pt x="1516" y="2134"/>
                      <a:pt x="1710" y="2071"/>
                      <a:pt x="1867" y="1940"/>
                    </a:cubicBezTo>
                    <a:cubicBezTo>
                      <a:pt x="2273" y="1606"/>
                      <a:pt x="2273" y="938"/>
                      <a:pt x="1874" y="459"/>
                    </a:cubicBezTo>
                    <a:cubicBezTo>
                      <a:pt x="1628" y="159"/>
                      <a:pt x="1286" y="0"/>
                      <a:pt x="964" y="0"/>
                    </a:cubicBezTo>
                    <a:close/>
                  </a:path>
                </a:pathLst>
              </a:custGeom>
              <a:solidFill>
                <a:srgbClr val="FF94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77" name="Google Shape;2760;p72">
                <a:extLst>
                  <a:ext uri="{FF2B5EF4-FFF2-40B4-BE49-F238E27FC236}">
                    <a16:creationId xmlns:a16="http://schemas.microsoft.com/office/drawing/2014/main" id="{F69CF978-2DF1-4998-BAC8-CF75C1A181C1}"/>
                  </a:ext>
                </a:extLst>
              </p:cNvPr>
              <p:cNvSpPr/>
              <p:nvPr userDrawn="1"/>
            </p:nvSpPr>
            <p:spPr>
              <a:xfrm rot="1202938" flipH="1">
                <a:off x="1707446" y="2272586"/>
                <a:ext cx="160308" cy="122531"/>
              </a:xfrm>
              <a:custGeom>
                <a:avLst/>
                <a:gdLst/>
                <a:ahLst/>
                <a:cxnLst/>
                <a:rect l="l" t="t" r="r" b="b"/>
                <a:pathLst>
                  <a:path w="1997" h="1687" extrusionOk="0">
                    <a:moveTo>
                      <a:pt x="1202" y="0"/>
                    </a:moveTo>
                    <a:cubicBezTo>
                      <a:pt x="975" y="0"/>
                      <a:pt x="727" y="89"/>
                      <a:pt x="516" y="266"/>
                    </a:cubicBezTo>
                    <a:cubicBezTo>
                      <a:pt x="109" y="600"/>
                      <a:pt x="0" y="1130"/>
                      <a:pt x="262" y="1457"/>
                    </a:cubicBezTo>
                    <a:cubicBezTo>
                      <a:pt x="391" y="1611"/>
                      <a:pt x="584" y="1687"/>
                      <a:pt x="794" y="1687"/>
                    </a:cubicBezTo>
                    <a:cubicBezTo>
                      <a:pt x="1022" y="1687"/>
                      <a:pt x="1270" y="1598"/>
                      <a:pt x="1481" y="1421"/>
                    </a:cubicBezTo>
                    <a:cubicBezTo>
                      <a:pt x="1888" y="1087"/>
                      <a:pt x="1997" y="557"/>
                      <a:pt x="1735" y="230"/>
                    </a:cubicBezTo>
                    <a:cubicBezTo>
                      <a:pt x="1606" y="76"/>
                      <a:pt x="1413" y="0"/>
                      <a:pt x="1202" y="0"/>
                    </a:cubicBezTo>
                    <a:close/>
                  </a:path>
                </a:pathLst>
              </a:custGeom>
              <a:solidFill>
                <a:srgbClr val="FF94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78" name="Google Shape;2761;p72">
                <a:extLst>
                  <a:ext uri="{FF2B5EF4-FFF2-40B4-BE49-F238E27FC236}">
                    <a16:creationId xmlns:a16="http://schemas.microsoft.com/office/drawing/2014/main" id="{D418AA5C-7CAC-4C8B-B2F5-DC0C7893E125}"/>
                  </a:ext>
                </a:extLst>
              </p:cNvPr>
              <p:cNvSpPr/>
              <p:nvPr userDrawn="1"/>
            </p:nvSpPr>
            <p:spPr>
              <a:xfrm rot="1202938" flipH="1">
                <a:off x="1303264" y="2277981"/>
                <a:ext cx="139919" cy="91735"/>
              </a:xfrm>
              <a:custGeom>
                <a:avLst/>
                <a:gdLst/>
                <a:ahLst/>
                <a:cxnLst/>
                <a:rect l="l" t="t" r="r" b="b"/>
                <a:pathLst>
                  <a:path w="1743" h="1263" extrusionOk="0">
                    <a:moveTo>
                      <a:pt x="828" y="1"/>
                    </a:moveTo>
                    <a:cubicBezTo>
                      <a:pt x="568" y="1"/>
                      <a:pt x="304" y="55"/>
                      <a:pt x="58" y="167"/>
                    </a:cubicBezTo>
                    <a:cubicBezTo>
                      <a:pt x="22" y="189"/>
                      <a:pt x="0" y="225"/>
                      <a:pt x="0" y="261"/>
                    </a:cubicBezTo>
                    <a:cubicBezTo>
                      <a:pt x="7" y="297"/>
                      <a:pt x="36" y="334"/>
                      <a:pt x="73" y="341"/>
                    </a:cubicBezTo>
                    <a:cubicBezTo>
                      <a:pt x="617" y="457"/>
                      <a:pt x="1089" y="769"/>
                      <a:pt x="1416" y="1219"/>
                    </a:cubicBezTo>
                    <a:cubicBezTo>
                      <a:pt x="1438" y="1248"/>
                      <a:pt x="1459" y="1263"/>
                      <a:pt x="1488" y="1263"/>
                    </a:cubicBezTo>
                    <a:cubicBezTo>
                      <a:pt x="1510" y="1263"/>
                      <a:pt x="1525" y="1256"/>
                      <a:pt x="1546" y="1241"/>
                    </a:cubicBezTo>
                    <a:cubicBezTo>
                      <a:pt x="1583" y="1212"/>
                      <a:pt x="1590" y="1154"/>
                      <a:pt x="1561" y="1118"/>
                    </a:cubicBezTo>
                    <a:cubicBezTo>
                      <a:pt x="1271" y="704"/>
                      <a:pt x="864" y="399"/>
                      <a:pt x="392" y="239"/>
                    </a:cubicBezTo>
                    <a:cubicBezTo>
                      <a:pt x="536" y="202"/>
                      <a:pt x="681" y="183"/>
                      <a:pt x="824" y="183"/>
                    </a:cubicBezTo>
                    <a:cubicBezTo>
                      <a:pt x="1094" y="183"/>
                      <a:pt x="1358" y="249"/>
                      <a:pt x="1590" y="377"/>
                    </a:cubicBezTo>
                    <a:cubicBezTo>
                      <a:pt x="1604" y="386"/>
                      <a:pt x="1619" y="390"/>
                      <a:pt x="1634" y="390"/>
                    </a:cubicBezTo>
                    <a:cubicBezTo>
                      <a:pt x="1666" y="390"/>
                      <a:pt x="1699" y="371"/>
                      <a:pt x="1713" y="341"/>
                    </a:cubicBezTo>
                    <a:cubicBezTo>
                      <a:pt x="1742" y="297"/>
                      <a:pt x="1728" y="247"/>
                      <a:pt x="1684" y="218"/>
                    </a:cubicBezTo>
                    <a:cubicBezTo>
                      <a:pt x="1424" y="74"/>
                      <a:pt x="1128" y="1"/>
                      <a:pt x="828" y="1"/>
                    </a:cubicBezTo>
                    <a:close/>
                  </a:path>
                </a:pathLst>
              </a:custGeom>
              <a:solidFill>
                <a:srgbClr val="2817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79" name="Google Shape;2762;p72">
                <a:extLst>
                  <a:ext uri="{FF2B5EF4-FFF2-40B4-BE49-F238E27FC236}">
                    <a16:creationId xmlns:a16="http://schemas.microsoft.com/office/drawing/2014/main" id="{DECD125F-4319-4113-A162-390325BB5D0E}"/>
                  </a:ext>
                </a:extLst>
              </p:cNvPr>
              <p:cNvSpPr/>
              <p:nvPr userDrawn="1"/>
            </p:nvSpPr>
            <p:spPr>
              <a:xfrm rot="1202938" flipH="1">
                <a:off x="1675638" y="2196566"/>
                <a:ext cx="93359" cy="114324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1574" extrusionOk="0">
                    <a:moveTo>
                      <a:pt x="661" y="1"/>
                    </a:moveTo>
                    <a:cubicBezTo>
                      <a:pt x="644" y="1"/>
                      <a:pt x="626" y="5"/>
                      <a:pt x="611" y="13"/>
                    </a:cubicBezTo>
                    <a:cubicBezTo>
                      <a:pt x="567" y="42"/>
                      <a:pt x="553" y="100"/>
                      <a:pt x="582" y="136"/>
                    </a:cubicBezTo>
                    <a:cubicBezTo>
                      <a:pt x="770" y="448"/>
                      <a:pt x="894" y="797"/>
                      <a:pt x="945" y="1153"/>
                    </a:cubicBezTo>
                    <a:cubicBezTo>
                      <a:pt x="727" y="870"/>
                      <a:pt x="451" y="637"/>
                      <a:pt x="146" y="463"/>
                    </a:cubicBezTo>
                    <a:cubicBezTo>
                      <a:pt x="131" y="453"/>
                      <a:pt x="113" y="448"/>
                      <a:pt x="97" y="448"/>
                    </a:cubicBezTo>
                    <a:cubicBezTo>
                      <a:pt x="66" y="448"/>
                      <a:pt x="37" y="464"/>
                      <a:pt x="23" y="492"/>
                    </a:cubicBezTo>
                    <a:cubicBezTo>
                      <a:pt x="1" y="536"/>
                      <a:pt x="15" y="594"/>
                      <a:pt x="59" y="615"/>
                    </a:cubicBezTo>
                    <a:cubicBezTo>
                      <a:pt x="342" y="782"/>
                      <a:pt x="603" y="1007"/>
                      <a:pt x="807" y="1269"/>
                    </a:cubicBezTo>
                    <a:cubicBezTo>
                      <a:pt x="857" y="1334"/>
                      <a:pt x="908" y="1414"/>
                      <a:pt x="916" y="1487"/>
                    </a:cubicBezTo>
                    <a:cubicBezTo>
                      <a:pt x="916" y="1523"/>
                      <a:pt x="937" y="1552"/>
                      <a:pt x="974" y="1566"/>
                    </a:cubicBezTo>
                    <a:cubicBezTo>
                      <a:pt x="981" y="1566"/>
                      <a:pt x="995" y="1574"/>
                      <a:pt x="1003" y="1574"/>
                    </a:cubicBezTo>
                    <a:cubicBezTo>
                      <a:pt x="1032" y="1574"/>
                      <a:pt x="1053" y="1559"/>
                      <a:pt x="1068" y="1537"/>
                    </a:cubicBezTo>
                    <a:cubicBezTo>
                      <a:pt x="1162" y="1436"/>
                      <a:pt x="1148" y="1305"/>
                      <a:pt x="1133" y="1203"/>
                    </a:cubicBezTo>
                    <a:lnTo>
                      <a:pt x="1126" y="1167"/>
                    </a:lnTo>
                    <a:cubicBezTo>
                      <a:pt x="1083" y="775"/>
                      <a:pt x="945" y="383"/>
                      <a:pt x="734" y="42"/>
                    </a:cubicBezTo>
                    <a:cubicBezTo>
                      <a:pt x="720" y="14"/>
                      <a:pt x="691" y="1"/>
                      <a:pt x="661" y="1"/>
                    </a:cubicBezTo>
                    <a:close/>
                  </a:path>
                </a:pathLst>
              </a:custGeom>
              <a:solidFill>
                <a:srgbClr val="2817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80" name="Google Shape;2763;p72">
                <a:extLst>
                  <a:ext uri="{FF2B5EF4-FFF2-40B4-BE49-F238E27FC236}">
                    <a16:creationId xmlns:a16="http://schemas.microsoft.com/office/drawing/2014/main" id="{5D706603-5A64-4E4B-A513-D135E341194A}"/>
                  </a:ext>
                </a:extLst>
              </p:cNvPr>
              <p:cNvSpPr/>
              <p:nvPr userDrawn="1"/>
            </p:nvSpPr>
            <p:spPr>
              <a:xfrm rot="1202938" flipH="1">
                <a:off x="1589784" y="2295452"/>
                <a:ext cx="83967" cy="57307"/>
              </a:xfrm>
              <a:custGeom>
                <a:avLst/>
                <a:gdLst/>
                <a:ahLst/>
                <a:cxnLst/>
                <a:rect l="l" t="t" r="r" b="b"/>
                <a:pathLst>
                  <a:path w="1046" h="789" extrusionOk="0">
                    <a:moveTo>
                      <a:pt x="939" y="1"/>
                    </a:moveTo>
                    <a:cubicBezTo>
                      <a:pt x="920" y="1"/>
                      <a:pt x="901" y="7"/>
                      <a:pt x="886" y="19"/>
                    </a:cubicBezTo>
                    <a:cubicBezTo>
                      <a:pt x="846" y="51"/>
                      <a:pt x="797" y="61"/>
                      <a:pt x="740" y="61"/>
                    </a:cubicBezTo>
                    <a:cubicBezTo>
                      <a:pt x="694" y="61"/>
                      <a:pt x="644" y="54"/>
                      <a:pt x="588" y="48"/>
                    </a:cubicBezTo>
                    <a:cubicBezTo>
                      <a:pt x="532" y="42"/>
                      <a:pt x="473" y="35"/>
                      <a:pt x="413" y="35"/>
                    </a:cubicBezTo>
                    <a:cubicBezTo>
                      <a:pt x="327" y="35"/>
                      <a:pt x="241" y="50"/>
                      <a:pt x="167" y="106"/>
                    </a:cubicBezTo>
                    <a:cubicBezTo>
                      <a:pt x="66" y="171"/>
                      <a:pt x="8" y="287"/>
                      <a:pt x="0" y="418"/>
                    </a:cubicBezTo>
                    <a:cubicBezTo>
                      <a:pt x="0" y="520"/>
                      <a:pt x="29" y="621"/>
                      <a:pt x="80" y="737"/>
                    </a:cubicBezTo>
                    <a:cubicBezTo>
                      <a:pt x="95" y="766"/>
                      <a:pt x="131" y="788"/>
                      <a:pt x="160" y="788"/>
                    </a:cubicBezTo>
                    <a:cubicBezTo>
                      <a:pt x="175" y="788"/>
                      <a:pt x="189" y="788"/>
                      <a:pt x="204" y="781"/>
                    </a:cubicBezTo>
                    <a:cubicBezTo>
                      <a:pt x="247" y="759"/>
                      <a:pt x="269" y="701"/>
                      <a:pt x="247" y="658"/>
                    </a:cubicBezTo>
                    <a:cubicBezTo>
                      <a:pt x="204" y="570"/>
                      <a:pt x="182" y="491"/>
                      <a:pt x="182" y="425"/>
                    </a:cubicBezTo>
                    <a:cubicBezTo>
                      <a:pt x="189" y="353"/>
                      <a:pt x="218" y="287"/>
                      <a:pt x="269" y="251"/>
                    </a:cubicBezTo>
                    <a:cubicBezTo>
                      <a:pt x="307" y="224"/>
                      <a:pt x="356" y="216"/>
                      <a:pt x="410" y="216"/>
                    </a:cubicBezTo>
                    <a:cubicBezTo>
                      <a:pt x="459" y="216"/>
                      <a:pt x="512" y="222"/>
                      <a:pt x="567" y="229"/>
                    </a:cubicBezTo>
                    <a:cubicBezTo>
                      <a:pt x="621" y="235"/>
                      <a:pt x="679" y="242"/>
                      <a:pt x="736" y="242"/>
                    </a:cubicBezTo>
                    <a:cubicBezTo>
                      <a:pt x="826" y="242"/>
                      <a:pt x="916" y="226"/>
                      <a:pt x="995" y="164"/>
                    </a:cubicBezTo>
                    <a:cubicBezTo>
                      <a:pt x="1039" y="135"/>
                      <a:pt x="1046" y="77"/>
                      <a:pt x="1009" y="33"/>
                    </a:cubicBezTo>
                    <a:cubicBezTo>
                      <a:pt x="993" y="12"/>
                      <a:pt x="966" y="1"/>
                      <a:pt x="939" y="1"/>
                    </a:cubicBezTo>
                    <a:close/>
                  </a:path>
                </a:pathLst>
              </a:custGeom>
              <a:solidFill>
                <a:srgbClr val="2817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81" name="Google Shape;2764;p72">
                <a:extLst>
                  <a:ext uri="{FF2B5EF4-FFF2-40B4-BE49-F238E27FC236}">
                    <a16:creationId xmlns:a16="http://schemas.microsoft.com/office/drawing/2014/main" id="{1382F9A6-C5B0-47BD-8E24-6DD2D6C97BC6}"/>
                  </a:ext>
                </a:extLst>
              </p:cNvPr>
              <p:cNvSpPr/>
              <p:nvPr userDrawn="1"/>
            </p:nvSpPr>
            <p:spPr>
              <a:xfrm rot="1202938" flipH="1">
                <a:off x="1433975" y="2360006"/>
                <a:ext cx="249494" cy="161898"/>
              </a:xfrm>
              <a:custGeom>
                <a:avLst/>
                <a:gdLst/>
                <a:ahLst/>
                <a:cxnLst/>
                <a:rect l="l" t="t" r="r" b="b"/>
                <a:pathLst>
                  <a:path w="3108" h="2229" extrusionOk="0">
                    <a:moveTo>
                      <a:pt x="610" y="1"/>
                    </a:moveTo>
                    <a:cubicBezTo>
                      <a:pt x="610" y="1"/>
                      <a:pt x="1" y="756"/>
                      <a:pt x="393" y="1438"/>
                    </a:cubicBezTo>
                    <a:cubicBezTo>
                      <a:pt x="509" y="1641"/>
                      <a:pt x="712" y="1845"/>
                      <a:pt x="1061" y="2012"/>
                    </a:cubicBezTo>
                    <a:cubicBezTo>
                      <a:pt x="1184" y="2070"/>
                      <a:pt x="1300" y="2121"/>
                      <a:pt x="1416" y="2157"/>
                    </a:cubicBezTo>
                    <a:lnTo>
                      <a:pt x="1438" y="2164"/>
                    </a:lnTo>
                    <a:lnTo>
                      <a:pt x="1525" y="2186"/>
                    </a:lnTo>
                    <a:cubicBezTo>
                      <a:pt x="1647" y="2215"/>
                      <a:pt x="1760" y="2228"/>
                      <a:pt x="1864" y="2228"/>
                    </a:cubicBezTo>
                    <a:cubicBezTo>
                      <a:pt x="2226" y="2228"/>
                      <a:pt x="2486" y="2069"/>
                      <a:pt x="2672" y="1866"/>
                    </a:cubicBezTo>
                    <a:cubicBezTo>
                      <a:pt x="2970" y="1533"/>
                      <a:pt x="3079" y="1068"/>
                      <a:pt x="3100" y="959"/>
                    </a:cubicBezTo>
                    <a:cubicBezTo>
                      <a:pt x="3100" y="937"/>
                      <a:pt x="3108" y="930"/>
                      <a:pt x="3108" y="930"/>
                    </a:cubicBezTo>
                    <a:cubicBezTo>
                      <a:pt x="2687" y="843"/>
                      <a:pt x="1227" y="255"/>
                      <a:pt x="756" y="59"/>
                    </a:cubicBezTo>
                    <a:cubicBezTo>
                      <a:pt x="661" y="23"/>
                      <a:pt x="610" y="1"/>
                      <a:pt x="610" y="1"/>
                    </a:cubicBezTo>
                    <a:close/>
                  </a:path>
                </a:pathLst>
              </a:custGeom>
              <a:solidFill>
                <a:srgbClr val="2817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82" name="Google Shape;2765;p72">
                <a:extLst>
                  <a:ext uri="{FF2B5EF4-FFF2-40B4-BE49-F238E27FC236}">
                    <a16:creationId xmlns:a16="http://schemas.microsoft.com/office/drawing/2014/main" id="{464C7AE1-C74F-4A94-A209-C555BC158A91}"/>
                  </a:ext>
                </a:extLst>
              </p:cNvPr>
              <p:cNvSpPr/>
              <p:nvPr userDrawn="1"/>
            </p:nvSpPr>
            <p:spPr>
              <a:xfrm rot="1202938" flipH="1">
                <a:off x="731611" y="1628071"/>
                <a:ext cx="1003594" cy="974877"/>
              </a:xfrm>
              <a:custGeom>
                <a:avLst/>
                <a:gdLst/>
                <a:ahLst/>
                <a:cxnLst/>
                <a:rect l="l" t="t" r="r" b="b"/>
                <a:pathLst>
                  <a:path w="12502" h="13422" extrusionOk="0">
                    <a:moveTo>
                      <a:pt x="6026" y="0"/>
                    </a:moveTo>
                    <a:cubicBezTo>
                      <a:pt x="5743" y="610"/>
                      <a:pt x="5983" y="1365"/>
                      <a:pt x="5983" y="1365"/>
                    </a:cubicBezTo>
                    <a:cubicBezTo>
                      <a:pt x="4886" y="593"/>
                      <a:pt x="3918" y="320"/>
                      <a:pt x="3097" y="320"/>
                    </a:cubicBezTo>
                    <a:cubicBezTo>
                      <a:pt x="1123" y="320"/>
                      <a:pt x="1" y="1895"/>
                      <a:pt x="1" y="1895"/>
                    </a:cubicBezTo>
                    <a:cubicBezTo>
                      <a:pt x="114" y="1826"/>
                      <a:pt x="248" y="1798"/>
                      <a:pt x="389" y="1798"/>
                    </a:cubicBezTo>
                    <a:cubicBezTo>
                      <a:pt x="910" y="1798"/>
                      <a:pt x="1525" y="2171"/>
                      <a:pt x="1525" y="2171"/>
                    </a:cubicBezTo>
                    <a:cubicBezTo>
                      <a:pt x="647" y="2367"/>
                      <a:pt x="357" y="3863"/>
                      <a:pt x="357" y="3863"/>
                    </a:cubicBezTo>
                    <a:cubicBezTo>
                      <a:pt x="357" y="3863"/>
                      <a:pt x="808" y="3192"/>
                      <a:pt x="1707" y="3192"/>
                    </a:cubicBezTo>
                    <a:cubicBezTo>
                      <a:pt x="2107" y="3192"/>
                      <a:pt x="2596" y="3325"/>
                      <a:pt x="3173" y="3710"/>
                    </a:cubicBezTo>
                    <a:cubicBezTo>
                      <a:pt x="5039" y="4966"/>
                      <a:pt x="7130" y="5155"/>
                      <a:pt x="7130" y="5155"/>
                    </a:cubicBezTo>
                    <a:cubicBezTo>
                      <a:pt x="6806" y="5381"/>
                      <a:pt x="6154" y="5422"/>
                      <a:pt x="5722" y="5422"/>
                    </a:cubicBezTo>
                    <a:cubicBezTo>
                      <a:pt x="5475" y="5422"/>
                      <a:pt x="5300" y="5409"/>
                      <a:pt x="5300" y="5409"/>
                    </a:cubicBezTo>
                    <a:lnTo>
                      <a:pt x="5300" y="5409"/>
                    </a:lnTo>
                    <a:cubicBezTo>
                      <a:pt x="6868" y="6389"/>
                      <a:pt x="8545" y="6795"/>
                      <a:pt x="8545" y="6795"/>
                    </a:cubicBezTo>
                    <a:cubicBezTo>
                      <a:pt x="7028" y="7492"/>
                      <a:pt x="7144" y="9249"/>
                      <a:pt x="7144" y="9249"/>
                    </a:cubicBezTo>
                    <a:cubicBezTo>
                      <a:pt x="7464" y="8741"/>
                      <a:pt x="8299" y="8059"/>
                      <a:pt x="8400" y="7979"/>
                    </a:cubicBezTo>
                    <a:lnTo>
                      <a:pt x="8400" y="7979"/>
                    </a:lnTo>
                    <a:cubicBezTo>
                      <a:pt x="6462" y="9765"/>
                      <a:pt x="5489" y="13402"/>
                      <a:pt x="5489" y="13402"/>
                    </a:cubicBezTo>
                    <a:cubicBezTo>
                      <a:pt x="5629" y="13415"/>
                      <a:pt x="5769" y="13422"/>
                      <a:pt x="5909" y="13422"/>
                    </a:cubicBezTo>
                    <a:cubicBezTo>
                      <a:pt x="8137" y="13422"/>
                      <a:pt x="10336" y="11768"/>
                      <a:pt x="11457" y="9460"/>
                    </a:cubicBezTo>
                    <a:cubicBezTo>
                      <a:pt x="12502" y="7304"/>
                      <a:pt x="10426" y="6236"/>
                      <a:pt x="10426" y="6236"/>
                    </a:cubicBezTo>
                    <a:cubicBezTo>
                      <a:pt x="10476" y="6186"/>
                      <a:pt x="10520" y="6135"/>
                      <a:pt x="10564" y="6077"/>
                    </a:cubicBezTo>
                    <a:cubicBezTo>
                      <a:pt x="11435" y="4922"/>
                      <a:pt x="10201" y="3449"/>
                      <a:pt x="8654" y="2527"/>
                    </a:cubicBezTo>
                    <a:cubicBezTo>
                      <a:pt x="7043" y="1569"/>
                      <a:pt x="6026" y="0"/>
                      <a:pt x="6026" y="0"/>
                    </a:cubicBezTo>
                    <a:close/>
                  </a:path>
                </a:pathLst>
              </a:custGeom>
              <a:solidFill>
                <a:srgbClr val="F762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83" name="Google Shape;2766;p72">
                <a:extLst>
                  <a:ext uri="{FF2B5EF4-FFF2-40B4-BE49-F238E27FC236}">
                    <a16:creationId xmlns:a16="http://schemas.microsoft.com/office/drawing/2014/main" id="{CC7E6FA3-528C-4092-ABFE-3469725BDB1F}"/>
                  </a:ext>
                </a:extLst>
              </p:cNvPr>
              <p:cNvSpPr/>
              <p:nvPr userDrawn="1"/>
            </p:nvSpPr>
            <p:spPr>
              <a:xfrm rot="1202938" flipH="1">
                <a:off x="884265" y="2459119"/>
                <a:ext cx="271649" cy="199595"/>
              </a:xfrm>
              <a:custGeom>
                <a:avLst/>
                <a:gdLst/>
                <a:ahLst/>
                <a:cxnLst/>
                <a:rect l="l" t="t" r="r" b="b"/>
                <a:pathLst>
                  <a:path w="3384" h="2748" extrusionOk="0">
                    <a:moveTo>
                      <a:pt x="1447" y="0"/>
                    </a:moveTo>
                    <a:cubicBezTo>
                      <a:pt x="1011" y="0"/>
                      <a:pt x="614" y="182"/>
                      <a:pt x="386" y="528"/>
                    </a:cubicBezTo>
                    <a:cubicBezTo>
                      <a:pt x="1" y="1131"/>
                      <a:pt x="269" y="1995"/>
                      <a:pt x="988" y="2459"/>
                    </a:cubicBezTo>
                    <a:cubicBezTo>
                      <a:pt x="1289" y="2654"/>
                      <a:pt x="1621" y="2748"/>
                      <a:pt x="1934" y="2748"/>
                    </a:cubicBezTo>
                    <a:cubicBezTo>
                      <a:pt x="2370" y="2748"/>
                      <a:pt x="2768" y="2566"/>
                      <a:pt x="2992" y="2220"/>
                    </a:cubicBezTo>
                    <a:cubicBezTo>
                      <a:pt x="3384" y="1617"/>
                      <a:pt x="3115" y="753"/>
                      <a:pt x="2396" y="289"/>
                    </a:cubicBezTo>
                    <a:cubicBezTo>
                      <a:pt x="2093" y="94"/>
                      <a:pt x="1760" y="0"/>
                      <a:pt x="1447" y="0"/>
                    </a:cubicBezTo>
                    <a:close/>
                  </a:path>
                </a:pathLst>
              </a:custGeom>
              <a:solidFill>
                <a:srgbClr val="FCCE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84" name="Google Shape;2767;p72">
                <a:extLst>
                  <a:ext uri="{FF2B5EF4-FFF2-40B4-BE49-F238E27FC236}">
                    <a16:creationId xmlns:a16="http://schemas.microsoft.com/office/drawing/2014/main" id="{193AD3F9-D55D-4EA9-B8CB-000B79D65F2D}"/>
                  </a:ext>
                </a:extLst>
              </p:cNvPr>
              <p:cNvSpPr/>
              <p:nvPr userDrawn="1"/>
            </p:nvSpPr>
            <p:spPr>
              <a:xfrm rot="1202938" flipH="1">
                <a:off x="959657" y="2524312"/>
                <a:ext cx="113669" cy="78153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1076" extrusionOk="0">
                    <a:moveTo>
                      <a:pt x="44" y="1"/>
                    </a:moveTo>
                    <a:cubicBezTo>
                      <a:pt x="22" y="1"/>
                      <a:pt x="0" y="23"/>
                      <a:pt x="0" y="44"/>
                    </a:cubicBezTo>
                    <a:cubicBezTo>
                      <a:pt x="0" y="66"/>
                      <a:pt x="22" y="88"/>
                      <a:pt x="44" y="88"/>
                    </a:cubicBezTo>
                    <a:cubicBezTo>
                      <a:pt x="1263" y="124"/>
                      <a:pt x="1322" y="995"/>
                      <a:pt x="1322" y="1032"/>
                    </a:cubicBezTo>
                    <a:cubicBezTo>
                      <a:pt x="1322" y="1061"/>
                      <a:pt x="1343" y="1075"/>
                      <a:pt x="1365" y="1075"/>
                    </a:cubicBezTo>
                    <a:lnTo>
                      <a:pt x="1372" y="1075"/>
                    </a:lnTo>
                    <a:cubicBezTo>
                      <a:pt x="1394" y="1075"/>
                      <a:pt x="1416" y="1053"/>
                      <a:pt x="1416" y="1032"/>
                    </a:cubicBezTo>
                    <a:cubicBezTo>
                      <a:pt x="1416" y="1017"/>
                      <a:pt x="1351" y="30"/>
                      <a:pt x="44" y="1"/>
                    </a:cubicBezTo>
                    <a:close/>
                  </a:path>
                </a:pathLst>
              </a:custGeom>
              <a:solidFill>
                <a:srgbClr val="2817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85" name="Google Shape;2768;p72">
                <a:extLst>
                  <a:ext uri="{FF2B5EF4-FFF2-40B4-BE49-F238E27FC236}">
                    <a16:creationId xmlns:a16="http://schemas.microsoft.com/office/drawing/2014/main" id="{E4CAC5F4-6194-47CE-916B-06E056A7B903}"/>
                  </a:ext>
                </a:extLst>
              </p:cNvPr>
              <p:cNvSpPr/>
              <p:nvPr userDrawn="1"/>
            </p:nvSpPr>
            <p:spPr>
              <a:xfrm rot="1202938" flipH="1">
                <a:off x="1000395" y="2534513"/>
                <a:ext cx="41984" cy="67185"/>
              </a:xfrm>
              <a:custGeom>
                <a:avLst/>
                <a:gdLst/>
                <a:ahLst/>
                <a:cxnLst/>
                <a:rect l="l" t="t" r="r" b="b"/>
                <a:pathLst>
                  <a:path w="523" h="925" extrusionOk="0">
                    <a:moveTo>
                      <a:pt x="301" y="0"/>
                    </a:moveTo>
                    <a:cubicBezTo>
                      <a:pt x="295" y="0"/>
                      <a:pt x="289" y="1"/>
                      <a:pt x="283" y="3"/>
                    </a:cubicBezTo>
                    <a:cubicBezTo>
                      <a:pt x="262" y="18"/>
                      <a:pt x="254" y="47"/>
                      <a:pt x="269" y="68"/>
                    </a:cubicBezTo>
                    <a:cubicBezTo>
                      <a:pt x="392" y="272"/>
                      <a:pt x="421" y="439"/>
                      <a:pt x="371" y="577"/>
                    </a:cubicBezTo>
                    <a:cubicBezTo>
                      <a:pt x="291" y="773"/>
                      <a:pt x="44" y="838"/>
                      <a:pt x="44" y="838"/>
                    </a:cubicBezTo>
                    <a:cubicBezTo>
                      <a:pt x="22" y="845"/>
                      <a:pt x="0" y="867"/>
                      <a:pt x="8" y="889"/>
                    </a:cubicBezTo>
                    <a:cubicBezTo>
                      <a:pt x="15" y="910"/>
                      <a:pt x="37" y="925"/>
                      <a:pt x="51" y="925"/>
                    </a:cubicBezTo>
                    <a:lnTo>
                      <a:pt x="66" y="925"/>
                    </a:lnTo>
                    <a:cubicBezTo>
                      <a:pt x="73" y="918"/>
                      <a:pt x="356" y="852"/>
                      <a:pt x="450" y="613"/>
                    </a:cubicBezTo>
                    <a:cubicBezTo>
                      <a:pt x="523" y="446"/>
                      <a:pt x="487" y="250"/>
                      <a:pt x="349" y="25"/>
                    </a:cubicBezTo>
                    <a:cubicBezTo>
                      <a:pt x="338" y="8"/>
                      <a:pt x="319" y="0"/>
                      <a:pt x="301" y="0"/>
                    </a:cubicBezTo>
                    <a:close/>
                  </a:path>
                </a:pathLst>
              </a:custGeom>
              <a:solidFill>
                <a:srgbClr val="2817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86" name="Google Shape;2769;p72">
                <a:extLst>
                  <a:ext uri="{FF2B5EF4-FFF2-40B4-BE49-F238E27FC236}">
                    <a16:creationId xmlns:a16="http://schemas.microsoft.com/office/drawing/2014/main" id="{E74DF4AC-D42B-48D0-8FA0-19E4671B9E89}"/>
                  </a:ext>
                </a:extLst>
              </p:cNvPr>
              <p:cNvSpPr/>
              <p:nvPr userDrawn="1"/>
            </p:nvSpPr>
            <p:spPr>
              <a:xfrm rot="1202938" flipH="1">
                <a:off x="948449" y="1678726"/>
                <a:ext cx="917941" cy="441389"/>
              </a:xfrm>
              <a:custGeom>
                <a:avLst/>
                <a:gdLst/>
                <a:ahLst/>
                <a:cxnLst/>
                <a:rect l="l" t="t" r="r" b="b"/>
                <a:pathLst>
                  <a:path w="11435" h="6077" extrusionOk="0">
                    <a:moveTo>
                      <a:pt x="6026" y="0"/>
                    </a:moveTo>
                    <a:cubicBezTo>
                      <a:pt x="5743" y="610"/>
                      <a:pt x="5983" y="1365"/>
                      <a:pt x="5983" y="1365"/>
                    </a:cubicBezTo>
                    <a:cubicBezTo>
                      <a:pt x="4886" y="593"/>
                      <a:pt x="3918" y="320"/>
                      <a:pt x="3097" y="320"/>
                    </a:cubicBezTo>
                    <a:cubicBezTo>
                      <a:pt x="1123" y="320"/>
                      <a:pt x="1" y="1895"/>
                      <a:pt x="1" y="1895"/>
                    </a:cubicBezTo>
                    <a:cubicBezTo>
                      <a:pt x="623" y="1417"/>
                      <a:pt x="1798" y="990"/>
                      <a:pt x="3157" y="990"/>
                    </a:cubicBezTo>
                    <a:cubicBezTo>
                      <a:pt x="3241" y="990"/>
                      <a:pt x="3327" y="992"/>
                      <a:pt x="3413" y="995"/>
                    </a:cubicBezTo>
                    <a:cubicBezTo>
                      <a:pt x="4879" y="1060"/>
                      <a:pt x="6861" y="3020"/>
                      <a:pt x="6861" y="3020"/>
                    </a:cubicBezTo>
                    <a:cubicBezTo>
                      <a:pt x="6622" y="2745"/>
                      <a:pt x="6905" y="2178"/>
                      <a:pt x="6854" y="1939"/>
                    </a:cubicBezTo>
                    <a:lnTo>
                      <a:pt x="6854" y="1939"/>
                    </a:lnTo>
                    <a:cubicBezTo>
                      <a:pt x="7231" y="2570"/>
                      <a:pt x="7602" y="2527"/>
                      <a:pt x="9257" y="3783"/>
                    </a:cubicBezTo>
                    <a:cubicBezTo>
                      <a:pt x="10919" y="5039"/>
                      <a:pt x="10556" y="6077"/>
                      <a:pt x="10556" y="6077"/>
                    </a:cubicBezTo>
                    <a:lnTo>
                      <a:pt x="10564" y="6077"/>
                    </a:lnTo>
                    <a:cubicBezTo>
                      <a:pt x="11435" y="4922"/>
                      <a:pt x="10193" y="3449"/>
                      <a:pt x="8654" y="2527"/>
                    </a:cubicBezTo>
                    <a:cubicBezTo>
                      <a:pt x="7043" y="1569"/>
                      <a:pt x="6026" y="0"/>
                      <a:pt x="6026" y="0"/>
                    </a:cubicBezTo>
                    <a:close/>
                  </a:path>
                </a:pathLst>
              </a:custGeom>
              <a:solidFill>
                <a:srgbClr val="FFA3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87" name="Google Shape;2770;p72">
                <a:extLst>
                  <a:ext uri="{FF2B5EF4-FFF2-40B4-BE49-F238E27FC236}">
                    <a16:creationId xmlns:a16="http://schemas.microsoft.com/office/drawing/2014/main" id="{2B37F974-4121-426F-BD01-F0C47C973EDE}"/>
                  </a:ext>
                </a:extLst>
              </p:cNvPr>
              <p:cNvSpPr/>
              <p:nvPr userDrawn="1"/>
            </p:nvSpPr>
            <p:spPr>
              <a:xfrm rot="1202938" flipH="1">
                <a:off x="1455776" y="2359198"/>
                <a:ext cx="188886" cy="73867"/>
              </a:xfrm>
              <a:custGeom>
                <a:avLst/>
                <a:gdLst/>
                <a:ahLst/>
                <a:cxnLst/>
                <a:rect l="l" t="t" r="r" b="b"/>
                <a:pathLst>
                  <a:path w="2353" h="1017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30" y="153"/>
                      <a:pt x="80" y="298"/>
                      <a:pt x="182" y="415"/>
                    </a:cubicBezTo>
                    <a:cubicBezTo>
                      <a:pt x="291" y="545"/>
                      <a:pt x="458" y="625"/>
                      <a:pt x="610" y="690"/>
                    </a:cubicBezTo>
                    <a:cubicBezTo>
                      <a:pt x="944" y="843"/>
                      <a:pt x="1286" y="981"/>
                      <a:pt x="1649" y="1010"/>
                    </a:cubicBezTo>
                    <a:cubicBezTo>
                      <a:pt x="1693" y="1014"/>
                      <a:pt x="1739" y="1016"/>
                      <a:pt x="1784" y="1016"/>
                    </a:cubicBezTo>
                    <a:cubicBezTo>
                      <a:pt x="1979" y="1016"/>
                      <a:pt x="2174" y="978"/>
                      <a:pt x="2345" y="901"/>
                    </a:cubicBezTo>
                    <a:cubicBezTo>
                      <a:pt x="2345" y="879"/>
                      <a:pt x="2353" y="872"/>
                      <a:pt x="2353" y="872"/>
                    </a:cubicBezTo>
                    <a:cubicBezTo>
                      <a:pt x="1932" y="785"/>
                      <a:pt x="472" y="197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88" name="Google Shape;2771;p72">
                <a:extLst>
                  <a:ext uri="{FF2B5EF4-FFF2-40B4-BE49-F238E27FC236}">
                    <a16:creationId xmlns:a16="http://schemas.microsoft.com/office/drawing/2014/main" id="{EF1D5AF2-4BF3-4064-A73B-590BE603FE4A}"/>
                  </a:ext>
                </a:extLst>
              </p:cNvPr>
              <p:cNvSpPr/>
              <p:nvPr userDrawn="1"/>
            </p:nvSpPr>
            <p:spPr>
              <a:xfrm rot="1202938" flipH="1">
                <a:off x="1444873" y="2449531"/>
                <a:ext cx="183106" cy="66532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916" extrusionOk="0">
                    <a:moveTo>
                      <a:pt x="887" y="1"/>
                    </a:moveTo>
                    <a:cubicBezTo>
                      <a:pt x="768" y="1"/>
                      <a:pt x="648" y="7"/>
                      <a:pt x="531" y="16"/>
                    </a:cubicBezTo>
                    <a:cubicBezTo>
                      <a:pt x="349" y="38"/>
                      <a:pt x="168" y="60"/>
                      <a:pt x="1" y="125"/>
                    </a:cubicBezTo>
                    <a:cubicBezTo>
                      <a:pt x="117" y="328"/>
                      <a:pt x="320" y="532"/>
                      <a:pt x="669" y="699"/>
                    </a:cubicBezTo>
                    <a:cubicBezTo>
                      <a:pt x="792" y="757"/>
                      <a:pt x="908" y="808"/>
                      <a:pt x="1024" y="844"/>
                    </a:cubicBezTo>
                    <a:lnTo>
                      <a:pt x="1046" y="851"/>
                    </a:lnTo>
                    <a:lnTo>
                      <a:pt x="1133" y="873"/>
                    </a:lnTo>
                    <a:cubicBezTo>
                      <a:pt x="1255" y="902"/>
                      <a:pt x="1368" y="915"/>
                      <a:pt x="1472" y="915"/>
                    </a:cubicBezTo>
                    <a:cubicBezTo>
                      <a:pt x="1834" y="915"/>
                      <a:pt x="2094" y="756"/>
                      <a:pt x="2280" y="553"/>
                    </a:cubicBezTo>
                    <a:cubicBezTo>
                      <a:pt x="2157" y="401"/>
                      <a:pt x="2004" y="278"/>
                      <a:pt x="1830" y="190"/>
                    </a:cubicBezTo>
                    <a:cubicBezTo>
                      <a:pt x="1542" y="47"/>
                      <a:pt x="1216" y="1"/>
                      <a:pt x="887" y="1"/>
                    </a:cubicBezTo>
                    <a:close/>
                  </a:path>
                </a:pathLst>
              </a:custGeom>
              <a:solidFill>
                <a:srgbClr val="EB637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89" name="Google Shape;2772;p72">
                <a:extLst>
                  <a:ext uri="{FF2B5EF4-FFF2-40B4-BE49-F238E27FC236}">
                    <a16:creationId xmlns:a16="http://schemas.microsoft.com/office/drawing/2014/main" id="{2D5E64FD-ABF8-4640-89AF-B2D192DF3EF3}"/>
                  </a:ext>
                </a:extLst>
              </p:cNvPr>
              <p:cNvSpPr/>
              <p:nvPr userDrawn="1"/>
            </p:nvSpPr>
            <p:spPr>
              <a:xfrm rot="1095162" flipH="1">
                <a:off x="2061978" y="3300585"/>
                <a:ext cx="783" cy="3862"/>
              </a:xfrm>
              <a:custGeom>
                <a:avLst/>
                <a:gdLst/>
                <a:ahLst/>
                <a:cxnLst/>
                <a:rect l="l" t="t" r="r" b="b"/>
                <a:pathLst>
                  <a:path w="15" h="74" extrusionOk="0">
                    <a:moveTo>
                      <a:pt x="0" y="1"/>
                    </a:moveTo>
                    <a:lnTo>
                      <a:pt x="10" y="52"/>
                    </a:lnTo>
                    <a:lnTo>
                      <a:pt x="10" y="52"/>
                    </a:lnTo>
                    <a:cubicBezTo>
                      <a:pt x="7" y="31"/>
                      <a:pt x="5" y="11"/>
                      <a:pt x="0" y="1"/>
                    </a:cubicBezTo>
                    <a:close/>
                    <a:moveTo>
                      <a:pt x="10" y="52"/>
                    </a:moveTo>
                    <a:cubicBezTo>
                      <a:pt x="11" y="59"/>
                      <a:pt x="13" y="66"/>
                      <a:pt x="15" y="73"/>
                    </a:cubicBezTo>
                    <a:lnTo>
                      <a:pt x="10" y="52"/>
                    </a:lnTo>
                    <a:close/>
                  </a:path>
                </a:pathLst>
              </a:custGeom>
              <a:solidFill>
                <a:srgbClr val="EFAA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  <p:sp>
            <p:nvSpPr>
              <p:cNvPr id="190" name="Google Shape;2773;p72">
                <a:extLst>
                  <a:ext uri="{FF2B5EF4-FFF2-40B4-BE49-F238E27FC236}">
                    <a16:creationId xmlns:a16="http://schemas.microsoft.com/office/drawing/2014/main" id="{5B43EACD-4C8C-424F-AA72-1D150E97650A}"/>
                  </a:ext>
                </a:extLst>
              </p:cNvPr>
              <p:cNvSpPr/>
              <p:nvPr userDrawn="1"/>
            </p:nvSpPr>
            <p:spPr>
              <a:xfrm rot="1095162" flipH="1">
                <a:off x="1399403" y="2850110"/>
                <a:ext cx="108824" cy="67278"/>
              </a:xfrm>
              <a:custGeom>
                <a:avLst/>
                <a:gdLst/>
                <a:ahLst/>
                <a:cxnLst/>
                <a:rect l="l" t="t" r="r" b="b"/>
                <a:pathLst>
                  <a:path w="2085" h="1289" extrusionOk="0">
                    <a:moveTo>
                      <a:pt x="189" y="1"/>
                    </a:moveTo>
                    <a:cubicBezTo>
                      <a:pt x="136" y="1"/>
                      <a:pt x="85" y="30"/>
                      <a:pt x="59" y="82"/>
                    </a:cubicBezTo>
                    <a:lnTo>
                      <a:pt x="30" y="147"/>
                    </a:lnTo>
                    <a:cubicBezTo>
                      <a:pt x="1" y="213"/>
                      <a:pt x="23" y="292"/>
                      <a:pt x="88" y="329"/>
                    </a:cubicBezTo>
                    <a:lnTo>
                      <a:pt x="1867" y="1272"/>
                    </a:lnTo>
                    <a:cubicBezTo>
                      <a:pt x="1886" y="1283"/>
                      <a:pt x="1907" y="1288"/>
                      <a:pt x="1928" y="1288"/>
                    </a:cubicBezTo>
                    <a:cubicBezTo>
                      <a:pt x="1979" y="1288"/>
                      <a:pt x="2030" y="1259"/>
                      <a:pt x="2055" y="1207"/>
                    </a:cubicBezTo>
                    <a:cubicBezTo>
                      <a:pt x="2084" y="1142"/>
                      <a:pt x="2063" y="1062"/>
                      <a:pt x="1997" y="1026"/>
                    </a:cubicBezTo>
                    <a:lnTo>
                      <a:pt x="255" y="17"/>
                    </a:lnTo>
                    <a:cubicBezTo>
                      <a:pt x="234" y="6"/>
                      <a:pt x="211" y="1"/>
                      <a:pt x="18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88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74439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19728" y="569246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9728" y="2846203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3B89C59-8822-49D0-8E58-A54D238311E3}" type="datetime1">
              <a:rPr lang="de-DE" noProof="0" smtClean="0"/>
              <a:t>24.02.2022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339023" y="9909729"/>
            <a:ext cx="1700927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75F3F6B-B4FF-4010-ACCC-F66F915546A2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65711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77" r:id="rId5"/>
  </p:sldLayoutIdLst>
  <p:hf sldNum="0" hdr="0" ftr="0" dt="0"/>
  <p:txStyles>
    <p:titleStyle>
      <a:lvl1pPr algn="l" defTabSz="826177" rtl="0" eaLnBrk="1" latinLnBrk="0" hangingPunct="1">
        <a:lnSpc>
          <a:spcPct val="90000"/>
        </a:lnSpc>
        <a:spcBef>
          <a:spcPct val="0"/>
        </a:spcBef>
        <a:buNone/>
        <a:defRPr sz="39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6543" indent="-206543" algn="l" defTabSz="826177" rtl="0" eaLnBrk="1" latinLnBrk="0" hangingPunct="1">
        <a:lnSpc>
          <a:spcPct val="90000"/>
        </a:lnSpc>
        <a:spcBef>
          <a:spcPts val="904"/>
        </a:spcBef>
        <a:buFont typeface="Arial" panose="020B0604020202020204" pitchFamily="34" charset="0"/>
        <a:buChar char="•"/>
        <a:defRPr sz="2530" kern="1200">
          <a:solidFill>
            <a:schemeClr val="tx1"/>
          </a:solidFill>
          <a:latin typeface="+mn-lt"/>
          <a:ea typeface="+mn-ea"/>
          <a:cs typeface="+mn-cs"/>
        </a:defRPr>
      </a:lvl1pPr>
      <a:lvl2pPr marL="619632" indent="-206543" algn="l" defTabSz="826177" rtl="0" eaLnBrk="1" latinLnBrk="0" hangingPunct="1">
        <a:lnSpc>
          <a:spcPct val="90000"/>
        </a:lnSpc>
        <a:spcBef>
          <a:spcPts val="452"/>
        </a:spcBef>
        <a:buFont typeface="Arial" panose="020B0604020202020204" pitchFamily="34" charset="0"/>
        <a:buChar char="•"/>
        <a:defRPr sz="2170" kern="1200">
          <a:solidFill>
            <a:schemeClr val="tx1"/>
          </a:solidFill>
          <a:latin typeface="+mn-lt"/>
          <a:ea typeface="+mn-ea"/>
          <a:cs typeface="+mn-cs"/>
        </a:defRPr>
      </a:lvl2pPr>
      <a:lvl3pPr marL="1032722" indent="-206543" algn="l" defTabSz="826177" rtl="0" eaLnBrk="1" latinLnBrk="0" hangingPunct="1">
        <a:lnSpc>
          <a:spcPct val="90000"/>
        </a:lnSpc>
        <a:spcBef>
          <a:spcPts val="452"/>
        </a:spcBef>
        <a:buFont typeface="Arial" panose="020B0604020202020204" pitchFamily="34" charset="0"/>
        <a:buChar char="•"/>
        <a:defRPr sz="1806" kern="1200">
          <a:solidFill>
            <a:schemeClr val="tx1"/>
          </a:solidFill>
          <a:latin typeface="+mn-lt"/>
          <a:ea typeface="+mn-ea"/>
          <a:cs typeface="+mn-cs"/>
        </a:defRPr>
      </a:lvl3pPr>
      <a:lvl4pPr marL="1445811" indent="-206543" algn="l" defTabSz="826177" rtl="0" eaLnBrk="1" latinLnBrk="0" hangingPunct="1">
        <a:lnSpc>
          <a:spcPct val="90000"/>
        </a:lnSpc>
        <a:spcBef>
          <a:spcPts val="452"/>
        </a:spcBef>
        <a:buFont typeface="Arial" panose="020B0604020202020204" pitchFamily="34" charset="0"/>
        <a:buChar char="•"/>
        <a:defRPr sz="1626" kern="1200">
          <a:solidFill>
            <a:schemeClr val="tx1"/>
          </a:solidFill>
          <a:latin typeface="+mn-lt"/>
          <a:ea typeface="+mn-ea"/>
          <a:cs typeface="+mn-cs"/>
        </a:defRPr>
      </a:lvl4pPr>
      <a:lvl5pPr marL="1858899" indent="-206543" algn="l" defTabSz="826177" rtl="0" eaLnBrk="1" latinLnBrk="0" hangingPunct="1">
        <a:lnSpc>
          <a:spcPct val="90000"/>
        </a:lnSpc>
        <a:spcBef>
          <a:spcPts val="452"/>
        </a:spcBef>
        <a:buFont typeface="Arial" panose="020B0604020202020204" pitchFamily="34" charset="0"/>
        <a:buChar char="•"/>
        <a:defRPr sz="1626" kern="1200">
          <a:solidFill>
            <a:schemeClr val="tx1"/>
          </a:solidFill>
          <a:latin typeface="+mn-lt"/>
          <a:ea typeface="+mn-ea"/>
          <a:cs typeface="+mn-cs"/>
        </a:defRPr>
      </a:lvl5pPr>
      <a:lvl6pPr marL="2271988" indent="-206543" algn="l" defTabSz="826177" rtl="0" eaLnBrk="1" latinLnBrk="0" hangingPunct="1">
        <a:lnSpc>
          <a:spcPct val="90000"/>
        </a:lnSpc>
        <a:spcBef>
          <a:spcPts val="452"/>
        </a:spcBef>
        <a:buFont typeface="Arial" panose="020B0604020202020204" pitchFamily="34" charset="0"/>
        <a:buChar char="•"/>
        <a:defRPr sz="1626" kern="1200">
          <a:solidFill>
            <a:schemeClr val="tx1"/>
          </a:solidFill>
          <a:latin typeface="+mn-lt"/>
          <a:ea typeface="+mn-ea"/>
          <a:cs typeface="+mn-cs"/>
        </a:defRPr>
      </a:lvl6pPr>
      <a:lvl7pPr marL="2685076" indent="-206543" algn="l" defTabSz="826177" rtl="0" eaLnBrk="1" latinLnBrk="0" hangingPunct="1">
        <a:lnSpc>
          <a:spcPct val="90000"/>
        </a:lnSpc>
        <a:spcBef>
          <a:spcPts val="452"/>
        </a:spcBef>
        <a:buFont typeface="Arial" panose="020B0604020202020204" pitchFamily="34" charset="0"/>
        <a:buChar char="•"/>
        <a:defRPr sz="1626" kern="1200">
          <a:solidFill>
            <a:schemeClr val="tx1"/>
          </a:solidFill>
          <a:latin typeface="+mn-lt"/>
          <a:ea typeface="+mn-ea"/>
          <a:cs typeface="+mn-cs"/>
        </a:defRPr>
      </a:lvl7pPr>
      <a:lvl8pPr marL="3098166" indent="-206543" algn="l" defTabSz="826177" rtl="0" eaLnBrk="1" latinLnBrk="0" hangingPunct="1">
        <a:lnSpc>
          <a:spcPct val="90000"/>
        </a:lnSpc>
        <a:spcBef>
          <a:spcPts val="452"/>
        </a:spcBef>
        <a:buFont typeface="Arial" panose="020B0604020202020204" pitchFamily="34" charset="0"/>
        <a:buChar char="•"/>
        <a:defRPr sz="1626" kern="1200">
          <a:solidFill>
            <a:schemeClr val="tx1"/>
          </a:solidFill>
          <a:latin typeface="+mn-lt"/>
          <a:ea typeface="+mn-ea"/>
          <a:cs typeface="+mn-cs"/>
        </a:defRPr>
      </a:lvl8pPr>
      <a:lvl9pPr marL="3511253" indent="-206543" algn="l" defTabSz="826177" rtl="0" eaLnBrk="1" latinLnBrk="0" hangingPunct="1">
        <a:lnSpc>
          <a:spcPct val="90000"/>
        </a:lnSpc>
        <a:spcBef>
          <a:spcPts val="452"/>
        </a:spcBef>
        <a:buFont typeface="Arial" panose="020B0604020202020204" pitchFamily="34" charset="0"/>
        <a:buChar char="•"/>
        <a:defRPr sz="16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6177" rtl="0" eaLnBrk="1" latinLnBrk="0" hangingPunct="1">
        <a:defRPr sz="1626" kern="1200">
          <a:solidFill>
            <a:schemeClr val="tx1"/>
          </a:solidFill>
          <a:latin typeface="+mn-lt"/>
          <a:ea typeface="+mn-ea"/>
          <a:cs typeface="+mn-cs"/>
        </a:defRPr>
      </a:lvl1pPr>
      <a:lvl2pPr marL="413088" algn="l" defTabSz="826177" rtl="0" eaLnBrk="1" latinLnBrk="0" hangingPunct="1">
        <a:defRPr sz="1626" kern="1200">
          <a:solidFill>
            <a:schemeClr val="tx1"/>
          </a:solidFill>
          <a:latin typeface="+mn-lt"/>
          <a:ea typeface="+mn-ea"/>
          <a:cs typeface="+mn-cs"/>
        </a:defRPr>
      </a:lvl2pPr>
      <a:lvl3pPr marL="826177" algn="l" defTabSz="826177" rtl="0" eaLnBrk="1" latinLnBrk="0" hangingPunct="1">
        <a:defRPr sz="1626" kern="1200">
          <a:solidFill>
            <a:schemeClr val="tx1"/>
          </a:solidFill>
          <a:latin typeface="+mn-lt"/>
          <a:ea typeface="+mn-ea"/>
          <a:cs typeface="+mn-cs"/>
        </a:defRPr>
      </a:lvl3pPr>
      <a:lvl4pPr marL="1239267" algn="l" defTabSz="826177" rtl="0" eaLnBrk="1" latinLnBrk="0" hangingPunct="1">
        <a:defRPr sz="1626" kern="1200">
          <a:solidFill>
            <a:schemeClr val="tx1"/>
          </a:solidFill>
          <a:latin typeface="+mn-lt"/>
          <a:ea typeface="+mn-ea"/>
          <a:cs typeface="+mn-cs"/>
        </a:defRPr>
      </a:lvl4pPr>
      <a:lvl5pPr marL="1652355" algn="l" defTabSz="826177" rtl="0" eaLnBrk="1" latinLnBrk="0" hangingPunct="1">
        <a:defRPr sz="1626" kern="1200">
          <a:solidFill>
            <a:schemeClr val="tx1"/>
          </a:solidFill>
          <a:latin typeface="+mn-lt"/>
          <a:ea typeface="+mn-ea"/>
          <a:cs typeface="+mn-cs"/>
        </a:defRPr>
      </a:lvl5pPr>
      <a:lvl6pPr marL="2065442" algn="l" defTabSz="826177" rtl="0" eaLnBrk="1" latinLnBrk="0" hangingPunct="1">
        <a:defRPr sz="1626" kern="1200">
          <a:solidFill>
            <a:schemeClr val="tx1"/>
          </a:solidFill>
          <a:latin typeface="+mn-lt"/>
          <a:ea typeface="+mn-ea"/>
          <a:cs typeface="+mn-cs"/>
        </a:defRPr>
      </a:lvl6pPr>
      <a:lvl7pPr marL="2478532" algn="l" defTabSz="826177" rtl="0" eaLnBrk="1" latinLnBrk="0" hangingPunct="1">
        <a:defRPr sz="1626" kern="1200">
          <a:solidFill>
            <a:schemeClr val="tx1"/>
          </a:solidFill>
          <a:latin typeface="+mn-lt"/>
          <a:ea typeface="+mn-ea"/>
          <a:cs typeface="+mn-cs"/>
        </a:defRPr>
      </a:lvl7pPr>
      <a:lvl8pPr marL="2891619" algn="l" defTabSz="826177" rtl="0" eaLnBrk="1" latinLnBrk="0" hangingPunct="1">
        <a:defRPr sz="1626" kern="1200">
          <a:solidFill>
            <a:schemeClr val="tx1"/>
          </a:solidFill>
          <a:latin typeface="+mn-lt"/>
          <a:ea typeface="+mn-ea"/>
          <a:cs typeface="+mn-cs"/>
        </a:defRPr>
      </a:lvl8pPr>
      <a:lvl9pPr marL="3304710" algn="l" defTabSz="826177" rtl="0" eaLnBrk="1" latinLnBrk="0" hangingPunct="1">
        <a:defRPr sz="16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0" userDrawn="1">
          <p15:clr>
            <a:srgbClr val="F26B43"/>
          </p15:clr>
        </p15:guide>
        <p15:guide id="2" orient="horz" pos="153" userDrawn="1">
          <p15:clr>
            <a:srgbClr val="F26B43"/>
          </p15:clr>
        </p15:guide>
        <p15:guide id="3" pos="4622" userDrawn="1">
          <p15:clr>
            <a:srgbClr val="F26B43"/>
          </p15:clr>
        </p15:guide>
        <p15:guide id="4" orient="horz" pos="658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B046BBD1-CFB4-44C7-B93A-2B341DB9F0A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726A938-F292-4DC9-83A4-DFFF49E9B0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CH"/>
              <a:t>Weitere Infos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C83C27-FE1C-4E24-9E6A-0B7480AE17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95812" y="8283086"/>
            <a:ext cx="2332310" cy="883328"/>
          </a:xfrm>
        </p:spPr>
        <p:txBody>
          <a:bodyPr>
            <a:normAutofit fontScale="77500" lnSpcReduction="20000"/>
          </a:bodyPr>
          <a:lstStyle/>
          <a:p>
            <a:r>
              <a:rPr lang="de-CH" b="0" dirty="0"/>
              <a:t>Auch hier könnte noch Text stehen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0E0C7500-9D0B-403C-9312-6443FC77C0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09374" y="3737108"/>
            <a:ext cx="3196767" cy="1798219"/>
          </a:xfrm>
        </p:spPr>
        <p:txBody>
          <a:bodyPr>
            <a:normAutofit/>
          </a:bodyPr>
          <a:lstStyle/>
          <a:p>
            <a:r>
              <a:rPr lang="de-CH" sz="2976" dirty="0"/>
              <a:t>Datum</a:t>
            </a:r>
            <a:endParaRPr lang="de-CH" sz="2551" b="0" dirty="0"/>
          </a:p>
          <a:p>
            <a:r>
              <a:rPr lang="de-CH" sz="2126" b="0" dirty="0"/>
              <a:t>Zeit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758F01BA-6668-4610-BC42-0CB40B7DD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CH" dirty="0"/>
            </a:br>
            <a:r>
              <a:rPr lang="de-CH" dirty="0"/>
              <a:t>Anlass</a:t>
            </a:r>
          </a:p>
        </p:txBody>
      </p:sp>
      <p:sp>
        <p:nvSpPr>
          <p:cNvPr id="10" name="Textplatzhalter 20">
            <a:extLst>
              <a:ext uri="{FF2B5EF4-FFF2-40B4-BE49-F238E27FC236}">
                <a16:creationId xmlns:a16="http://schemas.microsoft.com/office/drawing/2014/main" id="{38174EDF-80CA-4AB8-B907-8343EA006DFC}"/>
              </a:ext>
            </a:extLst>
          </p:cNvPr>
          <p:cNvSpPr txBox="1">
            <a:spLocks/>
          </p:cNvSpPr>
          <p:nvPr/>
        </p:nvSpPr>
        <p:spPr>
          <a:xfrm>
            <a:off x="3310503" y="10313372"/>
            <a:ext cx="3104691" cy="246835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 defTabSz="777213" rtl="0" eaLnBrk="1" latinLnBrk="0" hangingPunct="1">
              <a:lnSpc>
                <a:spcPct val="100000"/>
              </a:lnSpc>
              <a:spcBef>
                <a:spcPts val="8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582909" indent="-194303" algn="l" defTabSz="777213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16" indent="-194303" algn="l" defTabSz="777213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22" indent="-194303" algn="l" defTabSz="777213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28" indent="-194303" algn="l" defTabSz="777213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335" indent="-194303" algn="l" defTabSz="777213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5941" indent="-194303" algn="l" defTabSz="777213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547" indent="-194303" algn="l" defTabSz="777213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153" indent="-194303" algn="l" defTabSz="777213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88" b="0" dirty="0"/>
              <a:t>Jahr der Begegnungen 2022</a:t>
            </a:r>
          </a:p>
        </p:txBody>
      </p:sp>
    </p:spTree>
    <p:extLst>
      <p:ext uri="{BB962C8B-B14F-4D97-AF65-F5344CB8AC3E}">
        <p14:creationId xmlns:p14="http://schemas.microsoft.com/office/powerpoint/2010/main" val="626147598"/>
      </p:ext>
    </p:extLst>
  </p:cSld>
  <p:clrMapOvr>
    <a:masterClrMapping/>
  </p:clrMapOvr>
</p:sld>
</file>

<file path=ppt/theme/theme1.xml><?xml version="1.0" encoding="utf-8"?>
<a:theme xmlns:a="http://schemas.openxmlformats.org/drawingml/2006/main" name="1_Sekundär">
  <a:themeElements>
    <a:clrScheme name="Custom 12">
      <a:dk1>
        <a:sysClr val="windowText" lastClr="000000"/>
      </a:dk1>
      <a:lt1>
        <a:sysClr val="window" lastClr="FFFFFF"/>
      </a:lt1>
      <a:dk2>
        <a:srgbClr val="445EA2"/>
      </a:dk2>
      <a:lt2>
        <a:srgbClr val="EBEBEB"/>
      </a:lt2>
      <a:accent1>
        <a:srgbClr val="4495A2"/>
      </a:accent1>
      <a:accent2>
        <a:srgbClr val="7CA655"/>
      </a:accent2>
      <a:accent3>
        <a:srgbClr val="DFB240"/>
      </a:accent3>
      <a:accent4>
        <a:srgbClr val="DF8C40"/>
      </a:accent4>
      <a:accent5>
        <a:srgbClr val="DF5D40"/>
      </a:accent5>
      <a:accent6>
        <a:srgbClr val="8760AD"/>
      </a:accent6>
      <a:hlink>
        <a:srgbClr val="DF5D40"/>
      </a:hlink>
      <a:folHlink>
        <a:srgbClr val="8760AD"/>
      </a:folHlink>
    </a:clrScheme>
    <a:fontScheme name="Custom 12">
      <a:majorFont>
        <a:latin typeface="Sagona Book"/>
        <a:ea typeface=""/>
        <a:cs typeface=""/>
      </a:majorFont>
      <a:minorFont>
        <a:latin typeface="Quire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6870037_TF78130706_Win32" id="{66D9CD94-B32C-470F-9EAD-A20821E29A66}" vid="{4849EBA0-FBDB-4323-B5E0-B189F5A043FE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7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01ECCB1-5CA9-4F89-9EFC-AE888E928E70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8A7B60-803A-433F-A349-B15D1E552A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F8BCAA-9432-4AD6-A860-2C68DAB87DE1}">
  <ds:schemaRefs>
    <ds:schemaRef ds:uri="http://schemas.microsoft.com/office/2006/metadata/properties"/>
    <ds:schemaRef ds:uri="16c05727-aa75-4e4a-9b5f-8a80a1165891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www.w3.org/XML/1998/namespace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9367DF48-E592-44DF-8CF9-4E5666EC29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Abzeichen für den ersten Schultag</Template>
  <TotalTime>0</TotalTime>
  <Words>16</Words>
  <Application>Microsoft Office PowerPoint</Application>
  <PresentationFormat>Benutzerdefiniert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Chewy</vt:lpstr>
      <vt:lpstr>Quire Sans</vt:lpstr>
      <vt:lpstr>Sagona Book</vt:lpstr>
      <vt:lpstr>1_Sekundär</vt:lpstr>
      <vt:lpstr> Anlass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Jahr der Begegnungen</dc:title>
  <dc:creator>Remo Anderegg</dc:creator>
  <cp:lastModifiedBy>Remo Anderegg</cp:lastModifiedBy>
  <cp:revision>9</cp:revision>
  <dcterms:created xsi:type="dcterms:W3CDTF">2022-01-18T08:22:59Z</dcterms:created>
  <dcterms:modified xsi:type="dcterms:W3CDTF">2022-02-24T12:46:14Z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